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80" r:id="rId23"/>
    <p:sldId id="277" r:id="rId24"/>
    <p:sldId id="278" r:id="rId25"/>
    <p:sldId id="276"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757"/>
    <a:srgbClr val="1F2942"/>
    <a:srgbClr val="AF935C"/>
    <a:srgbClr val="C0C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4.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1.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矩形 8"/>
          <p:cNvSpPr/>
          <p:nvPr/>
        </p:nvSpPr>
        <p:spPr>
          <a:xfrm>
            <a:off x="2684146" y="4412615"/>
            <a:ext cx="6823710" cy="662305"/>
          </a:xfrm>
          <a:prstGeom prst="rect">
            <a:avLst/>
          </a:prstGeom>
          <a:noFill/>
          <a:ln w="9525">
            <a:noFill/>
          </a:ln>
        </p:spPr>
        <p:txBody>
          <a:bodyPr wrap="none">
            <a:spAutoFit/>
          </a:bodyPr>
          <a:lstStyle/>
          <a:p>
            <a:pPr lvl="0" algn="ctr" eaLnBrk="1" hangingPunct="1">
              <a:buFont typeface="Arial" panose="020B0604020202020204" pitchFamily="34" charset="0"/>
              <a:buNone/>
            </a:pPr>
            <a:r>
              <a:rPr lang="zh-CN" altLang="en-US" sz="3500" b="1" dirty="0">
                <a:solidFill>
                  <a:srgbClr val="262626"/>
                </a:solidFill>
                <a:latin typeface="微软雅黑" panose="020B0503020204020204" charset="-122"/>
                <a:ea typeface="微软雅黑" panose="020B0503020204020204" charset="-122"/>
                <a:sym typeface="叶根友毛笔行书简体" pitchFamily="2" charset="-122"/>
              </a:rPr>
              <a:t>纪委反腐败廉洁廉政教育PPT模板</a:t>
            </a:r>
          </a:p>
        </p:txBody>
      </p:sp>
      <p:sp>
        <p:nvSpPr>
          <p:cNvPr id="1028" name="矩形 2"/>
          <p:cNvSpPr/>
          <p:nvPr/>
        </p:nvSpPr>
        <p:spPr>
          <a:xfrm>
            <a:off x="4143616" y="5076825"/>
            <a:ext cx="3717684" cy="377411"/>
          </a:xfrm>
          <a:prstGeom prst="rect">
            <a:avLst/>
          </a:prstGeom>
          <a:noFill/>
          <a:ln w="9525">
            <a:noFill/>
          </a:ln>
        </p:spPr>
        <p:txBody>
          <a:bodyPr wrap="none">
            <a:spAutoFit/>
          </a:bodyPr>
          <a:lstStyle/>
          <a:p>
            <a:pPr lvl="0" algn="r" eaLnBrk="1" hangingPunct="1">
              <a:lnSpc>
                <a:spcPct val="150000"/>
              </a:lnSpc>
              <a:buFont typeface="Arial" panose="020B0604020202020204" pitchFamily="34" charset="0"/>
              <a:buNone/>
            </a:pPr>
            <a:r>
              <a:rPr lang="zh-CN" altLang="en-US" sz="1400">
                <a:solidFill>
                  <a:srgbClr val="262626"/>
                </a:solidFill>
                <a:latin typeface="微软雅黑" panose="020B0503020204020204" charset="-122"/>
                <a:ea typeface="微软雅黑" panose="020B0503020204020204" charset="-122"/>
                <a:sym typeface="微软雅黑" panose="020B0503020204020204" charset="-122"/>
              </a:rPr>
              <a:t>汇报人：</a:t>
            </a:r>
            <a:r>
              <a:rPr lang="en-US" altLang="zh-CN" sz="1400">
                <a:solidFill>
                  <a:srgbClr val="262626"/>
                </a:solidFill>
                <a:latin typeface="微软雅黑" panose="020B0503020204020204" charset="-122"/>
                <a:ea typeface="微软雅黑" panose="020B0503020204020204" charset="-122"/>
                <a:sym typeface="微软雅黑" panose="020B0503020204020204" charset="-122"/>
              </a:rPr>
              <a:t>xiazaii      </a:t>
            </a:r>
            <a:r>
              <a:rPr lang="zh-CN" altLang="en-US" sz="1400">
                <a:solidFill>
                  <a:srgbClr val="262626"/>
                </a:solidFill>
                <a:latin typeface="微软雅黑" panose="020B0503020204020204" charset="-122"/>
                <a:ea typeface="微软雅黑" panose="020B0503020204020204" charset="-122"/>
                <a:sym typeface="微软雅黑" panose="020B0503020204020204" charset="-122"/>
              </a:rPr>
              <a:t>汇报时间：某年某月某日</a:t>
            </a:r>
            <a:endParaRPr lang="en-US" altLang="zh-CN" sz="1400" dirty="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1029" name="直接连接符 7"/>
          <p:cNvSpPr/>
          <p:nvPr/>
        </p:nvSpPr>
        <p:spPr>
          <a:xfrm>
            <a:off x="2880995" y="5073650"/>
            <a:ext cx="6513830" cy="1270"/>
          </a:xfrm>
          <a:prstGeom prst="line">
            <a:avLst/>
          </a:prstGeom>
          <a:ln w="6350" cap="flat" cmpd="sng">
            <a:solidFill>
              <a:srgbClr val="3F3F3F"/>
            </a:solidFill>
            <a:prstDash val="solid"/>
            <a:miter/>
            <a:headEnd type="none" w="med" len="med"/>
            <a:tailEnd type="none" w="med" len="med"/>
          </a:ln>
        </p:spPr>
        <p:txBody>
          <a:bodyPr/>
          <a:lstStyle/>
          <a:p>
            <a:endParaRPr lang="zh-CN" altLang="en-US"/>
          </a:p>
        </p:txBody>
      </p:sp>
      <p:pic>
        <p:nvPicPr>
          <p:cNvPr id="9" name="图片 8" descr="左一海报"/>
          <p:cNvPicPr>
            <a:picLocks noChangeAspect="1"/>
          </p:cNvPicPr>
          <p:nvPr/>
        </p:nvPicPr>
        <p:blipFill>
          <a:blip r:embed="rId2"/>
          <a:stretch>
            <a:fillRect/>
          </a:stretch>
        </p:blipFill>
        <p:spPr>
          <a:xfrm>
            <a:off x="1571625" y="880745"/>
            <a:ext cx="9133205" cy="3782060"/>
          </a:xfrm>
          <a:prstGeom prst="rect">
            <a:avLst/>
          </a:prstGeom>
        </p:spPr>
      </p:pic>
      <p:pic>
        <p:nvPicPr>
          <p:cNvPr id="10" name="图片 9" descr="左一 海报"/>
          <p:cNvPicPr>
            <a:picLocks noChangeAspect="1"/>
          </p:cNvPicPr>
          <p:nvPr/>
        </p:nvPicPr>
        <p:blipFill>
          <a:blip r:embed="rId3"/>
          <a:stretch>
            <a:fillRect/>
          </a:stretch>
        </p:blipFill>
        <p:spPr>
          <a:xfrm>
            <a:off x="9636760" y="3235960"/>
            <a:ext cx="975360" cy="1545590"/>
          </a:xfrm>
          <a:prstGeom prst="rect">
            <a:avLst/>
          </a:prstGeom>
        </p:spPr>
      </p:pic>
      <p:pic>
        <p:nvPicPr>
          <p:cNvPr id="13" name="图片 12" descr="97 ab73428a0c1076f84c12a068f5b9c3"/>
          <p:cNvPicPr>
            <a:picLocks noChangeAspect="1"/>
          </p:cNvPicPr>
          <p:nvPr/>
        </p:nvPicPr>
        <p:blipFill>
          <a:blip r:embed="rId4"/>
          <a:stretch>
            <a:fillRect/>
          </a:stretch>
        </p:blipFill>
        <p:spPr>
          <a:xfrm>
            <a:off x="-186055" y="4923155"/>
            <a:ext cx="5083175" cy="2025650"/>
          </a:xfrm>
          <a:prstGeom prst="rect">
            <a:avLst/>
          </a:prstGeom>
        </p:spPr>
      </p:pic>
      <p:pic>
        <p:nvPicPr>
          <p:cNvPr id="14" name="图片 13" descr="97 ab73428a0c1076f84c12a068f5b9c3"/>
          <p:cNvPicPr>
            <a:picLocks noChangeAspect="1"/>
          </p:cNvPicPr>
          <p:nvPr/>
        </p:nvPicPr>
        <p:blipFill>
          <a:blip r:embed="rId4"/>
          <a:stretch>
            <a:fillRect/>
          </a:stretch>
        </p:blipFill>
        <p:spPr>
          <a:xfrm rot="10800000">
            <a:off x="8173085" y="-59055"/>
            <a:ext cx="4302760" cy="1714500"/>
          </a:xfrm>
          <a:prstGeom prst="rect">
            <a:avLst/>
          </a:prstGeom>
        </p:spPr>
      </p:pic>
    </p:spTree>
  </p:cSld>
  <p:clrMapOvr>
    <a:masterClrMapping/>
  </p:clrMapOvr>
  <p:transition advTm="800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027"/>
                                        </p:tgtEl>
                                        <p:attrNameLst>
                                          <p:attrName>style.visibility</p:attrName>
                                        </p:attrNameLst>
                                      </p:cBhvr>
                                      <p:to>
                                        <p:strVal val="visible"/>
                                      </p:to>
                                    </p:set>
                                    <p:anim calcmode="lin" valueType="num">
                                      <p:cBhvr>
                                        <p:cTn id="30" dur="50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27"/>
                                        </p:tgtEl>
                                        <p:attrNameLst>
                                          <p:attrName>ppt_y</p:attrName>
                                        </p:attrNameLst>
                                      </p:cBhvr>
                                      <p:tavLst>
                                        <p:tav tm="0">
                                          <p:val>
                                            <p:strVal val="#ppt_y"/>
                                          </p:val>
                                        </p:tav>
                                        <p:tav tm="100000">
                                          <p:val>
                                            <p:strVal val="#ppt_y"/>
                                          </p:val>
                                        </p:tav>
                                      </p:tavLst>
                                    </p:anim>
                                    <p:anim calcmode="lin" valueType="num">
                                      <p:cBhvr>
                                        <p:cTn id="32" dur="50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27"/>
                                        </p:tgtEl>
                                      </p:cBhvr>
                                    </p:animEffect>
                                  </p:childTnLst>
                                </p:cTn>
                              </p:par>
                            </p:childTnLst>
                          </p:cTn>
                        </p:par>
                        <p:par>
                          <p:cTn id="35" fill="hold">
                            <p:stCondLst>
                              <p:cond delay="3750"/>
                            </p:stCondLst>
                            <p:childTnLst>
                              <p:par>
                                <p:cTn id="36" presetID="47" presetClass="entr" presetSubtype="0" fill="hold" grpId="0"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fade">
                                      <p:cBhvr>
                                        <p:cTn id="43" dur="1000"/>
                                        <p:tgtEl>
                                          <p:spTgt spid="1029"/>
                                        </p:tgtEl>
                                      </p:cBhvr>
                                    </p:animEffect>
                                    <p:anim calcmode="lin" valueType="num">
                                      <p:cBhvr>
                                        <p:cTn id="44" dur="1000" fill="hold"/>
                                        <p:tgtEl>
                                          <p:spTgt spid="1029"/>
                                        </p:tgtEl>
                                        <p:attrNameLst>
                                          <p:attrName>ppt_x</p:attrName>
                                        </p:attrNameLst>
                                      </p:cBhvr>
                                      <p:tavLst>
                                        <p:tav tm="0">
                                          <p:val>
                                            <p:strVal val="#ppt_x"/>
                                          </p:val>
                                        </p:tav>
                                        <p:tav tm="100000">
                                          <p:val>
                                            <p:strVal val="#ppt_x"/>
                                          </p:val>
                                        </p:tav>
                                      </p:tavLst>
                                    </p:anim>
                                    <p:anim calcmode="lin" valueType="num">
                                      <p:cBhvr>
                                        <p:cTn id="45"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1075418" y="2077814"/>
            <a:ext cx="1824667" cy="1406972"/>
          </a:xfrm>
          <a:prstGeom prst="rect">
            <a:avLst/>
          </a:prstGeom>
          <a:solidFill>
            <a:srgbClr val="1F294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400">
              <a:solidFill>
                <a:schemeClr val="lt1"/>
              </a:solidFill>
              <a:cs typeface="+mn-ea"/>
              <a:sym typeface="+mn-lt"/>
            </a:endParaRPr>
          </a:p>
        </p:txBody>
      </p:sp>
      <p:sp>
        <p:nvSpPr>
          <p:cNvPr id="5" name="Rectangle 5"/>
          <p:cNvSpPr/>
          <p:nvPr/>
        </p:nvSpPr>
        <p:spPr>
          <a:xfrm>
            <a:off x="3224348" y="2077814"/>
            <a:ext cx="1824667" cy="1406972"/>
          </a:xfrm>
          <a:prstGeom prst="rect">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400">
              <a:cs typeface="+mn-ea"/>
              <a:sym typeface="+mn-lt"/>
            </a:endParaRPr>
          </a:p>
        </p:txBody>
      </p:sp>
      <p:sp>
        <p:nvSpPr>
          <p:cNvPr id="6" name="Rectangle 6"/>
          <p:cNvSpPr/>
          <p:nvPr/>
        </p:nvSpPr>
        <p:spPr>
          <a:xfrm>
            <a:off x="5246870" y="2077814"/>
            <a:ext cx="1824667" cy="1406972"/>
          </a:xfrm>
          <a:prstGeom prst="rect">
            <a:avLst/>
          </a:prstGeom>
          <a:solidFill>
            <a:srgbClr val="1F294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400">
              <a:solidFill>
                <a:schemeClr val="lt1"/>
              </a:solidFill>
              <a:cs typeface="+mn-ea"/>
              <a:sym typeface="+mn-lt"/>
            </a:endParaRPr>
          </a:p>
        </p:txBody>
      </p:sp>
      <p:sp>
        <p:nvSpPr>
          <p:cNvPr id="7" name="Rectangle 19"/>
          <p:cNvSpPr/>
          <p:nvPr/>
        </p:nvSpPr>
        <p:spPr>
          <a:xfrm>
            <a:off x="7269393" y="2077814"/>
            <a:ext cx="1824667" cy="1406972"/>
          </a:xfrm>
          <a:prstGeom prst="rect">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400">
              <a:cs typeface="+mn-ea"/>
              <a:sym typeface="+mn-lt"/>
            </a:endParaRPr>
          </a:p>
        </p:txBody>
      </p:sp>
      <p:sp>
        <p:nvSpPr>
          <p:cNvPr id="8" name="Rectangle 22"/>
          <p:cNvSpPr/>
          <p:nvPr/>
        </p:nvSpPr>
        <p:spPr>
          <a:xfrm>
            <a:off x="9291915" y="2077814"/>
            <a:ext cx="1824667" cy="1406972"/>
          </a:xfrm>
          <a:prstGeom prst="rect">
            <a:avLst/>
          </a:prstGeom>
          <a:solidFill>
            <a:srgbClr val="1F294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400">
              <a:solidFill>
                <a:schemeClr val="lt1"/>
              </a:solidFill>
              <a:cs typeface="+mn-ea"/>
              <a:sym typeface="+mn-lt"/>
            </a:endParaRPr>
          </a:p>
        </p:txBody>
      </p:sp>
      <p:sp>
        <p:nvSpPr>
          <p:cNvPr id="9" name="Freeform 19"/>
          <p:cNvSpPr>
            <a:spLocks noEditPoints="1"/>
          </p:cNvSpPr>
          <p:nvPr/>
        </p:nvSpPr>
        <p:spPr bwMode="auto">
          <a:xfrm>
            <a:off x="1691746" y="2567744"/>
            <a:ext cx="592010" cy="427113"/>
          </a:xfrm>
          <a:custGeom>
            <a:avLst/>
            <a:gdLst>
              <a:gd name="T0" fmla="*/ 373 w 460"/>
              <a:gd name="T1" fmla="*/ 117 h 331"/>
              <a:gd name="T2" fmla="*/ 244 w 460"/>
              <a:gd name="T3" fmla="*/ 0 h 331"/>
              <a:gd name="T4" fmla="*/ 127 w 460"/>
              <a:gd name="T5" fmla="*/ 75 h 331"/>
              <a:gd name="T6" fmla="*/ 108 w 460"/>
              <a:gd name="T7" fmla="*/ 72 h 331"/>
              <a:gd name="T8" fmla="*/ 43 w 460"/>
              <a:gd name="T9" fmla="*/ 137 h 331"/>
              <a:gd name="T10" fmla="*/ 47 w 460"/>
              <a:gd name="T11" fmla="*/ 157 h 331"/>
              <a:gd name="T12" fmla="*/ 0 w 460"/>
              <a:gd name="T13" fmla="*/ 237 h 331"/>
              <a:gd name="T14" fmla="*/ 93 w 460"/>
              <a:gd name="T15" fmla="*/ 331 h 331"/>
              <a:gd name="T16" fmla="*/ 93 w 460"/>
              <a:gd name="T17" fmla="*/ 331 h 331"/>
              <a:gd name="T18" fmla="*/ 352 w 460"/>
              <a:gd name="T19" fmla="*/ 331 h 331"/>
              <a:gd name="T20" fmla="*/ 352 w 460"/>
              <a:gd name="T21" fmla="*/ 331 h 331"/>
              <a:gd name="T22" fmla="*/ 460 w 460"/>
              <a:gd name="T23" fmla="*/ 223 h 331"/>
              <a:gd name="T24" fmla="*/ 373 w 460"/>
              <a:gd name="T25" fmla="*/ 117 h 331"/>
              <a:gd name="T26" fmla="*/ 352 w 460"/>
              <a:gd name="T27" fmla="*/ 302 h 331"/>
              <a:gd name="T28" fmla="*/ 352 w 460"/>
              <a:gd name="T29" fmla="*/ 302 h 331"/>
              <a:gd name="T30" fmla="*/ 93 w 460"/>
              <a:gd name="T31" fmla="*/ 302 h 331"/>
              <a:gd name="T32" fmla="*/ 29 w 460"/>
              <a:gd name="T33" fmla="*/ 237 h 331"/>
              <a:gd name="T34" fmla="*/ 61 w 460"/>
              <a:gd name="T35" fmla="*/ 182 h 331"/>
              <a:gd name="T36" fmla="*/ 74 w 460"/>
              <a:gd name="T37" fmla="*/ 148 h 331"/>
              <a:gd name="T38" fmla="*/ 72 w 460"/>
              <a:gd name="T39" fmla="*/ 137 h 331"/>
              <a:gd name="T40" fmla="*/ 108 w 460"/>
              <a:gd name="T41" fmla="*/ 101 h 331"/>
              <a:gd name="T42" fmla="*/ 127 w 460"/>
              <a:gd name="T43" fmla="*/ 104 h 331"/>
              <a:gd name="T44" fmla="*/ 153 w 460"/>
              <a:gd name="T45" fmla="*/ 87 h 331"/>
              <a:gd name="T46" fmla="*/ 244 w 460"/>
              <a:gd name="T47" fmla="*/ 29 h 331"/>
              <a:gd name="T48" fmla="*/ 344 w 460"/>
              <a:gd name="T49" fmla="*/ 120 h 331"/>
              <a:gd name="T50" fmla="*/ 367 w 460"/>
              <a:gd name="T51" fmla="*/ 145 h 331"/>
              <a:gd name="T52" fmla="*/ 431 w 460"/>
              <a:gd name="T53" fmla="*/ 223 h 331"/>
              <a:gd name="T54" fmla="*/ 352 w 460"/>
              <a:gd name="T55" fmla="*/ 30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0" h="331">
                <a:moveTo>
                  <a:pt x="373" y="117"/>
                </a:moveTo>
                <a:cubicBezTo>
                  <a:pt x="366" y="51"/>
                  <a:pt x="312" y="0"/>
                  <a:pt x="244" y="0"/>
                </a:cubicBezTo>
                <a:cubicBezTo>
                  <a:pt x="192" y="0"/>
                  <a:pt x="148" y="31"/>
                  <a:pt x="127" y="75"/>
                </a:cubicBezTo>
                <a:cubicBezTo>
                  <a:pt x="121" y="73"/>
                  <a:pt x="115" y="72"/>
                  <a:pt x="108" y="72"/>
                </a:cubicBezTo>
                <a:cubicBezTo>
                  <a:pt x="72" y="72"/>
                  <a:pt x="43" y="101"/>
                  <a:pt x="43" y="137"/>
                </a:cubicBezTo>
                <a:cubicBezTo>
                  <a:pt x="43" y="144"/>
                  <a:pt x="45" y="150"/>
                  <a:pt x="47" y="157"/>
                </a:cubicBezTo>
                <a:cubicBezTo>
                  <a:pt x="19" y="173"/>
                  <a:pt x="0" y="203"/>
                  <a:pt x="0" y="237"/>
                </a:cubicBezTo>
                <a:cubicBezTo>
                  <a:pt x="0" y="289"/>
                  <a:pt x="42" y="331"/>
                  <a:pt x="93" y="331"/>
                </a:cubicBezTo>
                <a:cubicBezTo>
                  <a:pt x="93" y="331"/>
                  <a:pt x="93" y="331"/>
                  <a:pt x="93" y="331"/>
                </a:cubicBezTo>
                <a:cubicBezTo>
                  <a:pt x="352" y="331"/>
                  <a:pt x="352" y="331"/>
                  <a:pt x="352" y="331"/>
                </a:cubicBezTo>
                <a:cubicBezTo>
                  <a:pt x="352" y="331"/>
                  <a:pt x="352" y="331"/>
                  <a:pt x="352" y="331"/>
                </a:cubicBezTo>
                <a:cubicBezTo>
                  <a:pt x="412" y="331"/>
                  <a:pt x="460" y="282"/>
                  <a:pt x="460" y="223"/>
                </a:cubicBezTo>
                <a:cubicBezTo>
                  <a:pt x="460" y="170"/>
                  <a:pt x="422" y="127"/>
                  <a:pt x="373" y="117"/>
                </a:cubicBezTo>
                <a:close/>
                <a:moveTo>
                  <a:pt x="352" y="302"/>
                </a:moveTo>
                <a:cubicBezTo>
                  <a:pt x="352" y="302"/>
                  <a:pt x="352" y="302"/>
                  <a:pt x="352" y="302"/>
                </a:cubicBezTo>
                <a:cubicBezTo>
                  <a:pt x="93" y="302"/>
                  <a:pt x="93" y="302"/>
                  <a:pt x="93" y="302"/>
                </a:cubicBezTo>
                <a:cubicBezTo>
                  <a:pt x="58" y="302"/>
                  <a:pt x="29" y="273"/>
                  <a:pt x="29" y="237"/>
                </a:cubicBezTo>
                <a:cubicBezTo>
                  <a:pt x="29" y="214"/>
                  <a:pt x="41" y="193"/>
                  <a:pt x="61" y="182"/>
                </a:cubicBezTo>
                <a:cubicBezTo>
                  <a:pt x="81" y="170"/>
                  <a:pt x="82" y="168"/>
                  <a:pt x="74" y="148"/>
                </a:cubicBezTo>
                <a:cubicBezTo>
                  <a:pt x="73" y="144"/>
                  <a:pt x="72" y="140"/>
                  <a:pt x="72" y="137"/>
                </a:cubicBezTo>
                <a:cubicBezTo>
                  <a:pt x="72" y="117"/>
                  <a:pt x="88" y="101"/>
                  <a:pt x="108" y="101"/>
                </a:cubicBezTo>
                <a:cubicBezTo>
                  <a:pt x="108" y="101"/>
                  <a:pt x="117" y="100"/>
                  <a:pt x="127" y="104"/>
                </a:cubicBezTo>
                <a:cubicBezTo>
                  <a:pt x="144" y="111"/>
                  <a:pt x="146" y="104"/>
                  <a:pt x="153" y="87"/>
                </a:cubicBezTo>
                <a:cubicBezTo>
                  <a:pt x="170" y="52"/>
                  <a:pt x="206" y="29"/>
                  <a:pt x="244" y="29"/>
                </a:cubicBezTo>
                <a:cubicBezTo>
                  <a:pt x="296" y="29"/>
                  <a:pt x="339" y="68"/>
                  <a:pt x="344" y="120"/>
                </a:cubicBezTo>
                <a:cubicBezTo>
                  <a:pt x="346" y="140"/>
                  <a:pt x="346" y="140"/>
                  <a:pt x="367" y="145"/>
                </a:cubicBezTo>
                <a:cubicBezTo>
                  <a:pt x="404" y="152"/>
                  <a:pt x="431" y="185"/>
                  <a:pt x="431" y="223"/>
                </a:cubicBezTo>
                <a:cubicBezTo>
                  <a:pt x="431" y="266"/>
                  <a:pt x="396" y="302"/>
                  <a:pt x="352" y="3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cs typeface="+mn-ea"/>
              <a:sym typeface="+mn-lt"/>
            </a:endParaRPr>
          </a:p>
        </p:txBody>
      </p:sp>
      <p:sp>
        <p:nvSpPr>
          <p:cNvPr id="10" name="Freeform 5"/>
          <p:cNvSpPr>
            <a:spLocks noEditPoints="1"/>
          </p:cNvSpPr>
          <p:nvPr/>
        </p:nvSpPr>
        <p:spPr bwMode="auto">
          <a:xfrm>
            <a:off x="9956832" y="2535402"/>
            <a:ext cx="494832" cy="491796"/>
          </a:xfrm>
          <a:custGeom>
            <a:avLst/>
            <a:gdLst>
              <a:gd name="T0" fmla="*/ 0 w 512"/>
              <a:gd name="T1" fmla="*/ 256 h 512"/>
              <a:gd name="T2" fmla="*/ 512 w 512"/>
              <a:gd name="T3" fmla="*/ 256 h 512"/>
              <a:gd name="T4" fmla="*/ 479 w 512"/>
              <a:gd name="T5" fmla="*/ 248 h 512"/>
              <a:gd name="T6" fmla="*/ 361 w 512"/>
              <a:gd name="T7" fmla="*/ 144 h 512"/>
              <a:gd name="T8" fmla="*/ 479 w 512"/>
              <a:gd name="T9" fmla="*/ 248 h 512"/>
              <a:gd name="T10" fmla="*/ 180 w 512"/>
              <a:gd name="T11" fmla="*/ 392 h 512"/>
              <a:gd name="T12" fmla="*/ 248 w 512"/>
              <a:gd name="T13" fmla="*/ 479 h 512"/>
              <a:gd name="T14" fmla="*/ 265 w 512"/>
              <a:gd name="T15" fmla="*/ 34 h 512"/>
              <a:gd name="T16" fmla="*/ 264 w 512"/>
              <a:gd name="T17" fmla="*/ 148 h 512"/>
              <a:gd name="T18" fmla="*/ 265 w 512"/>
              <a:gd name="T19" fmla="*/ 34 h 512"/>
              <a:gd name="T20" fmla="*/ 411 w 512"/>
              <a:gd name="T21" fmla="*/ 96 h 512"/>
              <a:gd name="T22" fmla="*/ 293 w 512"/>
              <a:gd name="T23" fmla="*/ 36 h 512"/>
              <a:gd name="T24" fmla="*/ 248 w 512"/>
              <a:gd name="T25" fmla="*/ 148 h 512"/>
              <a:gd name="T26" fmla="*/ 247 w 512"/>
              <a:gd name="T27" fmla="*/ 34 h 512"/>
              <a:gd name="T28" fmla="*/ 158 w 512"/>
              <a:gd name="T29" fmla="*/ 129 h 512"/>
              <a:gd name="T30" fmla="*/ 219 w 512"/>
              <a:gd name="T31" fmla="*/ 36 h 512"/>
              <a:gd name="T32" fmla="*/ 167 w 512"/>
              <a:gd name="T33" fmla="*/ 150 h 512"/>
              <a:gd name="T34" fmla="*/ 248 w 512"/>
              <a:gd name="T35" fmla="*/ 248 h 512"/>
              <a:gd name="T36" fmla="*/ 167 w 512"/>
              <a:gd name="T37" fmla="*/ 150 h 512"/>
              <a:gd name="T38" fmla="*/ 248 w 512"/>
              <a:gd name="T39" fmla="*/ 364 h 512"/>
              <a:gd name="T40" fmla="*/ 149 w 512"/>
              <a:gd name="T41" fmla="*/ 264 h 512"/>
              <a:gd name="T42" fmla="*/ 219 w 512"/>
              <a:gd name="T43" fmla="*/ 476 h 512"/>
              <a:gd name="T44" fmla="*/ 164 w 512"/>
              <a:gd name="T45" fmla="*/ 397 h 512"/>
              <a:gd name="T46" fmla="*/ 264 w 512"/>
              <a:gd name="T47" fmla="*/ 479 h 512"/>
              <a:gd name="T48" fmla="*/ 332 w 512"/>
              <a:gd name="T49" fmla="*/ 392 h 512"/>
              <a:gd name="T50" fmla="*/ 264 w 512"/>
              <a:gd name="T51" fmla="*/ 479 h 512"/>
              <a:gd name="T52" fmla="*/ 401 w 512"/>
              <a:gd name="T53" fmla="*/ 425 h 512"/>
              <a:gd name="T54" fmla="*/ 348 w 512"/>
              <a:gd name="T55" fmla="*/ 397 h 512"/>
              <a:gd name="T56" fmla="*/ 264 w 512"/>
              <a:gd name="T57" fmla="*/ 364 h 512"/>
              <a:gd name="T58" fmla="*/ 363 w 512"/>
              <a:gd name="T59" fmla="*/ 264 h 512"/>
              <a:gd name="T60" fmla="*/ 264 w 512"/>
              <a:gd name="T61" fmla="*/ 248 h 512"/>
              <a:gd name="T62" fmla="*/ 345 w 512"/>
              <a:gd name="T63" fmla="*/ 150 h 512"/>
              <a:gd name="T64" fmla="*/ 264 w 512"/>
              <a:gd name="T65" fmla="*/ 248 h 512"/>
              <a:gd name="T66" fmla="*/ 151 w 512"/>
              <a:gd name="T67" fmla="*/ 144 h 512"/>
              <a:gd name="T68" fmla="*/ 33 w 512"/>
              <a:gd name="T69" fmla="*/ 248 h 512"/>
              <a:gd name="T70" fmla="*/ 33 w 512"/>
              <a:gd name="T71" fmla="*/ 264 h 512"/>
              <a:gd name="T72" fmla="*/ 157 w 512"/>
              <a:gd name="T73" fmla="*/ 382 h 512"/>
              <a:gd name="T74" fmla="*/ 33 w 512"/>
              <a:gd name="T75" fmla="*/ 264 h 512"/>
              <a:gd name="T76" fmla="*/ 355 w 512"/>
              <a:gd name="T77" fmla="*/ 382 h 512"/>
              <a:gd name="T78" fmla="*/ 479 w 512"/>
              <a:gd name="T79"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5" y="0"/>
                  <a:pt x="0" y="115"/>
                  <a:pt x="0" y="256"/>
                </a:cubicBezTo>
                <a:cubicBezTo>
                  <a:pt x="0" y="397"/>
                  <a:pt x="115" y="512"/>
                  <a:pt x="256" y="512"/>
                </a:cubicBezTo>
                <a:cubicBezTo>
                  <a:pt x="397" y="512"/>
                  <a:pt x="512" y="397"/>
                  <a:pt x="512" y="256"/>
                </a:cubicBezTo>
                <a:cubicBezTo>
                  <a:pt x="512" y="115"/>
                  <a:pt x="397" y="0"/>
                  <a:pt x="256" y="0"/>
                </a:cubicBezTo>
                <a:close/>
                <a:moveTo>
                  <a:pt x="479" y="248"/>
                </a:moveTo>
                <a:cubicBezTo>
                  <a:pt x="380" y="248"/>
                  <a:pt x="380" y="248"/>
                  <a:pt x="380" y="248"/>
                </a:cubicBezTo>
                <a:cubicBezTo>
                  <a:pt x="379" y="211"/>
                  <a:pt x="372" y="176"/>
                  <a:pt x="361" y="144"/>
                </a:cubicBezTo>
                <a:cubicBezTo>
                  <a:pt x="383" y="135"/>
                  <a:pt x="403" y="123"/>
                  <a:pt x="422" y="108"/>
                </a:cubicBezTo>
                <a:cubicBezTo>
                  <a:pt x="456" y="145"/>
                  <a:pt x="477" y="194"/>
                  <a:pt x="479" y="248"/>
                </a:cubicBezTo>
                <a:close/>
                <a:moveTo>
                  <a:pt x="247" y="479"/>
                </a:moveTo>
                <a:cubicBezTo>
                  <a:pt x="219" y="456"/>
                  <a:pt x="196" y="426"/>
                  <a:pt x="180" y="392"/>
                </a:cubicBezTo>
                <a:cubicBezTo>
                  <a:pt x="201" y="385"/>
                  <a:pt x="224" y="381"/>
                  <a:pt x="248" y="380"/>
                </a:cubicBezTo>
                <a:cubicBezTo>
                  <a:pt x="248" y="479"/>
                  <a:pt x="248" y="479"/>
                  <a:pt x="248" y="479"/>
                </a:cubicBezTo>
                <a:cubicBezTo>
                  <a:pt x="247" y="479"/>
                  <a:pt x="247" y="479"/>
                  <a:pt x="247" y="479"/>
                </a:cubicBezTo>
                <a:close/>
                <a:moveTo>
                  <a:pt x="265" y="34"/>
                </a:moveTo>
                <a:cubicBezTo>
                  <a:pt x="296" y="59"/>
                  <a:pt x="322" y="94"/>
                  <a:pt x="339" y="135"/>
                </a:cubicBezTo>
                <a:cubicBezTo>
                  <a:pt x="315" y="143"/>
                  <a:pt x="290" y="147"/>
                  <a:pt x="264" y="148"/>
                </a:cubicBezTo>
                <a:cubicBezTo>
                  <a:pt x="264" y="33"/>
                  <a:pt x="264" y="33"/>
                  <a:pt x="264" y="33"/>
                </a:cubicBezTo>
                <a:cubicBezTo>
                  <a:pt x="265" y="33"/>
                  <a:pt x="265" y="33"/>
                  <a:pt x="265" y="34"/>
                </a:cubicBezTo>
                <a:close/>
                <a:moveTo>
                  <a:pt x="293" y="36"/>
                </a:moveTo>
                <a:cubicBezTo>
                  <a:pt x="338" y="44"/>
                  <a:pt x="379" y="65"/>
                  <a:pt x="411" y="96"/>
                </a:cubicBezTo>
                <a:cubicBezTo>
                  <a:pt x="394" y="109"/>
                  <a:pt x="375" y="121"/>
                  <a:pt x="354" y="129"/>
                </a:cubicBezTo>
                <a:cubicBezTo>
                  <a:pt x="339" y="93"/>
                  <a:pt x="318" y="62"/>
                  <a:pt x="293" y="36"/>
                </a:cubicBezTo>
                <a:close/>
                <a:moveTo>
                  <a:pt x="248" y="33"/>
                </a:moveTo>
                <a:cubicBezTo>
                  <a:pt x="248" y="148"/>
                  <a:pt x="248" y="148"/>
                  <a:pt x="248" y="148"/>
                </a:cubicBezTo>
                <a:cubicBezTo>
                  <a:pt x="222" y="147"/>
                  <a:pt x="197" y="143"/>
                  <a:pt x="173" y="135"/>
                </a:cubicBezTo>
                <a:cubicBezTo>
                  <a:pt x="190" y="94"/>
                  <a:pt x="216" y="59"/>
                  <a:pt x="247" y="34"/>
                </a:cubicBezTo>
                <a:cubicBezTo>
                  <a:pt x="247" y="33"/>
                  <a:pt x="247" y="33"/>
                  <a:pt x="248" y="33"/>
                </a:cubicBezTo>
                <a:close/>
                <a:moveTo>
                  <a:pt x="158" y="129"/>
                </a:moveTo>
                <a:cubicBezTo>
                  <a:pt x="137" y="121"/>
                  <a:pt x="118" y="109"/>
                  <a:pt x="101" y="96"/>
                </a:cubicBezTo>
                <a:cubicBezTo>
                  <a:pt x="133" y="65"/>
                  <a:pt x="174" y="44"/>
                  <a:pt x="219" y="36"/>
                </a:cubicBezTo>
                <a:cubicBezTo>
                  <a:pt x="194" y="62"/>
                  <a:pt x="173" y="93"/>
                  <a:pt x="158" y="129"/>
                </a:cubicBezTo>
                <a:close/>
                <a:moveTo>
                  <a:pt x="167" y="150"/>
                </a:moveTo>
                <a:cubicBezTo>
                  <a:pt x="192" y="159"/>
                  <a:pt x="220" y="164"/>
                  <a:pt x="248" y="165"/>
                </a:cubicBezTo>
                <a:cubicBezTo>
                  <a:pt x="248" y="248"/>
                  <a:pt x="248" y="248"/>
                  <a:pt x="248" y="248"/>
                </a:cubicBezTo>
                <a:cubicBezTo>
                  <a:pt x="149" y="248"/>
                  <a:pt x="149" y="248"/>
                  <a:pt x="149" y="248"/>
                </a:cubicBezTo>
                <a:cubicBezTo>
                  <a:pt x="150" y="213"/>
                  <a:pt x="156" y="180"/>
                  <a:pt x="167" y="150"/>
                </a:cubicBezTo>
                <a:close/>
                <a:moveTo>
                  <a:pt x="248" y="264"/>
                </a:moveTo>
                <a:cubicBezTo>
                  <a:pt x="248" y="364"/>
                  <a:pt x="248" y="364"/>
                  <a:pt x="248" y="364"/>
                </a:cubicBezTo>
                <a:cubicBezTo>
                  <a:pt x="222" y="365"/>
                  <a:pt x="197" y="369"/>
                  <a:pt x="173" y="376"/>
                </a:cubicBezTo>
                <a:cubicBezTo>
                  <a:pt x="158" y="342"/>
                  <a:pt x="150" y="304"/>
                  <a:pt x="149" y="264"/>
                </a:cubicBezTo>
                <a:lnTo>
                  <a:pt x="248" y="264"/>
                </a:lnTo>
                <a:close/>
                <a:moveTo>
                  <a:pt x="219" y="476"/>
                </a:moveTo>
                <a:cubicBezTo>
                  <a:pt x="179" y="469"/>
                  <a:pt x="141" y="451"/>
                  <a:pt x="111" y="425"/>
                </a:cubicBezTo>
                <a:cubicBezTo>
                  <a:pt x="128" y="414"/>
                  <a:pt x="145" y="404"/>
                  <a:pt x="164" y="397"/>
                </a:cubicBezTo>
                <a:cubicBezTo>
                  <a:pt x="178" y="427"/>
                  <a:pt x="197" y="454"/>
                  <a:pt x="219" y="476"/>
                </a:cubicBezTo>
                <a:close/>
                <a:moveTo>
                  <a:pt x="264" y="479"/>
                </a:moveTo>
                <a:cubicBezTo>
                  <a:pt x="264" y="380"/>
                  <a:pt x="264" y="380"/>
                  <a:pt x="264" y="380"/>
                </a:cubicBezTo>
                <a:cubicBezTo>
                  <a:pt x="288" y="381"/>
                  <a:pt x="311" y="385"/>
                  <a:pt x="332" y="392"/>
                </a:cubicBezTo>
                <a:cubicBezTo>
                  <a:pt x="316" y="426"/>
                  <a:pt x="293" y="456"/>
                  <a:pt x="265" y="479"/>
                </a:cubicBezTo>
                <a:cubicBezTo>
                  <a:pt x="265" y="479"/>
                  <a:pt x="265" y="479"/>
                  <a:pt x="264" y="479"/>
                </a:cubicBezTo>
                <a:close/>
                <a:moveTo>
                  <a:pt x="348" y="397"/>
                </a:moveTo>
                <a:cubicBezTo>
                  <a:pt x="367" y="404"/>
                  <a:pt x="384" y="414"/>
                  <a:pt x="401" y="425"/>
                </a:cubicBezTo>
                <a:cubicBezTo>
                  <a:pt x="371" y="451"/>
                  <a:pt x="333" y="469"/>
                  <a:pt x="293" y="476"/>
                </a:cubicBezTo>
                <a:cubicBezTo>
                  <a:pt x="315" y="454"/>
                  <a:pt x="334" y="427"/>
                  <a:pt x="348" y="397"/>
                </a:cubicBezTo>
                <a:close/>
                <a:moveTo>
                  <a:pt x="339" y="376"/>
                </a:moveTo>
                <a:cubicBezTo>
                  <a:pt x="315" y="369"/>
                  <a:pt x="290" y="365"/>
                  <a:pt x="264" y="364"/>
                </a:cubicBezTo>
                <a:cubicBezTo>
                  <a:pt x="264" y="264"/>
                  <a:pt x="264" y="264"/>
                  <a:pt x="264" y="264"/>
                </a:cubicBezTo>
                <a:cubicBezTo>
                  <a:pt x="363" y="264"/>
                  <a:pt x="363" y="264"/>
                  <a:pt x="363" y="264"/>
                </a:cubicBezTo>
                <a:cubicBezTo>
                  <a:pt x="362" y="304"/>
                  <a:pt x="354" y="342"/>
                  <a:pt x="339" y="376"/>
                </a:cubicBezTo>
                <a:close/>
                <a:moveTo>
                  <a:pt x="264" y="248"/>
                </a:moveTo>
                <a:cubicBezTo>
                  <a:pt x="264" y="165"/>
                  <a:pt x="264" y="165"/>
                  <a:pt x="264" y="165"/>
                </a:cubicBezTo>
                <a:cubicBezTo>
                  <a:pt x="293" y="164"/>
                  <a:pt x="320" y="159"/>
                  <a:pt x="345" y="150"/>
                </a:cubicBezTo>
                <a:cubicBezTo>
                  <a:pt x="356" y="180"/>
                  <a:pt x="362" y="213"/>
                  <a:pt x="363" y="248"/>
                </a:cubicBezTo>
                <a:lnTo>
                  <a:pt x="264" y="248"/>
                </a:lnTo>
                <a:close/>
                <a:moveTo>
                  <a:pt x="90" y="108"/>
                </a:moveTo>
                <a:cubicBezTo>
                  <a:pt x="109" y="123"/>
                  <a:pt x="129" y="135"/>
                  <a:pt x="151" y="144"/>
                </a:cubicBezTo>
                <a:cubicBezTo>
                  <a:pt x="140" y="176"/>
                  <a:pt x="133" y="211"/>
                  <a:pt x="132" y="248"/>
                </a:cubicBezTo>
                <a:cubicBezTo>
                  <a:pt x="33" y="248"/>
                  <a:pt x="33" y="248"/>
                  <a:pt x="33" y="248"/>
                </a:cubicBezTo>
                <a:cubicBezTo>
                  <a:pt x="35" y="194"/>
                  <a:pt x="56" y="145"/>
                  <a:pt x="90" y="108"/>
                </a:cubicBezTo>
                <a:close/>
                <a:moveTo>
                  <a:pt x="33" y="264"/>
                </a:moveTo>
                <a:cubicBezTo>
                  <a:pt x="132" y="264"/>
                  <a:pt x="132" y="264"/>
                  <a:pt x="132" y="264"/>
                </a:cubicBezTo>
                <a:cubicBezTo>
                  <a:pt x="134" y="306"/>
                  <a:pt x="142" y="346"/>
                  <a:pt x="157" y="382"/>
                </a:cubicBezTo>
                <a:cubicBezTo>
                  <a:pt x="136" y="390"/>
                  <a:pt x="117" y="401"/>
                  <a:pt x="99" y="414"/>
                </a:cubicBezTo>
                <a:cubicBezTo>
                  <a:pt x="60" y="375"/>
                  <a:pt x="36" y="323"/>
                  <a:pt x="33" y="264"/>
                </a:cubicBezTo>
                <a:close/>
                <a:moveTo>
                  <a:pt x="413" y="414"/>
                </a:moveTo>
                <a:cubicBezTo>
                  <a:pt x="395" y="401"/>
                  <a:pt x="376" y="390"/>
                  <a:pt x="355" y="382"/>
                </a:cubicBezTo>
                <a:cubicBezTo>
                  <a:pt x="370" y="346"/>
                  <a:pt x="378" y="306"/>
                  <a:pt x="380" y="264"/>
                </a:cubicBezTo>
                <a:cubicBezTo>
                  <a:pt x="479" y="264"/>
                  <a:pt x="479" y="264"/>
                  <a:pt x="479" y="264"/>
                </a:cubicBezTo>
                <a:cubicBezTo>
                  <a:pt x="476" y="323"/>
                  <a:pt x="452" y="375"/>
                  <a:pt x="413" y="41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cs typeface="+mn-ea"/>
              <a:sym typeface="+mn-lt"/>
            </a:endParaRPr>
          </a:p>
        </p:txBody>
      </p:sp>
      <p:sp>
        <p:nvSpPr>
          <p:cNvPr id="11" name="Freeform 9"/>
          <p:cNvSpPr>
            <a:spLocks noEditPoints="1"/>
          </p:cNvSpPr>
          <p:nvPr/>
        </p:nvSpPr>
        <p:spPr bwMode="auto">
          <a:xfrm>
            <a:off x="5909823" y="2540851"/>
            <a:ext cx="498760" cy="480899"/>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cs typeface="+mn-ea"/>
              <a:sym typeface="+mn-lt"/>
            </a:endParaRPr>
          </a:p>
        </p:txBody>
      </p:sp>
      <p:sp>
        <p:nvSpPr>
          <p:cNvPr id="12" name="Freeform 5"/>
          <p:cNvSpPr>
            <a:spLocks noEditPoints="1"/>
          </p:cNvSpPr>
          <p:nvPr/>
        </p:nvSpPr>
        <p:spPr bwMode="auto">
          <a:xfrm>
            <a:off x="7889731" y="2526633"/>
            <a:ext cx="583990" cy="509335"/>
          </a:xfrm>
          <a:custGeom>
            <a:avLst/>
            <a:gdLst>
              <a:gd name="T0" fmla="*/ 202 w 202"/>
              <a:gd name="T1" fmla="*/ 38 h 176"/>
              <a:gd name="T2" fmla="*/ 187 w 202"/>
              <a:gd name="T3" fmla="*/ 19 h 176"/>
              <a:gd name="T4" fmla="*/ 105 w 202"/>
              <a:gd name="T5" fmla="*/ 0 h 176"/>
              <a:gd name="T6" fmla="*/ 101 w 202"/>
              <a:gd name="T7" fmla="*/ 0 h 176"/>
              <a:gd name="T8" fmla="*/ 96 w 202"/>
              <a:gd name="T9" fmla="*/ 0 h 176"/>
              <a:gd name="T10" fmla="*/ 15 w 202"/>
              <a:gd name="T11" fmla="*/ 19 h 176"/>
              <a:gd name="T12" fmla="*/ 0 w 202"/>
              <a:gd name="T13" fmla="*/ 38 h 176"/>
              <a:gd name="T14" fmla="*/ 15 w 202"/>
              <a:gd name="T15" fmla="*/ 56 h 176"/>
              <a:gd name="T16" fmla="*/ 31 w 202"/>
              <a:gd name="T17" fmla="*/ 60 h 176"/>
              <a:gd name="T18" fmla="*/ 31 w 202"/>
              <a:gd name="T19" fmla="*/ 114 h 176"/>
              <a:gd name="T20" fmla="*/ 101 w 202"/>
              <a:gd name="T21" fmla="*/ 145 h 176"/>
              <a:gd name="T22" fmla="*/ 170 w 202"/>
              <a:gd name="T23" fmla="*/ 114 h 176"/>
              <a:gd name="T24" fmla="*/ 170 w 202"/>
              <a:gd name="T25" fmla="*/ 60 h 176"/>
              <a:gd name="T26" fmla="*/ 187 w 202"/>
              <a:gd name="T27" fmla="*/ 56 h 176"/>
              <a:gd name="T28" fmla="*/ 202 w 202"/>
              <a:gd name="T29" fmla="*/ 38 h 176"/>
              <a:gd name="T30" fmla="*/ 158 w 202"/>
              <a:gd name="T31" fmla="*/ 114 h 176"/>
              <a:gd name="T32" fmla="*/ 101 w 202"/>
              <a:gd name="T33" fmla="*/ 132 h 176"/>
              <a:gd name="T34" fmla="*/ 44 w 202"/>
              <a:gd name="T35" fmla="*/ 114 h 176"/>
              <a:gd name="T36" fmla="*/ 44 w 202"/>
              <a:gd name="T37" fmla="*/ 63 h 176"/>
              <a:gd name="T38" fmla="*/ 97 w 202"/>
              <a:gd name="T39" fmla="*/ 75 h 176"/>
              <a:gd name="T40" fmla="*/ 101 w 202"/>
              <a:gd name="T41" fmla="*/ 75 h 176"/>
              <a:gd name="T42" fmla="*/ 105 w 202"/>
              <a:gd name="T43" fmla="*/ 75 h 176"/>
              <a:gd name="T44" fmla="*/ 158 w 202"/>
              <a:gd name="T45" fmla="*/ 63 h 176"/>
              <a:gd name="T46" fmla="*/ 158 w 202"/>
              <a:gd name="T47" fmla="*/ 114 h 176"/>
              <a:gd name="T48" fmla="*/ 102 w 202"/>
              <a:gd name="T49" fmla="*/ 62 h 176"/>
              <a:gd name="T50" fmla="*/ 101 w 202"/>
              <a:gd name="T51" fmla="*/ 63 h 176"/>
              <a:gd name="T52" fmla="*/ 99 w 202"/>
              <a:gd name="T53" fmla="*/ 62 h 176"/>
              <a:gd name="T54" fmla="*/ 17 w 202"/>
              <a:gd name="T55" fmla="*/ 44 h 176"/>
              <a:gd name="T56" fmla="*/ 13 w 202"/>
              <a:gd name="T57" fmla="*/ 38 h 176"/>
              <a:gd name="T58" fmla="*/ 17 w 202"/>
              <a:gd name="T59" fmla="*/ 31 h 176"/>
              <a:gd name="T60" fmla="*/ 99 w 202"/>
              <a:gd name="T61" fmla="*/ 13 h 176"/>
              <a:gd name="T62" fmla="*/ 101 w 202"/>
              <a:gd name="T63" fmla="*/ 13 h 176"/>
              <a:gd name="T64" fmla="*/ 102 w 202"/>
              <a:gd name="T65" fmla="*/ 13 h 176"/>
              <a:gd name="T66" fmla="*/ 184 w 202"/>
              <a:gd name="T67" fmla="*/ 31 h 176"/>
              <a:gd name="T68" fmla="*/ 190 w 202"/>
              <a:gd name="T69" fmla="*/ 38 h 176"/>
              <a:gd name="T70" fmla="*/ 184 w 202"/>
              <a:gd name="T71" fmla="*/ 44 h 176"/>
              <a:gd name="T72" fmla="*/ 102 w 202"/>
              <a:gd name="T73" fmla="*/ 62 h 176"/>
              <a:gd name="T74" fmla="*/ 189 w 202"/>
              <a:gd name="T75" fmla="*/ 63 h 176"/>
              <a:gd name="T76" fmla="*/ 195 w 202"/>
              <a:gd name="T77" fmla="*/ 69 h 176"/>
              <a:gd name="T78" fmla="*/ 195 w 202"/>
              <a:gd name="T79" fmla="*/ 126 h 176"/>
              <a:gd name="T80" fmla="*/ 189 w 202"/>
              <a:gd name="T81" fmla="*/ 132 h 176"/>
              <a:gd name="T82" fmla="*/ 183 w 202"/>
              <a:gd name="T83" fmla="*/ 126 h 176"/>
              <a:gd name="T84" fmla="*/ 183 w 202"/>
              <a:gd name="T85" fmla="*/ 69 h 176"/>
              <a:gd name="T86" fmla="*/ 189 w 202"/>
              <a:gd name="T87" fmla="*/ 63 h 176"/>
              <a:gd name="T88" fmla="*/ 202 w 202"/>
              <a:gd name="T89" fmla="*/ 158 h 176"/>
              <a:gd name="T90" fmla="*/ 189 w 202"/>
              <a:gd name="T91" fmla="*/ 176 h 176"/>
              <a:gd name="T92" fmla="*/ 176 w 202"/>
              <a:gd name="T93" fmla="*/ 158 h 176"/>
              <a:gd name="T94" fmla="*/ 189 w 202"/>
              <a:gd name="T95" fmla="*/ 139 h 176"/>
              <a:gd name="T96" fmla="*/ 202 w 202"/>
              <a:gd name="T97" fmla="*/ 15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76">
                <a:moveTo>
                  <a:pt x="202" y="38"/>
                </a:moveTo>
                <a:cubicBezTo>
                  <a:pt x="202" y="29"/>
                  <a:pt x="196" y="21"/>
                  <a:pt x="187" y="19"/>
                </a:cubicBezTo>
                <a:cubicBezTo>
                  <a:pt x="105" y="0"/>
                  <a:pt x="105" y="0"/>
                  <a:pt x="105" y="0"/>
                </a:cubicBezTo>
                <a:cubicBezTo>
                  <a:pt x="103" y="0"/>
                  <a:pt x="102" y="0"/>
                  <a:pt x="101" y="0"/>
                </a:cubicBezTo>
                <a:cubicBezTo>
                  <a:pt x="99" y="0"/>
                  <a:pt x="98" y="0"/>
                  <a:pt x="96" y="0"/>
                </a:cubicBezTo>
                <a:cubicBezTo>
                  <a:pt x="15" y="19"/>
                  <a:pt x="15" y="19"/>
                  <a:pt x="15" y="19"/>
                </a:cubicBezTo>
                <a:cubicBezTo>
                  <a:pt x="6" y="21"/>
                  <a:pt x="0" y="29"/>
                  <a:pt x="0" y="38"/>
                </a:cubicBezTo>
                <a:cubicBezTo>
                  <a:pt x="0" y="46"/>
                  <a:pt x="6" y="54"/>
                  <a:pt x="15" y="56"/>
                </a:cubicBezTo>
                <a:cubicBezTo>
                  <a:pt x="31" y="60"/>
                  <a:pt x="31" y="60"/>
                  <a:pt x="31" y="60"/>
                </a:cubicBezTo>
                <a:cubicBezTo>
                  <a:pt x="31" y="114"/>
                  <a:pt x="31" y="114"/>
                  <a:pt x="31" y="114"/>
                </a:cubicBezTo>
                <a:cubicBezTo>
                  <a:pt x="31" y="130"/>
                  <a:pt x="50" y="145"/>
                  <a:pt x="101" y="145"/>
                </a:cubicBezTo>
                <a:cubicBezTo>
                  <a:pt x="151" y="145"/>
                  <a:pt x="170" y="130"/>
                  <a:pt x="170" y="114"/>
                </a:cubicBezTo>
                <a:cubicBezTo>
                  <a:pt x="170" y="60"/>
                  <a:pt x="170" y="60"/>
                  <a:pt x="170" y="60"/>
                </a:cubicBezTo>
                <a:cubicBezTo>
                  <a:pt x="187" y="56"/>
                  <a:pt x="187" y="56"/>
                  <a:pt x="187" y="56"/>
                </a:cubicBezTo>
                <a:cubicBezTo>
                  <a:pt x="196" y="54"/>
                  <a:pt x="202" y="46"/>
                  <a:pt x="202" y="38"/>
                </a:cubicBezTo>
                <a:close/>
                <a:moveTo>
                  <a:pt x="158" y="114"/>
                </a:moveTo>
                <a:cubicBezTo>
                  <a:pt x="158" y="120"/>
                  <a:pt x="139" y="132"/>
                  <a:pt x="101" y="132"/>
                </a:cubicBezTo>
                <a:cubicBezTo>
                  <a:pt x="63" y="132"/>
                  <a:pt x="44" y="120"/>
                  <a:pt x="44" y="114"/>
                </a:cubicBezTo>
                <a:cubicBezTo>
                  <a:pt x="44" y="63"/>
                  <a:pt x="44" y="63"/>
                  <a:pt x="44" y="63"/>
                </a:cubicBezTo>
                <a:cubicBezTo>
                  <a:pt x="97" y="75"/>
                  <a:pt x="97" y="75"/>
                  <a:pt x="97" y="75"/>
                </a:cubicBezTo>
                <a:cubicBezTo>
                  <a:pt x="98" y="75"/>
                  <a:pt x="99" y="75"/>
                  <a:pt x="101" y="75"/>
                </a:cubicBezTo>
                <a:cubicBezTo>
                  <a:pt x="102" y="75"/>
                  <a:pt x="103" y="75"/>
                  <a:pt x="105" y="75"/>
                </a:cubicBezTo>
                <a:cubicBezTo>
                  <a:pt x="158" y="63"/>
                  <a:pt x="158" y="63"/>
                  <a:pt x="158" y="63"/>
                </a:cubicBezTo>
                <a:lnTo>
                  <a:pt x="158" y="114"/>
                </a:lnTo>
                <a:close/>
                <a:moveTo>
                  <a:pt x="102" y="62"/>
                </a:moveTo>
                <a:cubicBezTo>
                  <a:pt x="101" y="62"/>
                  <a:pt x="101" y="63"/>
                  <a:pt x="101" y="63"/>
                </a:cubicBezTo>
                <a:cubicBezTo>
                  <a:pt x="100" y="63"/>
                  <a:pt x="100" y="62"/>
                  <a:pt x="99" y="62"/>
                </a:cubicBezTo>
                <a:cubicBezTo>
                  <a:pt x="17" y="44"/>
                  <a:pt x="17" y="44"/>
                  <a:pt x="17" y="44"/>
                </a:cubicBezTo>
                <a:cubicBezTo>
                  <a:pt x="15" y="43"/>
                  <a:pt x="13" y="40"/>
                  <a:pt x="13" y="38"/>
                </a:cubicBezTo>
                <a:cubicBezTo>
                  <a:pt x="13" y="35"/>
                  <a:pt x="15" y="32"/>
                  <a:pt x="17" y="31"/>
                </a:cubicBezTo>
                <a:cubicBezTo>
                  <a:pt x="99" y="13"/>
                  <a:pt x="99" y="13"/>
                  <a:pt x="99" y="13"/>
                </a:cubicBezTo>
                <a:cubicBezTo>
                  <a:pt x="100" y="13"/>
                  <a:pt x="100" y="13"/>
                  <a:pt x="101" y="13"/>
                </a:cubicBezTo>
                <a:cubicBezTo>
                  <a:pt x="101" y="13"/>
                  <a:pt x="101" y="13"/>
                  <a:pt x="102" y="13"/>
                </a:cubicBezTo>
                <a:cubicBezTo>
                  <a:pt x="184" y="31"/>
                  <a:pt x="184" y="31"/>
                  <a:pt x="184" y="31"/>
                </a:cubicBezTo>
                <a:cubicBezTo>
                  <a:pt x="187" y="32"/>
                  <a:pt x="190" y="35"/>
                  <a:pt x="190" y="38"/>
                </a:cubicBezTo>
                <a:cubicBezTo>
                  <a:pt x="190" y="40"/>
                  <a:pt x="187" y="43"/>
                  <a:pt x="184" y="44"/>
                </a:cubicBezTo>
                <a:lnTo>
                  <a:pt x="102" y="62"/>
                </a:lnTo>
                <a:close/>
                <a:moveTo>
                  <a:pt x="189" y="63"/>
                </a:moveTo>
                <a:cubicBezTo>
                  <a:pt x="193" y="63"/>
                  <a:pt x="195" y="66"/>
                  <a:pt x="195" y="69"/>
                </a:cubicBezTo>
                <a:cubicBezTo>
                  <a:pt x="195" y="69"/>
                  <a:pt x="195" y="69"/>
                  <a:pt x="195" y="126"/>
                </a:cubicBezTo>
                <a:cubicBezTo>
                  <a:pt x="195" y="129"/>
                  <a:pt x="193" y="132"/>
                  <a:pt x="189" y="132"/>
                </a:cubicBezTo>
                <a:cubicBezTo>
                  <a:pt x="186" y="132"/>
                  <a:pt x="183" y="129"/>
                  <a:pt x="183" y="126"/>
                </a:cubicBezTo>
                <a:cubicBezTo>
                  <a:pt x="183" y="126"/>
                  <a:pt x="183" y="126"/>
                  <a:pt x="183" y="69"/>
                </a:cubicBezTo>
                <a:cubicBezTo>
                  <a:pt x="183" y="66"/>
                  <a:pt x="186" y="63"/>
                  <a:pt x="189" y="63"/>
                </a:cubicBezTo>
                <a:close/>
                <a:moveTo>
                  <a:pt x="202" y="158"/>
                </a:moveTo>
                <a:cubicBezTo>
                  <a:pt x="202" y="168"/>
                  <a:pt x="196" y="176"/>
                  <a:pt x="189" y="176"/>
                </a:cubicBezTo>
                <a:cubicBezTo>
                  <a:pt x="182" y="176"/>
                  <a:pt x="176" y="168"/>
                  <a:pt x="176" y="158"/>
                </a:cubicBezTo>
                <a:cubicBezTo>
                  <a:pt x="176" y="147"/>
                  <a:pt x="182" y="139"/>
                  <a:pt x="189" y="139"/>
                </a:cubicBezTo>
                <a:cubicBezTo>
                  <a:pt x="196" y="139"/>
                  <a:pt x="202" y="147"/>
                  <a:pt x="202" y="15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 name="Freeform 9"/>
          <p:cNvSpPr>
            <a:spLocks noEditPoints="1"/>
          </p:cNvSpPr>
          <p:nvPr/>
        </p:nvSpPr>
        <p:spPr bwMode="auto">
          <a:xfrm>
            <a:off x="3870036" y="2550055"/>
            <a:ext cx="533291" cy="462491"/>
          </a:xfrm>
          <a:custGeom>
            <a:avLst/>
            <a:gdLst>
              <a:gd name="T0" fmla="*/ 174 w 195"/>
              <a:gd name="T1" fmla="*/ 21 h 168"/>
              <a:gd name="T2" fmla="*/ 98 w 195"/>
              <a:gd name="T3" fmla="*/ 19 h 168"/>
              <a:gd name="T4" fmla="*/ 22 w 195"/>
              <a:gd name="T5" fmla="*/ 21 h 168"/>
              <a:gd name="T6" fmla="*/ 22 w 195"/>
              <a:gd name="T7" fmla="*/ 99 h 168"/>
              <a:gd name="T8" fmla="*/ 85 w 195"/>
              <a:gd name="T9" fmla="*/ 162 h 168"/>
              <a:gd name="T10" fmla="*/ 110 w 195"/>
              <a:gd name="T11" fmla="*/ 162 h 168"/>
              <a:gd name="T12" fmla="*/ 174 w 195"/>
              <a:gd name="T13" fmla="*/ 99 h 168"/>
              <a:gd name="T14" fmla="*/ 174 w 195"/>
              <a:gd name="T15" fmla="*/ 21 h 168"/>
              <a:gd name="T16" fmla="*/ 165 w 195"/>
              <a:gd name="T17" fmla="*/ 90 h 168"/>
              <a:gd name="T18" fmla="*/ 102 w 195"/>
              <a:gd name="T19" fmla="*/ 153 h 168"/>
              <a:gd name="T20" fmla="*/ 94 w 195"/>
              <a:gd name="T21" fmla="*/ 153 h 168"/>
              <a:gd name="T22" fmla="*/ 30 w 195"/>
              <a:gd name="T23" fmla="*/ 90 h 168"/>
              <a:gd name="T24" fmla="*/ 30 w 195"/>
              <a:gd name="T25" fmla="*/ 29 h 168"/>
              <a:gd name="T26" fmla="*/ 90 w 195"/>
              <a:gd name="T27" fmla="*/ 28 h 168"/>
              <a:gd name="T28" fmla="*/ 98 w 195"/>
              <a:gd name="T29" fmla="*/ 35 h 168"/>
              <a:gd name="T30" fmla="*/ 106 w 195"/>
              <a:gd name="T31" fmla="*/ 28 h 168"/>
              <a:gd name="T32" fmla="*/ 165 w 195"/>
              <a:gd name="T33" fmla="*/ 29 h 168"/>
              <a:gd name="T34" fmla="*/ 165 w 195"/>
              <a:gd name="T35" fmla="*/ 90 h 168"/>
              <a:gd name="T36" fmla="*/ 62 w 195"/>
              <a:gd name="T37" fmla="*/ 37 h 168"/>
              <a:gd name="T38" fmla="*/ 59 w 195"/>
              <a:gd name="T39" fmla="*/ 39 h 168"/>
              <a:gd name="T40" fmla="*/ 40 w 195"/>
              <a:gd name="T41" fmla="*/ 59 h 168"/>
              <a:gd name="T42" fmla="*/ 38 w 195"/>
              <a:gd name="T43" fmla="*/ 62 h 168"/>
              <a:gd name="T44" fmla="*/ 34 w 195"/>
              <a:gd name="T45" fmla="*/ 59 h 168"/>
              <a:gd name="T46" fmla="*/ 59 w 195"/>
              <a:gd name="T47" fmla="*/ 33 h 168"/>
              <a:gd name="T48" fmla="*/ 62 w 195"/>
              <a:gd name="T49" fmla="*/ 3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168">
                <a:moveTo>
                  <a:pt x="174" y="21"/>
                </a:moveTo>
                <a:cubicBezTo>
                  <a:pt x="153" y="1"/>
                  <a:pt x="119" y="0"/>
                  <a:pt x="98" y="19"/>
                </a:cubicBezTo>
                <a:cubicBezTo>
                  <a:pt x="76" y="0"/>
                  <a:pt x="43" y="1"/>
                  <a:pt x="22" y="21"/>
                </a:cubicBezTo>
                <a:cubicBezTo>
                  <a:pt x="0" y="42"/>
                  <a:pt x="0" y="77"/>
                  <a:pt x="22" y="99"/>
                </a:cubicBezTo>
                <a:cubicBezTo>
                  <a:pt x="28" y="105"/>
                  <a:pt x="85" y="162"/>
                  <a:pt x="85" y="162"/>
                </a:cubicBezTo>
                <a:cubicBezTo>
                  <a:pt x="93" y="168"/>
                  <a:pt x="103" y="168"/>
                  <a:pt x="110" y="162"/>
                </a:cubicBezTo>
                <a:cubicBezTo>
                  <a:pt x="110" y="162"/>
                  <a:pt x="173" y="99"/>
                  <a:pt x="174" y="99"/>
                </a:cubicBezTo>
                <a:cubicBezTo>
                  <a:pt x="195" y="77"/>
                  <a:pt x="195" y="42"/>
                  <a:pt x="174" y="21"/>
                </a:cubicBezTo>
                <a:close/>
                <a:moveTo>
                  <a:pt x="165" y="90"/>
                </a:moveTo>
                <a:cubicBezTo>
                  <a:pt x="102" y="153"/>
                  <a:pt x="102" y="153"/>
                  <a:pt x="102" y="153"/>
                </a:cubicBezTo>
                <a:cubicBezTo>
                  <a:pt x="100" y="156"/>
                  <a:pt x="96" y="156"/>
                  <a:pt x="94" y="153"/>
                </a:cubicBezTo>
                <a:cubicBezTo>
                  <a:pt x="30" y="90"/>
                  <a:pt x="30" y="90"/>
                  <a:pt x="30" y="90"/>
                </a:cubicBezTo>
                <a:cubicBezTo>
                  <a:pt x="13" y="73"/>
                  <a:pt x="13" y="46"/>
                  <a:pt x="30" y="29"/>
                </a:cubicBezTo>
                <a:cubicBezTo>
                  <a:pt x="46" y="13"/>
                  <a:pt x="72" y="12"/>
                  <a:pt x="90" y="28"/>
                </a:cubicBezTo>
                <a:cubicBezTo>
                  <a:pt x="98" y="35"/>
                  <a:pt x="98" y="35"/>
                  <a:pt x="98" y="35"/>
                </a:cubicBezTo>
                <a:cubicBezTo>
                  <a:pt x="106" y="28"/>
                  <a:pt x="106" y="28"/>
                  <a:pt x="106" y="28"/>
                </a:cubicBezTo>
                <a:cubicBezTo>
                  <a:pt x="123" y="12"/>
                  <a:pt x="149" y="13"/>
                  <a:pt x="165" y="29"/>
                </a:cubicBezTo>
                <a:cubicBezTo>
                  <a:pt x="183" y="46"/>
                  <a:pt x="183" y="73"/>
                  <a:pt x="165" y="90"/>
                </a:cubicBezTo>
                <a:close/>
                <a:moveTo>
                  <a:pt x="62" y="37"/>
                </a:moveTo>
                <a:cubicBezTo>
                  <a:pt x="62" y="38"/>
                  <a:pt x="61" y="39"/>
                  <a:pt x="59" y="39"/>
                </a:cubicBezTo>
                <a:cubicBezTo>
                  <a:pt x="48" y="39"/>
                  <a:pt x="40" y="48"/>
                  <a:pt x="40" y="59"/>
                </a:cubicBezTo>
                <a:cubicBezTo>
                  <a:pt x="40" y="60"/>
                  <a:pt x="39" y="62"/>
                  <a:pt x="38" y="62"/>
                </a:cubicBezTo>
                <a:cubicBezTo>
                  <a:pt x="36" y="62"/>
                  <a:pt x="34" y="60"/>
                  <a:pt x="34" y="59"/>
                </a:cubicBezTo>
                <a:cubicBezTo>
                  <a:pt x="34" y="45"/>
                  <a:pt x="45" y="33"/>
                  <a:pt x="59" y="33"/>
                </a:cubicBezTo>
                <a:cubicBezTo>
                  <a:pt x="61" y="33"/>
                  <a:pt x="62" y="35"/>
                  <a:pt x="62" y="3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TextBox 17"/>
          <p:cNvSpPr txBox="1"/>
          <p:nvPr/>
        </p:nvSpPr>
        <p:spPr>
          <a:xfrm>
            <a:off x="1279865" y="3838956"/>
            <a:ext cx="1415772" cy="338554"/>
          </a:xfrm>
          <a:prstGeom prst="rect">
            <a:avLst/>
          </a:prstGeom>
          <a:noFill/>
        </p:spPr>
        <p:txBody>
          <a:bodyPr wrap="none" rtlCol="0">
            <a:spAutoFit/>
          </a:bodyPr>
          <a:lstStyle/>
          <a:p>
            <a:pPr algn="ctr"/>
            <a:r>
              <a:rPr lang="zh-CN" altLang="en-US" sz="1600">
                <a:cs typeface="+mn-ea"/>
                <a:sym typeface="+mn-lt"/>
              </a:rPr>
              <a:t>点击添加标题</a:t>
            </a:r>
          </a:p>
        </p:txBody>
      </p:sp>
      <p:sp>
        <p:nvSpPr>
          <p:cNvPr id="15" name="TextBox 18"/>
          <p:cNvSpPr txBox="1"/>
          <p:nvPr/>
        </p:nvSpPr>
        <p:spPr>
          <a:xfrm>
            <a:off x="1023669" y="4223491"/>
            <a:ext cx="1928163" cy="1246495"/>
          </a:xfrm>
          <a:prstGeom prst="rect">
            <a:avLst/>
          </a:prstGeom>
          <a:noFill/>
        </p:spPr>
        <p:txBody>
          <a:bodyPr wrap="square" rtlCol="0">
            <a:spAutoFit/>
          </a:bodyPr>
          <a:lstStyle/>
          <a:p>
            <a:pPr algn="just">
              <a:lnSpc>
                <a:spcPts val="1800"/>
              </a:lnSpc>
            </a:pPr>
            <a:r>
              <a:rPr lang="zh-CN" altLang="en-US" sz="1000">
                <a:cs typeface="+mn-ea"/>
                <a:sym typeface="+mn-lt"/>
              </a:rPr>
              <a:t>您的内容打在这里，或者通过复制您的文本后，在此框中选择粘贴，并选择只保留文字。您的内容打在这里，或者通过复制您的文本后。</a:t>
            </a:r>
          </a:p>
        </p:txBody>
      </p:sp>
      <p:sp>
        <p:nvSpPr>
          <p:cNvPr id="16" name="TextBox 17"/>
          <p:cNvSpPr txBox="1"/>
          <p:nvPr/>
        </p:nvSpPr>
        <p:spPr>
          <a:xfrm>
            <a:off x="3428795" y="3838956"/>
            <a:ext cx="1415772" cy="338554"/>
          </a:xfrm>
          <a:prstGeom prst="rect">
            <a:avLst/>
          </a:prstGeom>
          <a:noFill/>
        </p:spPr>
        <p:txBody>
          <a:bodyPr wrap="none" rtlCol="0">
            <a:spAutoFit/>
          </a:bodyPr>
          <a:lstStyle/>
          <a:p>
            <a:pPr algn="ctr"/>
            <a:r>
              <a:rPr lang="zh-CN" altLang="en-US" sz="1600">
                <a:cs typeface="+mn-ea"/>
                <a:sym typeface="+mn-lt"/>
              </a:rPr>
              <a:t>点击添加标题</a:t>
            </a:r>
          </a:p>
        </p:txBody>
      </p:sp>
      <p:sp>
        <p:nvSpPr>
          <p:cNvPr id="17" name="TextBox 18"/>
          <p:cNvSpPr txBox="1"/>
          <p:nvPr/>
        </p:nvSpPr>
        <p:spPr>
          <a:xfrm>
            <a:off x="3172599" y="4223491"/>
            <a:ext cx="1928163" cy="784830"/>
          </a:xfrm>
          <a:prstGeom prst="rect">
            <a:avLst/>
          </a:prstGeom>
          <a:noFill/>
        </p:spPr>
        <p:txBody>
          <a:bodyPr wrap="square" rtlCol="0">
            <a:spAutoFit/>
          </a:bodyPr>
          <a:lstStyle/>
          <a:p>
            <a:pPr algn="just">
              <a:lnSpc>
                <a:spcPts val="1800"/>
              </a:lnSpc>
            </a:pPr>
            <a:r>
              <a:rPr lang="zh-CN" altLang="en-US" sz="1000">
                <a:cs typeface="+mn-ea"/>
                <a:sym typeface="+mn-lt"/>
              </a:rPr>
              <a:t>您的内容打在这里，或者通过复制您的文本后，在此框中选择粘贴，并选择只保留文字。</a:t>
            </a:r>
          </a:p>
        </p:txBody>
      </p:sp>
      <p:sp>
        <p:nvSpPr>
          <p:cNvPr id="18" name="TextBox 17"/>
          <p:cNvSpPr txBox="1"/>
          <p:nvPr/>
        </p:nvSpPr>
        <p:spPr>
          <a:xfrm>
            <a:off x="5451317" y="3838956"/>
            <a:ext cx="1415772" cy="338554"/>
          </a:xfrm>
          <a:prstGeom prst="rect">
            <a:avLst/>
          </a:prstGeom>
          <a:noFill/>
        </p:spPr>
        <p:txBody>
          <a:bodyPr wrap="none" rtlCol="0">
            <a:spAutoFit/>
          </a:bodyPr>
          <a:lstStyle/>
          <a:p>
            <a:pPr algn="ctr"/>
            <a:r>
              <a:rPr lang="zh-CN" altLang="en-US" sz="1600">
                <a:cs typeface="+mn-ea"/>
                <a:sym typeface="+mn-lt"/>
              </a:rPr>
              <a:t>点击添加标题</a:t>
            </a:r>
          </a:p>
        </p:txBody>
      </p:sp>
      <p:sp>
        <p:nvSpPr>
          <p:cNvPr id="19" name="TextBox 18"/>
          <p:cNvSpPr txBox="1"/>
          <p:nvPr/>
        </p:nvSpPr>
        <p:spPr>
          <a:xfrm>
            <a:off x="5195122" y="4223491"/>
            <a:ext cx="1928163" cy="784830"/>
          </a:xfrm>
          <a:prstGeom prst="rect">
            <a:avLst/>
          </a:prstGeom>
          <a:noFill/>
        </p:spPr>
        <p:txBody>
          <a:bodyPr wrap="square" rtlCol="0">
            <a:spAutoFit/>
          </a:bodyPr>
          <a:lstStyle/>
          <a:p>
            <a:pPr algn="just">
              <a:lnSpc>
                <a:spcPts val="1800"/>
              </a:lnSpc>
            </a:pPr>
            <a:r>
              <a:rPr lang="zh-CN" altLang="en-US" sz="1000">
                <a:cs typeface="+mn-ea"/>
                <a:sym typeface="+mn-lt"/>
              </a:rPr>
              <a:t>您的内容打在这里，或者通过复制您的文本后，在此框中选择粘贴，并选择只保留文字。</a:t>
            </a:r>
          </a:p>
        </p:txBody>
      </p:sp>
      <p:sp>
        <p:nvSpPr>
          <p:cNvPr id="20" name="TextBox 17"/>
          <p:cNvSpPr txBox="1"/>
          <p:nvPr/>
        </p:nvSpPr>
        <p:spPr>
          <a:xfrm>
            <a:off x="7473840" y="3838956"/>
            <a:ext cx="1415772" cy="338554"/>
          </a:xfrm>
          <a:prstGeom prst="rect">
            <a:avLst/>
          </a:prstGeom>
          <a:noFill/>
        </p:spPr>
        <p:txBody>
          <a:bodyPr wrap="none" rtlCol="0">
            <a:spAutoFit/>
          </a:bodyPr>
          <a:lstStyle/>
          <a:p>
            <a:pPr algn="ctr"/>
            <a:r>
              <a:rPr lang="zh-CN" altLang="en-US" sz="1600">
                <a:cs typeface="+mn-ea"/>
                <a:sym typeface="+mn-lt"/>
              </a:rPr>
              <a:t>点击添加标题</a:t>
            </a:r>
          </a:p>
        </p:txBody>
      </p:sp>
      <p:sp>
        <p:nvSpPr>
          <p:cNvPr id="21" name="TextBox 18"/>
          <p:cNvSpPr txBox="1"/>
          <p:nvPr/>
        </p:nvSpPr>
        <p:spPr>
          <a:xfrm>
            <a:off x="7217644" y="4223491"/>
            <a:ext cx="1928163" cy="1246495"/>
          </a:xfrm>
          <a:prstGeom prst="rect">
            <a:avLst/>
          </a:prstGeom>
          <a:noFill/>
        </p:spPr>
        <p:txBody>
          <a:bodyPr wrap="square" rtlCol="0">
            <a:spAutoFit/>
          </a:bodyPr>
          <a:lstStyle/>
          <a:p>
            <a:pPr algn="just">
              <a:lnSpc>
                <a:spcPts val="1800"/>
              </a:lnSpc>
            </a:pPr>
            <a:r>
              <a:rPr lang="zh-CN" altLang="en-US" sz="1000">
                <a:cs typeface="+mn-ea"/>
                <a:sym typeface="+mn-lt"/>
              </a:rPr>
              <a:t>您的内容打在这里，或者通过复制您的文本后，在此框中选择粘贴，并选择只保留文字。您的内容打在这里，或者通过复制您的文本后。</a:t>
            </a:r>
          </a:p>
        </p:txBody>
      </p:sp>
      <p:sp>
        <p:nvSpPr>
          <p:cNvPr id="22" name="TextBox 17"/>
          <p:cNvSpPr txBox="1"/>
          <p:nvPr/>
        </p:nvSpPr>
        <p:spPr>
          <a:xfrm>
            <a:off x="9496362" y="3838956"/>
            <a:ext cx="1415772" cy="338554"/>
          </a:xfrm>
          <a:prstGeom prst="rect">
            <a:avLst/>
          </a:prstGeom>
          <a:noFill/>
        </p:spPr>
        <p:txBody>
          <a:bodyPr wrap="none" rtlCol="0">
            <a:spAutoFit/>
          </a:bodyPr>
          <a:lstStyle/>
          <a:p>
            <a:pPr algn="ctr"/>
            <a:r>
              <a:rPr lang="zh-CN" altLang="en-US" sz="1600">
                <a:cs typeface="+mn-ea"/>
                <a:sym typeface="+mn-lt"/>
              </a:rPr>
              <a:t>点击添加标题</a:t>
            </a:r>
          </a:p>
        </p:txBody>
      </p:sp>
      <p:sp>
        <p:nvSpPr>
          <p:cNvPr id="23" name="TextBox 18"/>
          <p:cNvSpPr txBox="1"/>
          <p:nvPr/>
        </p:nvSpPr>
        <p:spPr>
          <a:xfrm>
            <a:off x="9240166" y="4223491"/>
            <a:ext cx="1928163" cy="1015663"/>
          </a:xfrm>
          <a:prstGeom prst="rect">
            <a:avLst/>
          </a:prstGeom>
          <a:noFill/>
        </p:spPr>
        <p:txBody>
          <a:bodyPr wrap="square" rtlCol="0">
            <a:spAutoFit/>
          </a:bodyPr>
          <a:lstStyle/>
          <a:p>
            <a:pPr algn="just">
              <a:lnSpc>
                <a:spcPts val="1800"/>
              </a:lnSpc>
            </a:pPr>
            <a:r>
              <a:rPr lang="zh-CN" altLang="en-US" sz="1000" dirty="0">
                <a:cs typeface="+mn-ea"/>
                <a:sym typeface="+mn-lt"/>
              </a:rPr>
              <a:t>您的内容打在这里，或者通过复制您的文本后，在此框中选择粘贴，并选择只保留文字。您的内容打在这里。</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482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45" presetClass="entr" presetSubtype="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ppt_w</p:attrName>
                                        </p:attrNameLst>
                                      </p:cBhvr>
                                      <p:tavLst>
                                        <p:tav tm="0" fmla="#ppt_w*sin(2.5*pi*$)">
                                          <p:val>
                                            <p:fltVal val="0"/>
                                          </p:val>
                                        </p:tav>
                                        <p:tav tm="100000">
                                          <p:val>
                                            <p:fltVal val="1"/>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2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par>
                                <p:cTn id="21" presetID="45"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ppt_w</p:attrName>
                                        </p:attrNameLst>
                                      </p:cBhvr>
                                      <p:tavLst>
                                        <p:tav tm="0" fmla="#ppt_w*sin(2.5*pi*$)">
                                          <p:val>
                                            <p:fltVal val="0"/>
                                          </p:val>
                                        </p:tav>
                                        <p:tav tm="100000">
                                          <p:val>
                                            <p:fltVal val="1"/>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4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45" presetClass="entr" presetSubtype="0" fill="hold" grpId="0" nodeType="withEffect">
                                  <p:stCondLst>
                                    <p:cond delay="6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ppt_w</p:attrName>
                                        </p:attrNameLst>
                                      </p:cBhvr>
                                      <p:tavLst>
                                        <p:tav tm="0" fmla="#ppt_w*sin(2.5*pi*$)">
                                          <p:val>
                                            <p:fltVal val="0"/>
                                          </p:val>
                                        </p:tav>
                                        <p:tav tm="100000">
                                          <p:val>
                                            <p:fltVal val="1"/>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childTnLst>
                                </p:cTn>
                              </p:par>
                              <p:par>
                                <p:cTn id="34" presetID="10" presetClass="entr" presetSubtype="0"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par>
                                <p:cTn id="37" presetID="45" presetClass="entr" presetSubtype="0" fill="hold" grpId="0" nodeType="withEffect">
                                  <p:stCondLst>
                                    <p:cond delay="8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ppt_w</p:attrName>
                                        </p:attrNameLst>
                                      </p:cBhvr>
                                      <p:tavLst>
                                        <p:tav tm="0" fmla="#ppt_w*sin(2.5*pi*$)">
                                          <p:val>
                                            <p:fltVal val="0"/>
                                          </p:val>
                                        </p:tav>
                                        <p:tav tm="100000">
                                          <p:val>
                                            <p:fltVal val="1"/>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1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par>
                          <p:cTn id="81" fill="hold">
                            <p:stCondLst>
                              <p:cond delay="3000"/>
                            </p:stCondLst>
                            <p:childTnLst>
                              <p:par>
                                <p:cTn id="82" presetID="53" presetClass="entr" presetSubtype="16"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p:bldP spid="15" grpId="0"/>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63437" y="1856072"/>
            <a:ext cx="3260764" cy="646331"/>
          </a:xfrm>
          <a:prstGeom prst="rect">
            <a:avLst/>
          </a:prstGeom>
          <a:noFill/>
        </p:spPr>
        <p:txBody>
          <a:bodyPr wrap="none" rtlCol="0" anchor="ctr">
            <a:spAutoFit/>
          </a:bodyPr>
          <a:lstStyle/>
          <a:p>
            <a:pPr algn="ctr"/>
            <a:r>
              <a:rPr lang="en-US" altLang="zh-CN" sz="3600" dirty="0">
                <a:solidFill>
                  <a:srgbClr val="AF935C"/>
                </a:solidFill>
                <a:cs typeface="+mn-ea"/>
                <a:sym typeface="+mn-lt"/>
              </a:rPr>
              <a:t>Other Products</a:t>
            </a:r>
            <a:endParaRPr lang="zh-CN" altLang="en-US" sz="3600" dirty="0">
              <a:solidFill>
                <a:srgbClr val="AF935C"/>
              </a:solidFill>
              <a:cs typeface="+mn-ea"/>
              <a:sym typeface="+mn-lt"/>
            </a:endParaRPr>
          </a:p>
        </p:txBody>
      </p:sp>
      <p:sp>
        <p:nvSpPr>
          <p:cNvPr id="3" name="文本框 2"/>
          <p:cNvSpPr txBox="1"/>
          <p:nvPr/>
        </p:nvSpPr>
        <p:spPr>
          <a:xfrm>
            <a:off x="2283179" y="2509725"/>
            <a:ext cx="2621280" cy="457200"/>
          </a:xfrm>
          <a:prstGeom prst="rect">
            <a:avLst/>
          </a:prstGeom>
          <a:noFill/>
        </p:spPr>
        <p:txBody>
          <a:bodyPr wrap="none" rtlCol="0">
            <a:spAutoFit/>
          </a:bodyPr>
          <a:lstStyle/>
          <a:p>
            <a:pPr algn="ctr"/>
            <a:r>
              <a:rPr lang="zh-CN" altLang="en-US" sz="2400" dirty="0">
                <a:latin typeface="+mj-ea"/>
                <a:ea typeface="+mj-ea"/>
                <a:cs typeface="+mn-ea"/>
                <a:sym typeface="+mn-lt"/>
              </a:rPr>
              <a:t>单击此处添加标题</a:t>
            </a:r>
          </a:p>
        </p:txBody>
      </p:sp>
      <p:sp>
        <p:nvSpPr>
          <p:cNvPr id="4" name="Title 20"/>
          <p:cNvSpPr txBox="1"/>
          <p:nvPr/>
        </p:nvSpPr>
        <p:spPr>
          <a:xfrm>
            <a:off x="1802838" y="3480198"/>
            <a:ext cx="3581962" cy="1269578"/>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spcBef>
                <a:spcPts val="1200"/>
              </a:spcBef>
            </a:pPr>
            <a:r>
              <a:rPr lang="zh-CN" altLang="en-US" sz="1100" dirty="0">
                <a:solidFill>
                  <a:schemeClr val="tx1"/>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solidFill>
              <a:latin typeface="+mn-lt"/>
              <a:ea typeface="+mn-ea"/>
              <a:cs typeface="+mn-ea"/>
              <a:sym typeface="+mn-lt"/>
            </a:endParaRPr>
          </a:p>
        </p:txBody>
      </p:sp>
      <p:pic>
        <p:nvPicPr>
          <p:cNvPr id="5" name="图片 4" descr="C:\Users\Administrator\Desktop\QQ截图20170415132826.jpgQQ截图20170415132826"/>
          <p:cNvPicPr>
            <a:picLocks noChangeAspect="1"/>
          </p:cNvPicPr>
          <p:nvPr/>
        </p:nvPicPr>
        <p:blipFill rotWithShape="1">
          <a:blip r:embed="rId2"/>
          <a:srcRect/>
          <a:stretch>
            <a:fillRect/>
          </a:stretch>
        </p:blipFill>
        <p:spPr>
          <a:xfrm>
            <a:off x="6779895" y="146050"/>
            <a:ext cx="4204335" cy="2362835"/>
          </a:xfrm>
          <a:prstGeom prst="rect">
            <a:avLst/>
          </a:prstGeom>
          <a:ln w="76200">
            <a:solidFill>
              <a:schemeClr val="bg1"/>
            </a:solidFill>
          </a:ln>
          <a:effectLst>
            <a:outerShdw blurRad="292100" dist="152400" dir="2700000" algn="tl" rotWithShape="0">
              <a:prstClr val="black">
                <a:alpha val="20000"/>
              </a:prstClr>
            </a:outerShdw>
          </a:effectLst>
        </p:spPr>
      </p:pic>
      <p:pic>
        <p:nvPicPr>
          <p:cNvPr id="7" name="图片 6" descr="C:\Users\Administrator\Desktop\QQ截图20170415132807.jpgQQ截图20170415132807"/>
          <p:cNvPicPr>
            <a:picLocks noChangeAspect="1"/>
          </p:cNvPicPr>
          <p:nvPr/>
        </p:nvPicPr>
        <p:blipFill rotWithShape="1">
          <a:blip r:embed="rId3"/>
          <a:srcRect/>
          <a:stretch>
            <a:fillRect/>
          </a:stretch>
        </p:blipFill>
        <p:spPr>
          <a:xfrm>
            <a:off x="6780042" y="2960789"/>
            <a:ext cx="1927801" cy="1166495"/>
          </a:xfrm>
          <a:prstGeom prst="rect">
            <a:avLst/>
          </a:prstGeom>
          <a:ln w="76200">
            <a:solidFill>
              <a:schemeClr val="bg1"/>
            </a:solidFill>
          </a:ln>
          <a:effectLst>
            <a:outerShdw blurRad="292100" dist="152400" dir="2700000" algn="tl" rotWithShape="0">
              <a:prstClr val="black">
                <a:alpha val="20000"/>
              </a:prstClr>
            </a:outerShdw>
          </a:effectLst>
        </p:spPr>
      </p:pic>
      <p:pic>
        <p:nvPicPr>
          <p:cNvPr id="8" name="图片 7" descr="C:\Users\Administrator\Desktop\QQ截图20170415132846.jpgQQ截图20170415132846"/>
          <p:cNvPicPr>
            <a:picLocks noChangeAspect="1"/>
          </p:cNvPicPr>
          <p:nvPr/>
        </p:nvPicPr>
        <p:blipFill>
          <a:blip r:embed="rId4"/>
          <a:srcRect/>
          <a:stretch>
            <a:fillRect/>
          </a:stretch>
        </p:blipFill>
        <p:spPr>
          <a:xfrm>
            <a:off x="8990965" y="2967355"/>
            <a:ext cx="1993900" cy="1160780"/>
          </a:xfrm>
          <a:prstGeom prst="rect">
            <a:avLst/>
          </a:prstGeom>
          <a:ln w="76200">
            <a:solidFill>
              <a:schemeClr val="bg1"/>
            </a:solidFill>
          </a:ln>
          <a:effectLst>
            <a:outerShdw blurRad="292100" dist="152400" dir="2700000" algn="tl" rotWithShape="0">
              <a:prstClr val="black">
                <a:alpha val="20000"/>
              </a:prstClr>
            </a:outerShdw>
          </a:effectLst>
        </p:spPr>
      </p:pic>
      <p:pic>
        <p:nvPicPr>
          <p:cNvPr id="9" name="图片 8" descr="C:\Users\Administrator\Desktop\QQ截图20170415132909.jpgQQ截图20170415132909"/>
          <p:cNvPicPr>
            <a:picLocks noChangeAspect="1"/>
          </p:cNvPicPr>
          <p:nvPr/>
        </p:nvPicPr>
        <p:blipFill rotWithShape="1">
          <a:blip r:embed="rId5"/>
          <a:srcRect/>
          <a:stretch>
            <a:fillRect/>
          </a:stretch>
        </p:blipFill>
        <p:spPr>
          <a:xfrm>
            <a:off x="6779895" y="4495165"/>
            <a:ext cx="4204335" cy="2362835"/>
          </a:xfrm>
          <a:prstGeom prst="rect">
            <a:avLst/>
          </a:prstGeom>
          <a:ln w="76200">
            <a:solidFill>
              <a:schemeClr val="bg1"/>
            </a:solidFill>
          </a:ln>
          <a:effectLst>
            <a:outerShdw blurRad="292100" dist="152400" dir="2700000" algn="tl" rotWithShape="0">
              <a:prstClr val="black">
                <a:alpha val="20000"/>
              </a:prstClr>
            </a:outerShdw>
          </a:effectLst>
        </p:spPr>
      </p:pic>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744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3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par>
                                <p:cTn id="9" presetID="10" presetClass="entr" presetSubtype="0" fill="hold" grpId="1" nodeType="withEffect">
                                  <p:stCondLst>
                                    <p:cond delay="0"/>
                                  </p:stCondLst>
                                  <p:iterate type="lt">
                                    <p:tmPct val="3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1549"/>
                            </p:stCondLst>
                            <p:childTnLst>
                              <p:par>
                                <p:cTn id="17" presetID="2" presetClass="entr" presetSubtype="4"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549"/>
                            </p:stCondLst>
                            <p:childTnLst>
                              <p:par>
                                <p:cTn id="22" presetID="2" presetClass="entr" presetSubtype="4" decel="10000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3549"/>
                            </p:stCondLst>
                            <p:childTnLst>
                              <p:par>
                                <p:cTn id="27" presetID="2" presetClass="entr" presetSubtype="4" decel="10000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4549"/>
                            </p:stCondLst>
                            <p:childTnLst>
                              <p:par>
                                <p:cTn id="32" presetID="2" presetClass="entr" presetSubtype="4" decel="10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000" fill="hold"/>
                                        <p:tgtEl>
                                          <p:spTgt spid="9"/>
                                        </p:tgtEl>
                                        <p:attrNameLst>
                                          <p:attrName>ppt_x</p:attrName>
                                        </p:attrNameLst>
                                      </p:cBhvr>
                                      <p:tavLst>
                                        <p:tav tm="0">
                                          <p:val>
                                            <p:strVal val="#ppt_x"/>
                                          </p:val>
                                        </p:tav>
                                        <p:tav tm="100000">
                                          <p:val>
                                            <p:strVal val="#ppt_x"/>
                                          </p:val>
                                        </p:tav>
                                      </p:tavLst>
                                    </p:anim>
                                    <p:anim calcmode="lin" valueType="num">
                                      <p:cBhvr additive="base">
                                        <p:cTn id="35" dur="10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5549"/>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C:\Users\Administrator\Desktop\QQ截图20170415133003.jpgQQ截图20170415133003"/>
          <p:cNvPicPr>
            <a:picLocks noChangeAspect="1" noChangeArrowheads="1"/>
          </p:cNvPicPr>
          <p:nvPr/>
        </p:nvPicPr>
        <p:blipFill>
          <a:blip r:embed="rId2"/>
          <a:srcRect/>
          <a:stretch>
            <a:fillRect/>
          </a:stretch>
        </p:blipFill>
        <p:spPr bwMode="auto">
          <a:xfrm>
            <a:off x="9020810" y="4050030"/>
            <a:ext cx="1944370" cy="1921510"/>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5" name="Picture 19" descr="C:\Users\Administrator\Desktop\QQ截图20170415133054.jpgQQ截图20170415133054"/>
          <p:cNvPicPr>
            <a:picLocks noChangeAspect="1" noChangeArrowheads="1"/>
          </p:cNvPicPr>
          <p:nvPr/>
        </p:nvPicPr>
        <p:blipFill>
          <a:blip r:embed="rId3"/>
          <a:srcRect/>
          <a:stretch>
            <a:fillRect/>
          </a:stretch>
        </p:blipFill>
        <p:spPr bwMode="auto">
          <a:xfrm>
            <a:off x="7071995" y="2073910"/>
            <a:ext cx="1940560" cy="1976120"/>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6" name="Picture 18" descr="C:\Users\Administrator\Desktop\QQ截图20170415133011.jpgQQ截图20170415133011"/>
          <p:cNvPicPr>
            <a:picLocks noChangeAspect="1" noChangeArrowheads="1"/>
          </p:cNvPicPr>
          <p:nvPr/>
        </p:nvPicPr>
        <p:blipFill>
          <a:blip r:embed="rId4"/>
          <a:srcRect/>
          <a:stretch>
            <a:fillRect/>
          </a:stretch>
        </p:blipFill>
        <p:spPr bwMode="auto">
          <a:xfrm>
            <a:off x="5123180" y="4050665"/>
            <a:ext cx="1940560" cy="1920875"/>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7" name="Picture 17" descr="C:\Users\Administrator\Desktop\QQ截图20170415133033.jpgQQ截图20170415133033"/>
          <p:cNvPicPr>
            <a:picLocks noChangeAspect="1" noChangeArrowheads="1"/>
          </p:cNvPicPr>
          <p:nvPr/>
        </p:nvPicPr>
        <p:blipFill>
          <a:blip r:embed="rId5"/>
          <a:srcRect/>
          <a:stretch>
            <a:fillRect/>
          </a:stretch>
        </p:blipFill>
        <p:spPr bwMode="auto">
          <a:xfrm>
            <a:off x="3174365" y="2073275"/>
            <a:ext cx="1940560" cy="1976755"/>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pic>
        <p:nvPicPr>
          <p:cNvPr id="8" name="Picture 16" descr="C:\Users\Administrator\Desktop\QQ截图20170415133024.jpgQQ截图20170415133024"/>
          <p:cNvPicPr>
            <a:picLocks noChangeAspect="1" noChangeArrowheads="1"/>
          </p:cNvPicPr>
          <p:nvPr/>
        </p:nvPicPr>
        <p:blipFill>
          <a:blip r:embed="rId6"/>
          <a:srcRect/>
          <a:stretch>
            <a:fillRect/>
          </a:stretch>
        </p:blipFill>
        <p:spPr bwMode="auto">
          <a:xfrm>
            <a:off x="1225550" y="4049395"/>
            <a:ext cx="1940560" cy="1921510"/>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sp>
        <p:nvSpPr>
          <p:cNvPr id="9" name="Freeform 12"/>
          <p:cNvSpPr/>
          <p:nvPr/>
        </p:nvSpPr>
        <p:spPr bwMode="auto">
          <a:xfrm>
            <a:off x="5118716" y="2074002"/>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9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9" y="1538"/>
                </a:lnTo>
                <a:lnTo>
                  <a:pt x="612" y="1396"/>
                </a:lnTo>
                <a:lnTo>
                  <a:pt x="0" y="1396"/>
                </a:lnTo>
                <a:lnTo>
                  <a:pt x="0" y="0"/>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10" name="Freeform 13"/>
          <p:cNvSpPr/>
          <p:nvPr/>
        </p:nvSpPr>
        <p:spPr bwMode="auto">
          <a:xfrm>
            <a:off x="9016296" y="2074002"/>
            <a:ext cx="1952978" cy="2147020"/>
          </a:xfrm>
          <a:custGeom>
            <a:avLst/>
            <a:gdLst>
              <a:gd name="T0" fmla="*/ 0 w 1399"/>
              <a:gd name="T1" fmla="*/ 0 h 1538"/>
              <a:gd name="T2" fmla="*/ 1399 w 1399"/>
              <a:gd name="T3" fmla="*/ 0 h 1538"/>
              <a:gd name="T4" fmla="*/ 1399 w 1399"/>
              <a:gd name="T5" fmla="*/ 1396 h 1538"/>
              <a:gd name="T6" fmla="*/ 787 w 1399"/>
              <a:gd name="T7" fmla="*/ 1396 h 1538"/>
              <a:gd name="T8" fmla="*/ 700 w 1399"/>
              <a:gd name="T9" fmla="*/ 1538 h 1538"/>
              <a:gd name="T10" fmla="*/ 612 w 1399"/>
              <a:gd name="T11" fmla="*/ 1396 h 1538"/>
              <a:gd name="T12" fmla="*/ 0 w 1399"/>
              <a:gd name="T13" fmla="*/ 1396 h 1538"/>
              <a:gd name="T14" fmla="*/ 0 w 1399"/>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1538">
                <a:moveTo>
                  <a:pt x="0" y="0"/>
                </a:moveTo>
                <a:lnTo>
                  <a:pt x="1399" y="0"/>
                </a:lnTo>
                <a:lnTo>
                  <a:pt x="1399" y="1396"/>
                </a:lnTo>
                <a:lnTo>
                  <a:pt x="787" y="1396"/>
                </a:lnTo>
                <a:lnTo>
                  <a:pt x="700" y="1538"/>
                </a:lnTo>
                <a:lnTo>
                  <a:pt x="612" y="1396"/>
                </a:lnTo>
                <a:lnTo>
                  <a:pt x="0" y="1396"/>
                </a:lnTo>
                <a:lnTo>
                  <a:pt x="0" y="0"/>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11" name="Freeform 14"/>
          <p:cNvSpPr/>
          <p:nvPr/>
        </p:nvSpPr>
        <p:spPr bwMode="auto">
          <a:xfrm>
            <a:off x="3169927" y="3825960"/>
            <a:ext cx="1948790" cy="2145624"/>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12" name="Freeform 15"/>
          <p:cNvSpPr/>
          <p:nvPr/>
        </p:nvSpPr>
        <p:spPr bwMode="auto">
          <a:xfrm>
            <a:off x="7067506" y="3825960"/>
            <a:ext cx="1948790" cy="2145624"/>
          </a:xfrm>
          <a:custGeom>
            <a:avLst/>
            <a:gdLst>
              <a:gd name="T0" fmla="*/ 0 w 1396"/>
              <a:gd name="T1" fmla="*/ 1537 h 1537"/>
              <a:gd name="T2" fmla="*/ 1396 w 1396"/>
              <a:gd name="T3" fmla="*/ 1537 h 1537"/>
              <a:gd name="T4" fmla="*/ 1396 w 1396"/>
              <a:gd name="T5" fmla="*/ 141 h 1537"/>
              <a:gd name="T6" fmla="*/ 787 w 1396"/>
              <a:gd name="T7" fmla="*/ 141 h 1537"/>
              <a:gd name="T8" fmla="*/ 700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7" y="141"/>
                </a:lnTo>
                <a:lnTo>
                  <a:pt x="700" y="0"/>
                </a:lnTo>
                <a:lnTo>
                  <a:pt x="612" y="141"/>
                </a:lnTo>
                <a:lnTo>
                  <a:pt x="0" y="141"/>
                </a:lnTo>
                <a:lnTo>
                  <a:pt x="0" y="1537"/>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13" name="Freeform 6"/>
          <p:cNvSpPr/>
          <p:nvPr/>
        </p:nvSpPr>
        <p:spPr bwMode="auto">
          <a:xfrm>
            <a:off x="1221137" y="2074002"/>
            <a:ext cx="1948790" cy="2147020"/>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14" name="TextBox 55"/>
          <p:cNvSpPr txBox="1"/>
          <p:nvPr/>
        </p:nvSpPr>
        <p:spPr>
          <a:xfrm>
            <a:off x="1487646" y="2409343"/>
            <a:ext cx="1415772" cy="329962"/>
          </a:xfrm>
          <a:prstGeom prst="rect">
            <a:avLst/>
          </a:prstGeom>
          <a:noFill/>
        </p:spPr>
        <p:txBody>
          <a:bodyPr wrap="none" tIns="0" bIns="0" rtlCol="0" anchor="t">
            <a:spAutoFit/>
          </a:bodyPr>
          <a:lstStyle/>
          <a:p>
            <a:pPr algn="ctr">
              <a:lnSpc>
                <a:spcPct val="150000"/>
              </a:lnSpc>
            </a:pPr>
            <a:r>
              <a:rPr lang="zh-CN" altLang="en-US" sz="1600">
                <a:solidFill>
                  <a:schemeClr val="bg1"/>
                </a:solidFill>
                <a:cs typeface="+mn-ea"/>
                <a:sym typeface="+mn-lt"/>
              </a:rPr>
              <a:t>点击添加标题</a:t>
            </a:r>
            <a:endParaRPr lang="zh-CN" altLang="en-US" sz="1600" dirty="0">
              <a:solidFill>
                <a:schemeClr val="bg1"/>
              </a:solidFill>
              <a:cs typeface="+mn-ea"/>
              <a:sym typeface="+mn-lt"/>
            </a:endParaRPr>
          </a:p>
        </p:txBody>
      </p:sp>
      <p:sp>
        <p:nvSpPr>
          <p:cNvPr id="15" name="TextBox 56"/>
          <p:cNvSpPr txBox="1"/>
          <p:nvPr/>
        </p:nvSpPr>
        <p:spPr>
          <a:xfrm>
            <a:off x="1360107" y="2767369"/>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您的内容打在这里，或者通过复制您的文本后，在此框中选择粘贴，并选择只保留文字。</a:t>
            </a:r>
          </a:p>
        </p:txBody>
      </p:sp>
      <p:sp>
        <p:nvSpPr>
          <p:cNvPr id="16" name="TextBox 57"/>
          <p:cNvSpPr txBox="1"/>
          <p:nvPr/>
        </p:nvSpPr>
        <p:spPr>
          <a:xfrm>
            <a:off x="5385225" y="2409343"/>
            <a:ext cx="1415772" cy="329962"/>
          </a:xfrm>
          <a:prstGeom prst="rect">
            <a:avLst/>
          </a:prstGeom>
          <a:noFill/>
        </p:spPr>
        <p:txBody>
          <a:bodyPr wrap="none" tIns="0" bIns="0" rtlCol="0" anchor="t">
            <a:spAutoFit/>
          </a:bodyPr>
          <a:lstStyle/>
          <a:p>
            <a:pPr algn="ctr">
              <a:lnSpc>
                <a:spcPct val="150000"/>
              </a:lnSpc>
            </a:pPr>
            <a:r>
              <a:rPr lang="zh-CN" altLang="en-US" sz="1600">
                <a:solidFill>
                  <a:schemeClr val="bg1"/>
                </a:solidFill>
                <a:cs typeface="+mn-ea"/>
                <a:sym typeface="+mn-lt"/>
              </a:rPr>
              <a:t>点击添加标题</a:t>
            </a:r>
            <a:endParaRPr lang="zh-CN" altLang="en-US" sz="1600" dirty="0">
              <a:solidFill>
                <a:schemeClr val="bg1"/>
              </a:solidFill>
              <a:cs typeface="+mn-ea"/>
              <a:sym typeface="+mn-lt"/>
            </a:endParaRPr>
          </a:p>
        </p:txBody>
      </p:sp>
      <p:sp>
        <p:nvSpPr>
          <p:cNvPr id="17" name="TextBox 58"/>
          <p:cNvSpPr txBox="1"/>
          <p:nvPr/>
        </p:nvSpPr>
        <p:spPr>
          <a:xfrm>
            <a:off x="5257686" y="2767369"/>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您的内容打在这里，或者通过复制您的文本后，在此框中选择粘贴，并选择只保留文字。</a:t>
            </a:r>
          </a:p>
        </p:txBody>
      </p:sp>
      <p:sp>
        <p:nvSpPr>
          <p:cNvPr id="18" name="TextBox 59"/>
          <p:cNvSpPr txBox="1"/>
          <p:nvPr/>
        </p:nvSpPr>
        <p:spPr>
          <a:xfrm>
            <a:off x="9284899" y="2409343"/>
            <a:ext cx="1415772" cy="329962"/>
          </a:xfrm>
          <a:prstGeom prst="rect">
            <a:avLst/>
          </a:prstGeom>
          <a:noFill/>
        </p:spPr>
        <p:txBody>
          <a:bodyPr wrap="none" tIns="0" bIns="0" rtlCol="0" anchor="t">
            <a:spAutoFit/>
          </a:bodyPr>
          <a:lstStyle/>
          <a:p>
            <a:pPr algn="ctr">
              <a:lnSpc>
                <a:spcPct val="150000"/>
              </a:lnSpc>
            </a:pPr>
            <a:r>
              <a:rPr lang="zh-CN" altLang="en-US" sz="1600">
                <a:solidFill>
                  <a:schemeClr val="bg1"/>
                </a:solidFill>
                <a:cs typeface="+mn-ea"/>
                <a:sym typeface="+mn-lt"/>
              </a:rPr>
              <a:t>点击添加标题</a:t>
            </a:r>
            <a:endParaRPr lang="zh-CN" altLang="en-US" sz="1600" dirty="0">
              <a:solidFill>
                <a:schemeClr val="bg1"/>
              </a:solidFill>
              <a:cs typeface="+mn-ea"/>
              <a:sym typeface="+mn-lt"/>
            </a:endParaRPr>
          </a:p>
        </p:txBody>
      </p:sp>
      <p:sp>
        <p:nvSpPr>
          <p:cNvPr id="19" name="TextBox 60"/>
          <p:cNvSpPr txBox="1"/>
          <p:nvPr/>
        </p:nvSpPr>
        <p:spPr>
          <a:xfrm>
            <a:off x="9157360" y="2767369"/>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您的内容打在这里，或者通过复制您的文本后，在此框中选择粘贴，并选择只保留文字。</a:t>
            </a:r>
          </a:p>
        </p:txBody>
      </p:sp>
      <p:sp>
        <p:nvSpPr>
          <p:cNvPr id="20" name="TextBox 61"/>
          <p:cNvSpPr txBox="1"/>
          <p:nvPr/>
        </p:nvSpPr>
        <p:spPr>
          <a:xfrm>
            <a:off x="3436436" y="4386756"/>
            <a:ext cx="1415772" cy="329962"/>
          </a:xfrm>
          <a:prstGeom prst="rect">
            <a:avLst/>
          </a:prstGeom>
          <a:noFill/>
        </p:spPr>
        <p:txBody>
          <a:bodyPr wrap="none" tIns="0" bIns="0" rtlCol="0" anchor="t">
            <a:spAutoFit/>
          </a:bodyPr>
          <a:lstStyle/>
          <a:p>
            <a:pPr algn="ctr">
              <a:lnSpc>
                <a:spcPct val="150000"/>
              </a:lnSpc>
            </a:pPr>
            <a:r>
              <a:rPr lang="zh-CN" altLang="en-US" sz="1600">
                <a:solidFill>
                  <a:schemeClr val="bg1"/>
                </a:solidFill>
                <a:cs typeface="+mn-ea"/>
                <a:sym typeface="+mn-lt"/>
              </a:rPr>
              <a:t>点击添加标题</a:t>
            </a:r>
            <a:endParaRPr lang="zh-CN" altLang="en-US" sz="1600" dirty="0">
              <a:solidFill>
                <a:schemeClr val="bg1"/>
              </a:solidFill>
              <a:cs typeface="+mn-ea"/>
              <a:sym typeface="+mn-lt"/>
            </a:endParaRPr>
          </a:p>
        </p:txBody>
      </p:sp>
      <p:sp>
        <p:nvSpPr>
          <p:cNvPr id="21" name="TextBox 62"/>
          <p:cNvSpPr txBox="1"/>
          <p:nvPr/>
        </p:nvSpPr>
        <p:spPr>
          <a:xfrm>
            <a:off x="3308897" y="4744782"/>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您的内容打在这里，或者通过复制您的文本后，在此框中选择粘贴，并选择只保留文字。</a:t>
            </a:r>
          </a:p>
        </p:txBody>
      </p:sp>
      <p:sp>
        <p:nvSpPr>
          <p:cNvPr id="22" name="TextBox 63"/>
          <p:cNvSpPr txBox="1"/>
          <p:nvPr/>
        </p:nvSpPr>
        <p:spPr>
          <a:xfrm>
            <a:off x="7334015" y="4386756"/>
            <a:ext cx="1415772" cy="329962"/>
          </a:xfrm>
          <a:prstGeom prst="rect">
            <a:avLst/>
          </a:prstGeom>
          <a:noFill/>
        </p:spPr>
        <p:txBody>
          <a:bodyPr wrap="none" tIns="0" bIns="0" rtlCol="0" anchor="t">
            <a:spAutoFit/>
          </a:bodyPr>
          <a:lstStyle/>
          <a:p>
            <a:pPr algn="ctr">
              <a:lnSpc>
                <a:spcPct val="150000"/>
              </a:lnSpc>
            </a:pPr>
            <a:r>
              <a:rPr lang="zh-CN" altLang="en-US" sz="1600">
                <a:solidFill>
                  <a:schemeClr val="bg1"/>
                </a:solidFill>
                <a:cs typeface="+mn-ea"/>
                <a:sym typeface="+mn-lt"/>
              </a:rPr>
              <a:t>点击添加标题</a:t>
            </a:r>
            <a:endParaRPr lang="zh-CN" altLang="en-US" sz="1600" dirty="0">
              <a:solidFill>
                <a:schemeClr val="bg1"/>
              </a:solidFill>
              <a:cs typeface="+mn-ea"/>
              <a:sym typeface="+mn-lt"/>
            </a:endParaRPr>
          </a:p>
        </p:txBody>
      </p:sp>
      <p:sp>
        <p:nvSpPr>
          <p:cNvPr id="23" name="TextBox 64"/>
          <p:cNvSpPr txBox="1"/>
          <p:nvPr/>
        </p:nvSpPr>
        <p:spPr>
          <a:xfrm>
            <a:off x="7206476" y="4744782"/>
            <a:ext cx="1670849" cy="892552"/>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您的内容打在这里，或者通过复制您的文本后，在此框中选择粘贴，并选择只保留文字。</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2995">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Effect transition="in" filter="fade">
                                      <p:cBhvr>
                                        <p:cTn id="30" dur="10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Effect transition="in" filter="fade">
                                      <p:cBhvr>
                                        <p:cTn id="35" dur="10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Effect transition="in" filter="fade">
                                      <p:cBhvr>
                                        <p:cTn id="45" dur="1000"/>
                                        <p:tgtEl>
                                          <p:spTgt spid="2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Effect transition="in" filter="fade">
                                      <p:cBhvr>
                                        <p:cTn id="50" dur="1000"/>
                                        <p:tgtEl>
                                          <p:spTgt spid="1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Effect transition="in" filter="fade">
                                      <p:cBhvr>
                                        <p:cTn id="55" dur="10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1000" fill="hold"/>
                                        <p:tgtEl>
                                          <p:spTgt spid="22"/>
                                        </p:tgtEl>
                                        <p:attrNameLst>
                                          <p:attrName>ppt_w</p:attrName>
                                        </p:attrNameLst>
                                      </p:cBhvr>
                                      <p:tavLst>
                                        <p:tav tm="0">
                                          <p:val>
                                            <p:fltVal val="0"/>
                                          </p:val>
                                        </p:tav>
                                        <p:tav tm="100000">
                                          <p:val>
                                            <p:strVal val="#ppt_w"/>
                                          </p:val>
                                        </p:tav>
                                      </p:tavLst>
                                    </p:anim>
                                    <p:anim calcmode="lin" valueType="num">
                                      <p:cBhvr>
                                        <p:cTn id="59" dur="1000" fill="hold"/>
                                        <p:tgtEl>
                                          <p:spTgt spid="22"/>
                                        </p:tgtEl>
                                        <p:attrNameLst>
                                          <p:attrName>ppt_h</p:attrName>
                                        </p:attrNameLst>
                                      </p:cBhvr>
                                      <p:tavLst>
                                        <p:tav tm="0">
                                          <p:val>
                                            <p:fltVal val="0"/>
                                          </p:val>
                                        </p:tav>
                                        <p:tav tm="100000">
                                          <p:val>
                                            <p:strVal val="#ppt_h"/>
                                          </p:val>
                                        </p:tav>
                                      </p:tavLst>
                                    </p:anim>
                                    <p:animEffect transition="in" filter="fade">
                                      <p:cBhvr>
                                        <p:cTn id="60" dur="1000"/>
                                        <p:tgtEl>
                                          <p:spTgt spid="2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1000" fill="hold"/>
                                        <p:tgtEl>
                                          <p:spTgt spid="23"/>
                                        </p:tgtEl>
                                        <p:attrNameLst>
                                          <p:attrName>ppt_w</p:attrName>
                                        </p:attrNameLst>
                                      </p:cBhvr>
                                      <p:tavLst>
                                        <p:tav tm="0">
                                          <p:val>
                                            <p:fltVal val="0"/>
                                          </p:val>
                                        </p:tav>
                                        <p:tav tm="100000">
                                          <p:val>
                                            <p:strVal val="#ppt_w"/>
                                          </p:val>
                                        </p:tav>
                                      </p:tavLst>
                                    </p:anim>
                                    <p:anim calcmode="lin" valueType="num">
                                      <p:cBhvr>
                                        <p:cTn id="64" dur="1000" fill="hold"/>
                                        <p:tgtEl>
                                          <p:spTgt spid="23"/>
                                        </p:tgtEl>
                                        <p:attrNameLst>
                                          <p:attrName>ppt_h</p:attrName>
                                        </p:attrNameLst>
                                      </p:cBhvr>
                                      <p:tavLst>
                                        <p:tav tm="0">
                                          <p:val>
                                            <p:fltVal val="0"/>
                                          </p:val>
                                        </p:tav>
                                        <p:tav tm="100000">
                                          <p:val>
                                            <p:strVal val="#ppt_h"/>
                                          </p:val>
                                        </p:tav>
                                      </p:tavLst>
                                    </p:anim>
                                    <p:animEffect transition="in" filter="fade">
                                      <p:cBhvr>
                                        <p:cTn id="65" dur="10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fltVal val="0"/>
                                          </p:val>
                                        </p:tav>
                                        <p:tav tm="100000">
                                          <p:val>
                                            <p:strVal val="#ppt_w"/>
                                          </p:val>
                                        </p:tav>
                                      </p:tavLst>
                                    </p:anim>
                                    <p:anim calcmode="lin" valueType="num">
                                      <p:cBhvr>
                                        <p:cTn id="69" dur="1000" fill="hold"/>
                                        <p:tgtEl>
                                          <p:spTgt spid="18"/>
                                        </p:tgtEl>
                                        <p:attrNameLst>
                                          <p:attrName>ppt_h</p:attrName>
                                        </p:attrNameLst>
                                      </p:cBhvr>
                                      <p:tavLst>
                                        <p:tav tm="0">
                                          <p:val>
                                            <p:fltVal val="0"/>
                                          </p:val>
                                        </p:tav>
                                        <p:tav tm="100000">
                                          <p:val>
                                            <p:strVal val="#ppt_h"/>
                                          </p:val>
                                        </p:tav>
                                      </p:tavLst>
                                    </p:anim>
                                    <p:animEffect transition="in" filter="fade">
                                      <p:cBhvr>
                                        <p:cTn id="70" dur="1000"/>
                                        <p:tgtEl>
                                          <p:spTgt spid="1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1000" fill="hold"/>
                                        <p:tgtEl>
                                          <p:spTgt spid="19"/>
                                        </p:tgtEl>
                                        <p:attrNameLst>
                                          <p:attrName>ppt_w</p:attrName>
                                        </p:attrNameLst>
                                      </p:cBhvr>
                                      <p:tavLst>
                                        <p:tav tm="0">
                                          <p:val>
                                            <p:fltVal val="0"/>
                                          </p:val>
                                        </p:tav>
                                        <p:tav tm="100000">
                                          <p:val>
                                            <p:strVal val="#ppt_w"/>
                                          </p:val>
                                        </p:tav>
                                      </p:tavLst>
                                    </p:anim>
                                    <p:anim calcmode="lin" valueType="num">
                                      <p:cBhvr>
                                        <p:cTn id="74" dur="1000" fill="hold"/>
                                        <p:tgtEl>
                                          <p:spTgt spid="19"/>
                                        </p:tgtEl>
                                        <p:attrNameLst>
                                          <p:attrName>ppt_h</p:attrName>
                                        </p:attrNameLst>
                                      </p:cBhvr>
                                      <p:tavLst>
                                        <p:tav tm="0">
                                          <p:val>
                                            <p:fltVal val="0"/>
                                          </p:val>
                                        </p:tav>
                                        <p:tav tm="100000">
                                          <p:val>
                                            <p:strVal val="#ppt_h"/>
                                          </p:val>
                                        </p:tav>
                                      </p:tavLst>
                                    </p:anim>
                                    <p:animEffect transition="in" filter="fade">
                                      <p:cBhvr>
                                        <p:cTn id="7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p:bldP spid="15" grpId="0"/>
      <p:bldP spid="16" grpId="0"/>
      <p:bldP spid="17"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320"/>
          <p:cNvSpPr/>
          <p:nvPr/>
        </p:nvSpPr>
        <p:spPr>
          <a:xfrm>
            <a:off x="0" y="4028517"/>
            <a:ext cx="12192000" cy="2829482"/>
          </a:xfrm>
          <a:prstGeom prst="rect">
            <a:avLst/>
          </a:prstGeom>
          <a:solidFill>
            <a:srgbClr val="1F294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sz="1400">
              <a:cs typeface="+mn-ea"/>
              <a:sym typeface="+mn-lt"/>
            </a:endParaRPr>
          </a:p>
        </p:txBody>
      </p:sp>
      <p:sp>
        <p:nvSpPr>
          <p:cNvPr id="32" name="Shape 1321"/>
          <p:cNvSpPr/>
          <p:nvPr/>
        </p:nvSpPr>
        <p:spPr>
          <a:xfrm>
            <a:off x="6028065" y="4873612"/>
            <a:ext cx="5797227" cy="838689"/>
          </a:xfrm>
          <a:prstGeom prst="rect">
            <a:avLst/>
          </a:prstGeom>
          <a:noFill/>
          <a:ln w="12700" cap="flat">
            <a:noFill/>
            <a:miter lim="400000"/>
          </a:ln>
          <a:effectLst/>
        </p:spPr>
        <p:txBody>
          <a:bodyPr wrap="square" lIns="91439" tIns="91439" rIns="91439" bIns="91439" numCol="1" anchor="t">
            <a:spAutoFit/>
          </a:bodyPr>
          <a:lstStyle>
            <a:lvl1pPr>
              <a:defRPr sz="2800">
                <a:solidFill>
                  <a:srgbClr val="FFFFFF"/>
                </a:solidFill>
                <a:latin typeface="Helvetica"/>
                <a:ea typeface="Helvetica"/>
                <a:cs typeface="Helvetica"/>
                <a:sym typeface="Helvetica"/>
              </a:defRPr>
            </a:lvl1pPr>
          </a:lstStyle>
          <a:p>
            <a:pPr>
              <a:lnSpc>
                <a:spcPts val="1700"/>
              </a:lnSpc>
              <a:defRPr sz="3600">
                <a:solidFill>
                  <a:srgbClr val="000000"/>
                </a:solidFill>
                <a:latin typeface="+mn-lt"/>
                <a:ea typeface="+mn-ea"/>
                <a:cs typeface="+mn-cs"/>
                <a:sym typeface="Trebuchet MS" panose="020B0603020202020204"/>
              </a:defRPr>
            </a:pPr>
            <a:r>
              <a:rPr lang="zh-CN" altLang="en-US" sz="1000" dirty="0">
                <a:solidFill>
                  <a:schemeClr val="bg1"/>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sz="1000" dirty="0">
              <a:solidFill>
                <a:schemeClr val="bg1"/>
              </a:solidFill>
              <a:latin typeface="+mn-lt"/>
              <a:ea typeface="+mn-ea"/>
              <a:cs typeface="+mn-ea"/>
              <a:sym typeface="+mn-lt"/>
            </a:endParaRPr>
          </a:p>
        </p:txBody>
      </p:sp>
      <p:sp>
        <p:nvSpPr>
          <p:cNvPr id="33" name="Shape 1322"/>
          <p:cNvSpPr/>
          <p:nvPr/>
        </p:nvSpPr>
        <p:spPr>
          <a:xfrm>
            <a:off x="6028065" y="4479514"/>
            <a:ext cx="1415770" cy="430885"/>
          </a:xfrm>
          <a:prstGeom prst="rect">
            <a:avLst/>
          </a:prstGeom>
          <a:noFill/>
          <a:ln w="12700" cap="flat">
            <a:noFill/>
            <a:miter lim="400000"/>
          </a:ln>
          <a:effectLst/>
        </p:spPr>
        <p:txBody>
          <a:bodyPr wrap="none" lIns="91439" tIns="91439" rIns="91439" bIns="91439" numCol="1" anchor="t">
            <a:spAutoFit/>
          </a:bodyPr>
          <a:lstStyle>
            <a:lvl1pPr>
              <a:defRPr sz="3200">
                <a:solidFill>
                  <a:srgbClr val="FFFFFF"/>
                </a:solidFill>
                <a:latin typeface="Helvetica"/>
                <a:ea typeface="Helvetica"/>
                <a:cs typeface="Helvetica"/>
                <a:sym typeface="Helvetica"/>
              </a:defRPr>
            </a:lvl1pPr>
          </a:lstStyle>
          <a:p>
            <a:pPr>
              <a:defRPr sz="3600">
                <a:solidFill>
                  <a:srgbClr val="000000"/>
                </a:solidFill>
                <a:latin typeface="+mn-lt"/>
                <a:ea typeface="+mn-ea"/>
                <a:cs typeface="+mn-cs"/>
                <a:sym typeface="Trebuchet MS" panose="020B0603020202020204"/>
              </a:defRPr>
            </a:pPr>
            <a:r>
              <a:rPr lang="zh-CN" altLang="en-US" sz="1600" b="1" dirty="0">
                <a:solidFill>
                  <a:schemeClr val="bg1"/>
                </a:solidFill>
                <a:latin typeface="+mn-lt"/>
                <a:ea typeface="+mn-ea"/>
                <a:cs typeface="+mn-ea"/>
                <a:sym typeface="+mn-lt"/>
              </a:rPr>
              <a:t>点击添加标题</a:t>
            </a:r>
          </a:p>
        </p:txBody>
      </p:sp>
      <p:pic>
        <p:nvPicPr>
          <p:cNvPr id="34" name="image15.png"/>
          <p:cNvPicPr preferRelativeResize="0">
            <a:picLocks noChangeAspect="1"/>
          </p:cNvPicPr>
          <p:nvPr/>
        </p:nvPicPr>
        <p:blipFill>
          <a:blip r:embed="rId2"/>
          <a:srcRect t="4520" b="50282"/>
          <a:stretch>
            <a:fillRect/>
          </a:stretch>
        </p:blipFill>
        <p:spPr>
          <a:xfrm>
            <a:off x="4019203" y="4573749"/>
            <a:ext cx="1718815" cy="1063873"/>
          </a:xfrm>
          <a:prstGeom prst="rect">
            <a:avLst/>
          </a:prstGeom>
          <a:blipFill rotWithShape="1">
            <a:blip r:embed="rId3"/>
            <a:stretch>
              <a:fillRect/>
            </a:stretch>
          </a:blipFill>
          <a:ln w="12700">
            <a:miter lim="400000"/>
            <a:headEnd/>
            <a:tailEnd/>
          </a:ln>
          <a:effectLst/>
        </p:spPr>
      </p:pic>
      <p:pic>
        <p:nvPicPr>
          <p:cNvPr id="35" name="image16.png"/>
          <p:cNvPicPr preferRelativeResize="0">
            <a:picLocks noChangeAspect="1"/>
          </p:cNvPicPr>
          <p:nvPr/>
        </p:nvPicPr>
        <p:blipFill>
          <a:blip r:embed="rId4"/>
          <a:stretch>
            <a:fillRect/>
          </a:stretch>
        </p:blipFill>
        <p:spPr>
          <a:xfrm>
            <a:off x="2242462" y="4573749"/>
            <a:ext cx="1595029" cy="1063873"/>
          </a:xfrm>
          <a:prstGeom prst="rect">
            <a:avLst/>
          </a:prstGeom>
          <a:blipFill rotWithShape="1">
            <a:blip r:embed="rId3"/>
            <a:stretch>
              <a:fillRect/>
            </a:stretch>
          </a:blipFill>
          <a:ln w="12700">
            <a:miter lim="400000"/>
            <a:headEnd/>
            <a:tailEnd/>
          </a:ln>
          <a:effectLst/>
        </p:spPr>
      </p:pic>
      <p:pic>
        <p:nvPicPr>
          <p:cNvPr id="36" name="image17.png"/>
          <p:cNvPicPr>
            <a:picLocks noChangeAspect="1"/>
          </p:cNvPicPr>
          <p:nvPr/>
        </p:nvPicPr>
        <p:blipFill>
          <a:blip r:embed="rId5"/>
          <a:srcRect l="6767" t="16271" r="30982" b="8700"/>
          <a:stretch>
            <a:fillRect/>
          </a:stretch>
        </p:blipFill>
        <p:spPr>
          <a:xfrm>
            <a:off x="564276" y="4573749"/>
            <a:ext cx="1496473" cy="1063873"/>
          </a:xfrm>
          <a:prstGeom prst="rect">
            <a:avLst/>
          </a:prstGeom>
          <a:ln w="12700">
            <a:miter lim="400000"/>
            <a:headEnd/>
            <a:tailEnd/>
          </a:ln>
          <a:effectLst/>
        </p:spPr>
      </p:pic>
      <p:sp>
        <p:nvSpPr>
          <p:cNvPr id="37" name="燕尾形 36"/>
          <p:cNvSpPr/>
          <p:nvPr/>
        </p:nvSpPr>
        <p:spPr>
          <a:xfrm>
            <a:off x="1026905" y="2072503"/>
            <a:ext cx="2954186" cy="1428152"/>
          </a:xfrm>
          <a:prstGeom prst="chevron">
            <a:avLst/>
          </a:prstGeom>
          <a:solidFill>
            <a:schemeClr val="bg1">
              <a:lumMod val="6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38" name="燕尾形 37"/>
          <p:cNvSpPr/>
          <p:nvPr/>
        </p:nvSpPr>
        <p:spPr>
          <a:xfrm>
            <a:off x="3421573" y="2072503"/>
            <a:ext cx="2954186" cy="1428152"/>
          </a:xfrm>
          <a:prstGeom prst="chevron">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39" name="燕尾形 38"/>
          <p:cNvSpPr/>
          <p:nvPr/>
        </p:nvSpPr>
        <p:spPr>
          <a:xfrm>
            <a:off x="5816241" y="2072503"/>
            <a:ext cx="2954186" cy="1428152"/>
          </a:xfrm>
          <a:prstGeom prst="chevron">
            <a:avLst/>
          </a:prstGeom>
          <a:solidFill>
            <a:schemeClr val="bg1">
              <a:lumMod val="6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40" name="燕尾形 39"/>
          <p:cNvSpPr/>
          <p:nvPr/>
        </p:nvSpPr>
        <p:spPr>
          <a:xfrm>
            <a:off x="8210909" y="2072503"/>
            <a:ext cx="2954186" cy="1428152"/>
          </a:xfrm>
          <a:prstGeom prst="chevron">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41" name="Freeform 33"/>
          <p:cNvSpPr>
            <a:spLocks noEditPoints="1"/>
          </p:cNvSpPr>
          <p:nvPr/>
        </p:nvSpPr>
        <p:spPr bwMode="auto">
          <a:xfrm>
            <a:off x="9508515" y="2436646"/>
            <a:ext cx="358974" cy="336464"/>
          </a:xfrm>
          <a:custGeom>
            <a:avLst/>
            <a:gdLst>
              <a:gd name="T0" fmla="*/ 72 w 128"/>
              <a:gd name="T1" fmla="*/ 52 h 120"/>
              <a:gd name="T2" fmla="*/ 28 w 128"/>
              <a:gd name="T3" fmla="*/ 52 h 120"/>
              <a:gd name="T4" fmla="*/ 24 w 128"/>
              <a:gd name="T5" fmla="*/ 56 h 120"/>
              <a:gd name="T6" fmla="*/ 28 w 128"/>
              <a:gd name="T7" fmla="*/ 60 h 120"/>
              <a:gd name="T8" fmla="*/ 72 w 128"/>
              <a:gd name="T9" fmla="*/ 60 h 120"/>
              <a:gd name="T10" fmla="*/ 76 w 128"/>
              <a:gd name="T11" fmla="*/ 56 h 120"/>
              <a:gd name="T12" fmla="*/ 72 w 128"/>
              <a:gd name="T13" fmla="*/ 52 h 120"/>
              <a:gd name="T14" fmla="*/ 64 w 128"/>
              <a:gd name="T15" fmla="*/ 68 h 120"/>
              <a:gd name="T16" fmla="*/ 28 w 128"/>
              <a:gd name="T17" fmla="*/ 68 h 120"/>
              <a:gd name="T18" fmla="*/ 24 w 128"/>
              <a:gd name="T19" fmla="*/ 72 h 120"/>
              <a:gd name="T20" fmla="*/ 28 w 128"/>
              <a:gd name="T21" fmla="*/ 76 h 120"/>
              <a:gd name="T22" fmla="*/ 64 w 128"/>
              <a:gd name="T23" fmla="*/ 76 h 120"/>
              <a:gd name="T24" fmla="*/ 68 w 128"/>
              <a:gd name="T25" fmla="*/ 72 h 120"/>
              <a:gd name="T26" fmla="*/ 64 w 128"/>
              <a:gd name="T27" fmla="*/ 68 h 120"/>
              <a:gd name="T28" fmla="*/ 88 w 128"/>
              <a:gd name="T29" fmla="*/ 28 h 120"/>
              <a:gd name="T30" fmla="*/ 12 w 128"/>
              <a:gd name="T31" fmla="*/ 28 h 120"/>
              <a:gd name="T32" fmla="*/ 0 w 128"/>
              <a:gd name="T33" fmla="*/ 40 h 120"/>
              <a:gd name="T34" fmla="*/ 0 w 128"/>
              <a:gd name="T35" fmla="*/ 88 h 120"/>
              <a:gd name="T36" fmla="*/ 12 w 128"/>
              <a:gd name="T37" fmla="*/ 100 h 120"/>
              <a:gd name="T38" fmla="*/ 20 w 128"/>
              <a:gd name="T39" fmla="*/ 100 h 120"/>
              <a:gd name="T40" fmla="*/ 20 w 128"/>
              <a:gd name="T41" fmla="*/ 109 h 120"/>
              <a:gd name="T42" fmla="*/ 36 w 128"/>
              <a:gd name="T43" fmla="*/ 113 h 120"/>
              <a:gd name="T44" fmla="*/ 51 w 128"/>
              <a:gd name="T45" fmla="*/ 100 h 120"/>
              <a:gd name="T46" fmla="*/ 88 w 128"/>
              <a:gd name="T47" fmla="*/ 100 h 120"/>
              <a:gd name="T48" fmla="*/ 100 w 128"/>
              <a:gd name="T49" fmla="*/ 88 h 120"/>
              <a:gd name="T50" fmla="*/ 100 w 128"/>
              <a:gd name="T51" fmla="*/ 40 h 120"/>
              <a:gd name="T52" fmla="*/ 88 w 128"/>
              <a:gd name="T53" fmla="*/ 28 h 120"/>
              <a:gd name="T54" fmla="*/ 92 w 128"/>
              <a:gd name="T55" fmla="*/ 84 h 120"/>
              <a:gd name="T56" fmla="*/ 84 w 128"/>
              <a:gd name="T57" fmla="*/ 92 h 120"/>
              <a:gd name="T58" fmla="*/ 58 w 128"/>
              <a:gd name="T59" fmla="*/ 92 h 120"/>
              <a:gd name="T60" fmla="*/ 48 w 128"/>
              <a:gd name="T61" fmla="*/ 92 h 120"/>
              <a:gd name="T62" fmla="*/ 31 w 128"/>
              <a:gd name="T63" fmla="*/ 107 h 120"/>
              <a:gd name="T64" fmla="*/ 28 w 128"/>
              <a:gd name="T65" fmla="*/ 104 h 120"/>
              <a:gd name="T66" fmla="*/ 28 w 128"/>
              <a:gd name="T67" fmla="*/ 98 h 120"/>
              <a:gd name="T68" fmla="*/ 28 w 128"/>
              <a:gd name="T69" fmla="*/ 92 h 120"/>
              <a:gd name="T70" fmla="*/ 24 w 128"/>
              <a:gd name="T71" fmla="*/ 92 h 120"/>
              <a:gd name="T72" fmla="*/ 16 w 128"/>
              <a:gd name="T73" fmla="*/ 92 h 120"/>
              <a:gd name="T74" fmla="*/ 8 w 128"/>
              <a:gd name="T75" fmla="*/ 84 h 120"/>
              <a:gd name="T76" fmla="*/ 8 w 128"/>
              <a:gd name="T77" fmla="*/ 44 h 120"/>
              <a:gd name="T78" fmla="*/ 16 w 128"/>
              <a:gd name="T79" fmla="*/ 36 h 120"/>
              <a:gd name="T80" fmla="*/ 84 w 128"/>
              <a:gd name="T81" fmla="*/ 36 h 120"/>
              <a:gd name="T82" fmla="*/ 92 w 128"/>
              <a:gd name="T83" fmla="*/ 44 h 120"/>
              <a:gd name="T84" fmla="*/ 92 w 128"/>
              <a:gd name="T85" fmla="*/ 84 h 120"/>
              <a:gd name="T86" fmla="*/ 116 w 128"/>
              <a:gd name="T87" fmla="*/ 0 h 120"/>
              <a:gd name="T88" fmla="*/ 44 w 128"/>
              <a:gd name="T89" fmla="*/ 0 h 120"/>
              <a:gd name="T90" fmla="*/ 32 w 128"/>
              <a:gd name="T91" fmla="*/ 12 h 120"/>
              <a:gd name="T92" fmla="*/ 32 w 128"/>
              <a:gd name="T93" fmla="*/ 20 h 120"/>
              <a:gd name="T94" fmla="*/ 40 w 128"/>
              <a:gd name="T95" fmla="*/ 20 h 120"/>
              <a:gd name="T96" fmla="*/ 40 w 128"/>
              <a:gd name="T97" fmla="*/ 16 h 120"/>
              <a:gd name="T98" fmla="*/ 48 w 128"/>
              <a:gd name="T99" fmla="*/ 8 h 120"/>
              <a:gd name="T100" fmla="*/ 112 w 128"/>
              <a:gd name="T101" fmla="*/ 8 h 120"/>
              <a:gd name="T102" fmla="*/ 120 w 128"/>
              <a:gd name="T103" fmla="*/ 16 h 120"/>
              <a:gd name="T104" fmla="*/ 120 w 128"/>
              <a:gd name="T105" fmla="*/ 56 h 120"/>
              <a:gd name="T106" fmla="*/ 112 w 128"/>
              <a:gd name="T107" fmla="*/ 64 h 120"/>
              <a:gd name="T108" fmla="*/ 108 w 128"/>
              <a:gd name="T109" fmla="*/ 64 h 120"/>
              <a:gd name="T110" fmla="*/ 108 w 128"/>
              <a:gd name="T111" fmla="*/ 72 h 120"/>
              <a:gd name="T112" fmla="*/ 116 w 128"/>
              <a:gd name="T113" fmla="*/ 72 h 120"/>
              <a:gd name="T114" fmla="*/ 128 w 128"/>
              <a:gd name="T115" fmla="*/ 60 h 120"/>
              <a:gd name="T116" fmla="*/ 128 w 128"/>
              <a:gd name="T117" fmla="*/ 12 h 120"/>
              <a:gd name="T118" fmla="*/ 116 w 12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0">
                <a:moveTo>
                  <a:pt x="72" y="52"/>
                </a:moveTo>
                <a:cubicBezTo>
                  <a:pt x="28" y="52"/>
                  <a:pt x="28" y="52"/>
                  <a:pt x="28" y="52"/>
                </a:cubicBezTo>
                <a:cubicBezTo>
                  <a:pt x="25" y="52"/>
                  <a:pt x="24" y="54"/>
                  <a:pt x="24" y="56"/>
                </a:cubicBezTo>
                <a:cubicBezTo>
                  <a:pt x="24" y="58"/>
                  <a:pt x="25" y="60"/>
                  <a:pt x="28" y="60"/>
                </a:cubicBezTo>
                <a:cubicBezTo>
                  <a:pt x="72" y="60"/>
                  <a:pt x="72" y="60"/>
                  <a:pt x="72" y="60"/>
                </a:cubicBezTo>
                <a:cubicBezTo>
                  <a:pt x="74" y="60"/>
                  <a:pt x="76" y="58"/>
                  <a:pt x="76" y="56"/>
                </a:cubicBezTo>
                <a:cubicBezTo>
                  <a:pt x="76" y="54"/>
                  <a:pt x="74" y="52"/>
                  <a:pt x="72" y="52"/>
                </a:cubicBezTo>
                <a:close/>
                <a:moveTo>
                  <a:pt x="64" y="68"/>
                </a:moveTo>
                <a:cubicBezTo>
                  <a:pt x="28" y="68"/>
                  <a:pt x="28" y="68"/>
                  <a:pt x="28" y="68"/>
                </a:cubicBezTo>
                <a:cubicBezTo>
                  <a:pt x="25" y="68"/>
                  <a:pt x="24" y="70"/>
                  <a:pt x="24" y="72"/>
                </a:cubicBezTo>
                <a:cubicBezTo>
                  <a:pt x="24" y="74"/>
                  <a:pt x="25" y="76"/>
                  <a:pt x="28" y="76"/>
                </a:cubicBezTo>
                <a:cubicBezTo>
                  <a:pt x="64" y="76"/>
                  <a:pt x="64" y="76"/>
                  <a:pt x="64" y="76"/>
                </a:cubicBezTo>
                <a:cubicBezTo>
                  <a:pt x="66" y="76"/>
                  <a:pt x="68" y="74"/>
                  <a:pt x="68" y="72"/>
                </a:cubicBezTo>
                <a:cubicBezTo>
                  <a:pt x="68" y="70"/>
                  <a:pt x="66" y="68"/>
                  <a:pt x="64" y="68"/>
                </a:cubicBezTo>
                <a:close/>
                <a:moveTo>
                  <a:pt x="88" y="28"/>
                </a:moveTo>
                <a:cubicBezTo>
                  <a:pt x="12" y="28"/>
                  <a:pt x="12" y="28"/>
                  <a:pt x="12" y="28"/>
                </a:cubicBezTo>
                <a:cubicBezTo>
                  <a:pt x="5" y="28"/>
                  <a:pt x="0" y="33"/>
                  <a:pt x="0" y="40"/>
                </a:cubicBezTo>
                <a:cubicBezTo>
                  <a:pt x="0" y="88"/>
                  <a:pt x="0" y="88"/>
                  <a:pt x="0" y="88"/>
                </a:cubicBezTo>
                <a:cubicBezTo>
                  <a:pt x="0" y="95"/>
                  <a:pt x="5" y="100"/>
                  <a:pt x="12" y="100"/>
                </a:cubicBezTo>
                <a:cubicBezTo>
                  <a:pt x="20" y="100"/>
                  <a:pt x="20" y="100"/>
                  <a:pt x="20" y="100"/>
                </a:cubicBezTo>
                <a:cubicBezTo>
                  <a:pt x="20" y="109"/>
                  <a:pt x="20" y="109"/>
                  <a:pt x="20" y="109"/>
                </a:cubicBezTo>
                <a:cubicBezTo>
                  <a:pt x="21" y="114"/>
                  <a:pt x="27" y="120"/>
                  <a:pt x="36" y="113"/>
                </a:cubicBezTo>
                <a:cubicBezTo>
                  <a:pt x="51" y="100"/>
                  <a:pt x="51" y="100"/>
                  <a:pt x="51" y="100"/>
                </a:cubicBezTo>
                <a:cubicBezTo>
                  <a:pt x="88" y="100"/>
                  <a:pt x="88" y="100"/>
                  <a:pt x="88" y="100"/>
                </a:cubicBezTo>
                <a:cubicBezTo>
                  <a:pt x="94" y="100"/>
                  <a:pt x="100" y="95"/>
                  <a:pt x="100" y="88"/>
                </a:cubicBezTo>
                <a:cubicBezTo>
                  <a:pt x="100" y="40"/>
                  <a:pt x="100" y="40"/>
                  <a:pt x="100" y="40"/>
                </a:cubicBezTo>
                <a:cubicBezTo>
                  <a:pt x="100" y="33"/>
                  <a:pt x="94" y="28"/>
                  <a:pt x="88" y="28"/>
                </a:cubicBezTo>
                <a:close/>
                <a:moveTo>
                  <a:pt x="92" y="84"/>
                </a:moveTo>
                <a:cubicBezTo>
                  <a:pt x="92" y="88"/>
                  <a:pt x="88" y="92"/>
                  <a:pt x="84" y="92"/>
                </a:cubicBezTo>
                <a:cubicBezTo>
                  <a:pt x="58" y="92"/>
                  <a:pt x="58" y="92"/>
                  <a:pt x="58" y="92"/>
                </a:cubicBezTo>
                <a:cubicBezTo>
                  <a:pt x="48" y="92"/>
                  <a:pt x="48" y="92"/>
                  <a:pt x="48" y="92"/>
                </a:cubicBezTo>
                <a:cubicBezTo>
                  <a:pt x="31" y="107"/>
                  <a:pt x="31" y="107"/>
                  <a:pt x="31" y="107"/>
                </a:cubicBezTo>
                <a:cubicBezTo>
                  <a:pt x="27" y="110"/>
                  <a:pt x="28" y="104"/>
                  <a:pt x="28" y="104"/>
                </a:cubicBezTo>
                <a:cubicBezTo>
                  <a:pt x="28" y="98"/>
                  <a:pt x="28" y="98"/>
                  <a:pt x="28" y="98"/>
                </a:cubicBezTo>
                <a:cubicBezTo>
                  <a:pt x="28" y="95"/>
                  <a:pt x="28" y="92"/>
                  <a:pt x="28" y="92"/>
                </a:cubicBezTo>
                <a:cubicBezTo>
                  <a:pt x="28" y="92"/>
                  <a:pt x="25" y="92"/>
                  <a:pt x="24" y="92"/>
                </a:cubicBezTo>
                <a:cubicBezTo>
                  <a:pt x="16" y="92"/>
                  <a:pt x="16" y="92"/>
                  <a:pt x="16" y="92"/>
                </a:cubicBezTo>
                <a:cubicBezTo>
                  <a:pt x="11" y="92"/>
                  <a:pt x="8" y="88"/>
                  <a:pt x="8" y="84"/>
                </a:cubicBezTo>
                <a:cubicBezTo>
                  <a:pt x="8" y="44"/>
                  <a:pt x="8" y="44"/>
                  <a:pt x="8" y="44"/>
                </a:cubicBezTo>
                <a:cubicBezTo>
                  <a:pt x="8" y="39"/>
                  <a:pt x="11" y="36"/>
                  <a:pt x="16" y="36"/>
                </a:cubicBezTo>
                <a:cubicBezTo>
                  <a:pt x="84" y="36"/>
                  <a:pt x="84" y="36"/>
                  <a:pt x="84" y="36"/>
                </a:cubicBezTo>
                <a:cubicBezTo>
                  <a:pt x="88" y="36"/>
                  <a:pt x="92" y="39"/>
                  <a:pt x="92" y="44"/>
                </a:cubicBezTo>
                <a:lnTo>
                  <a:pt x="92" y="84"/>
                </a:lnTo>
                <a:close/>
                <a:moveTo>
                  <a:pt x="116" y="0"/>
                </a:moveTo>
                <a:cubicBezTo>
                  <a:pt x="44" y="0"/>
                  <a:pt x="44" y="0"/>
                  <a:pt x="44" y="0"/>
                </a:cubicBezTo>
                <a:cubicBezTo>
                  <a:pt x="37" y="0"/>
                  <a:pt x="32" y="5"/>
                  <a:pt x="32" y="12"/>
                </a:cubicBezTo>
                <a:cubicBezTo>
                  <a:pt x="32" y="20"/>
                  <a:pt x="32" y="20"/>
                  <a:pt x="32" y="20"/>
                </a:cubicBezTo>
                <a:cubicBezTo>
                  <a:pt x="40" y="20"/>
                  <a:pt x="40" y="20"/>
                  <a:pt x="40" y="20"/>
                </a:cubicBezTo>
                <a:cubicBezTo>
                  <a:pt x="40" y="16"/>
                  <a:pt x="40" y="16"/>
                  <a:pt x="40" y="16"/>
                </a:cubicBezTo>
                <a:cubicBezTo>
                  <a:pt x="40" y="11"/>
                  <a:pt x="43" y="8"/>
                  <a:pt x="48" y="8"/>
                </a:cubicBezTo>
                <a:cubicBezTo>
                  <a:pt x="112" y="8"/>
                  <a:pt x="112" y="8"/>
                  <a:pt x="112" y="8"/>
                </a:cubicBezTo>
                <a:cubicBezTo>
                  <a:pt x="116" y="8"/>
                  <a:pt x="120" y="11"/>
                  <a:pt x="120" y="16"/>
                </a:cubicBezTo>
                <a:cubicBezTo>
                  <a:pt x="120" y="56"/>
                  <a:pt x="120" y="56"/>
                  <a:pt x="120" y="56"/>
                </a:cubicBezTo>
                <a:cubicBezTo>
                  <a:pt x="120" y="60"/>
                  <a:pt x="116" y="64"/>
                  <a:pt x="112" y="64"/>
                </a:cubicBezTo>
                <a:cubicBezTo>
                  <a:pt x="108" y="64"/>
                  <a:pt x="108" y="64"/>
                  <a:pt x="108" y="64"/>
                </a:cubicBezTo>
                <a:cubicBezTo>
                  <a:pt x="108" y="72"/>
                  <a:pt x="108" y="72"/>
                  <a:pt x="108" y="72"/>
                </a:cubicBezTo>
                <a:cubicBezTo>
                  <a:pt x="116" y="72"/>
                  <a:pt x="116" y="72"/>
                  <a:pt x="116" y="72"/>
                </a:cubicBezTo>
                <a:cubicBezTo>
                  <a:pt x="122" y="72"/>
                  <a:pt x="128" y="66"/>
                  <a:pt x="128" y="60"/>
                </a:cubicBezTo>
                <a:cubicBezTo>
                  <a:pt x="128" y="12"/>
                  <a:pt x="128" y="12"/>
                  <a:pt x="128" y="12"/>
                </a:cubicBezTo>
                <a:cubicBezTo>
                  <a:pt x="128" y="5"/>
                  <a:pt x="122" y="0"/>
                  <a:pt x="116"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2" name="Freeform 40"/>
          <p:cNvSpPr>
            <a:spLocks noEditPoints="1"/>
          </p:cNvSpPr>
          <p:nvPr/>
        </p:nvSpPr>
        <p:spPr bwMode="auto">
          <a:xfrm>
            <a:off x="4719179" y="2425390"/>
            <a:ext cx="358974" cy="358974"/>
          </a:xfrm>
          <a:custGeom>
            <a:avLst/>
            <a:gdLst>
              <a:gd name="T0" fmla="*/ 40 w 128"/>
              <a:gd name="T1" fmla="*/ 56 h 128"/>
              <a:gd name="T2" fmla="*/ 56 w 128"/>
              <a:gd name="T3" fmla="*/ 40 h 128"/>
              <a:gd name="T4" fmla="*/ 40 w 128"/>
              <a:gd name="T5" fmla="*/ 24 h 128"/>
              <a:gd name="T6" fmla="*/ 24 w 128"/>
              <a:gd name="T7" fmla="*/ 40 h 128"/>
              <a:gd name="T8" fmla="*/ 40 w 128"/>
              <a:gd name="T9" fmla="*/ 56 h 128"/>
              <a:gd name="T10" fmla="*/ 40 w 128"/>
              <a:gd name="T11" fmla="*/ 32 h 128"/>
              <a:gd name="T12" fmla="*/ 48 w 128"/>
              <a:gd name="T13" fmla="*/ 40 h 128"/>
              <a:gd name="T14" fmla="*/ 40 w 128"/>
              <a:gd name="T15" fmla="*/ 48 h 128"/>
              <a:gd name="T16" fmla="*/ 32 w 128"/>
              <a:gd name="T17" fmla="*/ 40 h 128"/>
              <a:gd name="T18" fmla="*/ 40 w 128"/>
              <a:gd name="T19" fmla="*/ 32 h 128"/>
              <a:gd name="T20" fmla="*/ 116 w 128"/>
              <a:gd name="T21" fmla="*/ 0 h 128"/>
              <a:gd name="T22" fmla="*/ 12 w 128"/>
              <a:gd name="T23" fmla="*/ 0 h 128"/>
              <a:gd name="T24" fmla="*/ 0 w 128"/>
              <a:gd name="T25" fmla="*/ 12 h 128"/>
              <a:gd name="T26" fmla="*/ 0 w 128"/>
              <a:gd name="T27" fmla="*/ 116 h 128"/>
              <a:gd name="T28" fmla="*/ 12 w 128"/>
              <a:gd name="T29" fmla="*/ 128 h 128"/>
              <a:gd name="T30" fmla="*/ 116 w 128"/>
              <a:gd name="T31" fmla="*/ 128 h 128"/>
              <a:gd name="T32" fmla="*/ 128 w 128"/>
              <a:gd name="T33" fmla="*/ 116 h 128"/>
              <a:gd name="T34" fmla="*/ 128 w 128"/>
              <a:gd name="T35" fmla="*/ 12 h 128"/>
              <a:gd name="T36" fmla="*/ 116 w 128"/>
              <a:gd name="T37" fmla="*/ 0 h 128"/>
              <a:gd name="T38" fmla="*/ 120 w 128"/>
              <a:gd name="T39" fmla="*/ 112 h 128"/>
              <a:gd name="T40" fmla="*/ 112 w 128"/>
              <a:gd name="T41" fmla="*/ 120 h 128"/>
              <a:gd name="T42" fmla="*/ 16 w 128"/>
              <a:gd name="T43" fmla="*/ 120 h 128"/>
              <a:gd name="T44" fmla="*/ 8 w 128"/>
              <a:gd name="T45" fmla="*/ 112 h 128"/>
              <a:gd name="T46" fmla="*/ 8 w 128"/>
              <a:gd name="T47" fmla="*/ 16 h 128"/>
              <a:gd name="T48" fmla="*/ 16 w 128"/>
              <a:gd name="T49" fmla="*/ 8 h 128"/>
              <a:gd name="T50" fmla="*/ 112 w 128"/>
              <a:gd name="T51" fmla="*/ 8 h 128"/>
              <a:gd name="T52" fmla="*/ 120 w 128"/>
              <a:gd name="T53" fmla="*/ 16 h 128"/>
              <a:gd name="T54" fmla="*/ 120 w 128"/>
              <a:gd name="T55" fmla="*/ 112 h 128"/>
              <a:gd name="T56" fmla="*/ 95 w 128"/>
              <a:gd name="T57" fmla="*/ 70 h 128"/>
              <a:gd name="T58" fmla="*/ 95 w 128"/>
              <a:gd name="T59" fmla="*/ 69 h 128"/>
              <a:gd name="T60" fmla="*/ 90 w 128"/>
              <a:gd name="T61" fmla="*/ 68 h 128"/>
              <a:gd name="T62" fmla="*/ 89 w 128"/>
              <a:gd name="T63" fmla="*/ 69 h 128"/>
              <a:gd name="T64" fmla="*/ 89 w 128"/>
              <a:gd name="T65" fmla="*/ 69 h 128"/>
              <a:gd name="T66" fmla="*/ 53 w 128"/>
              <a:gd name="T67" fmla="*/ 105 h 128"/>
              <a:gd name="T68" fmla="*/ 53 w 128"/>
              <a:gd name="T69" fmla="*/ 111 h 128"/>
              <a:gd name="T70" fmla="*/ 58 w 128"/>
              <a:gd name="T71" fmla="*/ 111 h 128"/>
              <a:gd name="T72" fmla="*/ 92 w 128"/>
              <a:gd name="T73" fmla="*/ 77 h 128"/>
              <a:gd name="T74" fmla="*/ 105 w 128"/>
              <a:gd name="T75" fmla="*/ 91 h 128"/>
              <a:gd name="T76" fmla="*/ 111 w 128"/>
              <a:gd name="T77" fmla="*/ 91 h 128"/>
              <a:gd name="T78" fmla="*/ 111 w 128"/>
              <a:gd name="T79" fmla="*/ 85 h 128"/>
              <a:gd name="T80" fmla="*/ 95 w 128"/>
              <a:gd name="T81" fmla="*/ 70 h 128"/>
              <a:gd name="T82" fmla="*/ 55 w 128"/>
              <a:gd name="T83" fmla="*/ 95 h 128"/>
              <a:gd name="T84" fmla="*/ 55 w 128"/>
              <a:gd name="T85" fmla="*/ 89 h 128"/>
              <a:gd name="T86" fmla="*/ 43 w 128"/>
              <a:gd name="T87" fmla="*/ 78 h 128"/>
              <a:gd name="T88" fmla="*/ 43 w 128"/>
              <a:gd name="T89" fmla="*/ 77 h 128"/>
              <a:gd name="T90" fmla="*/ 38 w 128"/>
              <a:gd name="T91" fmla="*/ 76 h 128"/>
              <a:gd name="T92" fmla="*/ 37 w 128"/>
              <a:gd name="T93" fmla="*/ 77 h 128"/>
              <a:gd name="T94" fmla="*/ 36 w 128"/>
              <a:gd name="T95" fmla="*/ 77 h 128"/>
              <a:gd name="T96" fmla="*/ 17 w 128"/>
              <a:gd name="T97" fmla="*/ 97 h 128"/>
              <a:gd name="T98" fmla="*/ 17 w 128"/>
              <a:gd name="T99" fmla="*/ 103 h 128"/>
              <a:gd name="T100" fmla="*/ 22 w 128"/>
              <a:gd name="T101" fmla="*/ 103 h 128"/>
              <a:gd name="T102" fmla="*/ 40 w 128"/>
              <a:gd name="T103" fmla="*/ 85 h 128"/>
              <a:gd name="T104" fmla="*/ 49 w 128"/>
              <a:gd name="T105" fmla="*/ 95 h 128"/>
              <a:gd name="T106" fmla="*/ 55 w 128"/>
              <a:gd name="T107"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8">
                <a:moveTo>
                  <a:pt x="40" y="56"/>
                </a:moveTo>
                <a:cubicBezTo>
                  <a:pt x="49" y="56"/>
                  <a:pt x="56" y="49"/>
                  <a:pt x="56" y="40"/>
                </a:cubicBezTo>
                <a:cubicBezTo>
                  <a:pt x="56" y="31"/>
                  <a:pt x="49" y="24"/>
                  <a:pt x="40" y="24"/>
                </a:cubicBezTo>
                <a:cubicBezTo>
                  <a:pt x="31" y="24"/>
                  <a:pt x="24" y="31"/>
                  <a:pt x="24" y="40"/>
                </a:cubicBezTo>
                <a:cubicBezTo>
                  <a:pt x="24" y="49"/>
                  <a:pt x="31" y="56"/>
                  <a:pt x="40" y="56"/>
                </a:cubicBezTo>
                <a:close/>
                <a:moveTo>
                  <a:pt x="40" y="32"/>
                </a:moveTo>
                <a:cubicBezTo>
                  <a:pt x="44" y="32"/>
                  <a:pt x="48" y="35"/>
                  <a:pt x="48" y="40"/>
                </a:cubicBezTo>
                <a:cubicBezTo>
                  <a:pt x="48" y="44"/>
                  <a:pt x="44" y="48"/>
                  <a:pt x="40" y="48"/>
                </a:cubicBezTo>
                <a:cubicBezTo>
                  <a:pt x="35" y="48"/>
                  <a:pt x="32" y="44"/>
                  <a:pt x="32" y="40"/>
                </a:cubicBezTo>
                <a:cubicBezTo>
                  <a:pt x="32" y="35"/>
                  <a:pt x="35" y="32"/>
                  <a:pt x="40" y="32"/>
                </a:cubicBezTo>
                <a:close/>
                <a:moveTo>
                  <a:pt x="116" y="0"/>
                </a:moveTo>
                <a:cubicBezTo>
                  <a:pt x="12" y="0"/>
                  <a:pt x="12" y="0"/>
                  <a:pt x="12" y="0"/>
                </a:cubicBezTo>
                <a:cubicBezTo>
                  <a:pt x="5" y="0"/>
                  <a:pt x="0" y="5"/>
                  <a:pt x="0" y="12"/>
                </a:cubicBezTo>
                <a:cubicBezTo>
                  <a:pt x="0" y="116"/>
                  <a:pt x="0" y="116"/>
                  <a:pt x="0" y="116"/>
                </a:cubicBezTo>
                <a:cubicBezTo>
                  <a:pt x="0" y="122"/>
                  <a:pt x="5" y="128"/>
                  <a:pt x="12" y="128"/>
                </a:cubicBezTo>
                <a:cubicBezTo>
                  <a:pt x="116" y="128"/>
                  <a:pt x="116" y="128"/>
                  <a:pt x="116" y="128"/>
                </a:cubicBezTo>
                <a:cubicBezTo>
                  <a:pt x="122" y="128"/>
                  <a:pt x="128" y="122"/>
                  <a:pt x="128" y="116"/>
                </a:cubicBezTo>
                <a:cubicBezTo>
                  <a:pt x="128" y="12"/>
                  <a:pt x="128" y="12"/>
                  <a:pt x="128" y="12"/>
                </a:cubicBezTo>
                <a:cubicBezTo>
                  <a:pt x="128" y="5"/>
                  <a:pt x="122" y="0"/>
                  <a:pt x="116" y="0"/>
                </a:cubicBezTo>
                <a:close/>
                <a:moveTo>
                  <a:pt x="120" y="112"/>
                </a:moveTo>
                <a:cubicBezTo>
                  <a:pt x="120" y="116"/>
                  <a:pt x="116" y="120"/>
                  <a:pt x="112" y="120"/>
                </a:cubicBezTo>
                <a:cubicBezTo>
                  <a:pt x="16" y="120"/>
                  <a:pt x="16" y="120"/>
                  <a:pt x="16" y="120"/>
                </a:cubicBezTo>
                <a:cubicBezTo>
                  <a:pt x="11" y="120"/>
                  <a:pt x="8" y="116"/>
                  <a:pt x="8" y="112"/>
                </a:cubicBezTo>
                <a:cubicBezTo>
                  <a:pt x="8" y="16"/>
                  <a:pt x="8" y="16"/>
                  <a:pt x="8" y="16"/>
                </a:cubicBezTo>
                <a:cubicBezTo>
                  <a:pt x="8" y="11"/>
                  <a:pt x="11" y="8"/>
                  <a:pt x="16" y="8"/>
                </a:cubicBezTo>
                <a:cubicBezTo>
                  <a:pt x="112" y="8"/>
                  <a:pt x="112" y="8"/>
                  <a:pt x="112" y="8"/>
                </a:cubicBezTo>
                <a:cubicBezTo>
                  <a:pt x="116" y="8"/>
                  <a:pt x="120" y="11"/>
                  <a:pt x="120" y="16"/>
                </a:cubicBezTo>
                <a:lnTo>
                  <a:pt x="120" y="112"/>
                </a:lnTo>
                <a:close/>
                <a:moveTo>
                  <a:pt x="95" y="70"/>
                </a:moveTo>
                <a:cubicBezTo>
                  <a:pt x="95" y="70"/>
                  <a:pt x="95" y="69"/>
                  <a:pt x="95" y="69"/>
                </a:cubicBezTo>
                <a:cubicBezTo>
                  <a:pt x="93" y="68"/>
                  <a:pt x="92" y="67"/>
                  <a:pt x="90" y="68"/>
                </a:cubicBezTo>
                <a:cubicBezTo>
                  <a:pt x="90" y="68"/>
                  <a:pt x="89" y="69"/>
                  <a:pt x="89" y="69"/>
                </a:cubicBezTo>
                <a:cubicBezTo>
                  <a:pt x="89" y="69"/>
                  <a:pt x="89" y="69"/>
                  <a:pt x="89" y="69"/>
                </a:cubicBezTo>
                <a:cubicBezTo>
                  <a:pt x="53" y="105"/>
                  <a:pt x="53" y="105"/>
                  <a:pt x="53" y="105"/>
                </a:cubicBezTo>
                <a:cubicBezTo>
                  <a:pt x="51" y="107"/>
                  <a:pt x="51" y="109"/>
                  <a:pt x="53" y="111"/>
                </a:cubicBezTo>
                <a:cubicBezTo>
                  <a:pt x="54" y="112"/>
                  <a:pt x="57" y="112"/>
                  <a:pt x="58" y="111"/>
                </a:cubicBezTo>
                <a:cubicBezTo>
                  <a:pt x="92" y="77"/>
                  <a:pt x="92" y="77"/>
                  <a:pt x="92" y="77"/>
                </a:cubicBezTo>
                <a:cubicBezTo>
                  <a:pt x="105" y="91"/>
                  <a:pt x="105" y="91"/>
                  <a:pt x="105" y="91"/>
                </a:cubicBezTo>
                <a:cubicBezTo>
                  <a:pt x="107" y="92"/>
                  <a:pt x="109" y="92"/>
                  <a:pt x="111" y="91"/>
                </a:cubicBezTo>
                <a:cubicBezTo>
                  <a:pt x="112" y="89"/>
                  <a:pt x="112" y="87"/>
                  <a:pt x="111" y="85"/>
                </a:cubicBezTo>
                <a:lnTo>
                  <a:pt x="95" y="70"/>
                </a:lnTo>
                <a:close/>
                <a:moveTo>
                  <a:pt x="55" y="95"/>
                </a:moveTo>
                <a:cubicBezTo>
                  <a:pt x="56" y="93"/>
                  <a:pt x="56" y="91"/>
                  <a:pt x="55" y="89"/>
                </a:cubicBezTo>
                <a:cubicBezTo>
                  <a:pt x="43" y="78"/>
                  <a:pt x="43" y="78"/>
                  <a:pt x="43" y="78"/>
                </a:cubicBezTo>
                <a:cubicBezTo>
                  <a:pt x="43" y="78"/>
                  <a:pt x="43" y="77"/>
                  <a:pt x="43" y="77"/>
                </a:cubicBezTo>
                <a:cubicBezTo>
                  <a:pt x="41" y="76"/>
                  <a:pt x="40" y="75"/>
                  <a:pt x="38" y="76"/>
                </a:cubicBezTo>
                <a:cubicBezTo>
                  <a:pt x="38" y="76"/>
                  <a:pt x="37" y="77"/>
                  <a:pt x="37" y="77"/>
                </a:cubicBezTo>
                <a:cubicBezTo>
                  <a:pt x="37" y="77"/>
                  <a:pt x="37" y="77"/>
                  <a:pt x="36" y="77"/>
                </a:cubicBezTo>
                <a:cubicBezTo>
                  <a:pt x="17" y="97"/>
                  <a:pt x="17" y="97"/>
                  <a:pt x="17" y="97"/>
                </a:cubicBezTo>
                <a:cubicBezTo>
                  <a:pt x="15" y="99"/>
                  <a:pt x="15" y="101"/>
                  <a:pt x="17" y="103"/>
                </a:cubicBezTo>
                <a:cubicBezTo>
                  <a:pt x="18" y="104"/>
                  <a:pt x="21" y="104"/>
                  <a:pt x="22" y="103"/>
                </a:cubicBezTo>
                <a:cubicBezTo>
                  <a:pt x="40" y="85"/>
                  <a:pt x="40" y="85"/>
                  <a:pt x="40" y="85"/>
                </a:cubicBezTo>
                <a:cubicBezTo>
                  <a:pt x="49" y="95"/>
                  <a:pt x="49" y="95"/>
                  <a:pt x="49" y="95"/>
                </a:cubicBezTo>
                <a:cubicBezTo>
                  <a:pt x="51" y="96"/>
                  <a:pt x="53" y="96"/>
                  <a:pt x="55" y="95"/>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3" name="Freeform 43"/>
          <p:cNvSpPr>
            <a:spLocks noEditPoints="1"/>
          </p:cNvSpPr>
          <p:nvPr/>
        </p:nvSpPr>
        <p:spPr bwMode="auto">
          <a:xfrm>
            <a:off x="2324511" y="2425390"/>
            <a:ext cx="358974" cy="358974"/>
          </a:xfrm>
          <a:custGeom>
            <a:avLst/>
            <a:gdLst>
              <a:gd name="T0" fmla="*/ 44 w 128"/>
              <a:gd name="T1" fmla="*/ 36 h 128"/>
              <a:gd name="T2" fmla="*/ 76 w 128"/>
              <a:gd name="T3" fmla="*/ 40 h 128"/>
              <a:gd name="T4" fmla="*/ 88 w 128"/>
              <a:gd name="T5" fmla="*/ 44 h 128"/>
              <a:gd name="T6" fmla="*/ 44 w 128"/>
              <a:gd name="T7" fmla="*/ 48 h 128"/>
              <a:gd name="T8" fmla="*/ 88 w 128"/>
              <a:gd name="T9" fmla="*/ 44 h 128"/>
              <a:gd name="T10" fmla="*/ 124 w 128"/>
              <a:gd name="T11" fmla="*/ 46 h 128"/>
              <a:gd name="T12" fmla="*/ 108 w 128"/>
              <a:gd name="T13" fmla="*/ 16 h 128"/>
              <a:gd name="T14" fmla="*/ 72 w 128"/>
              <a:gd name="T15" fmla="*/ 3 h 128"/>
              <a:gd name="T16" fmla="*/ 40 w 128"/>
              <a:gd name="T17" fmla="*/ 16 h 128"/>
              <a:gd name="T18" fmla="*/ 24 w 128"/>
              <a:gd name="T19" fmla="*/ 30 h 128"/>
              <a:gd name="T20" fmla="*/ 0 w 128"/>
              <a:gd name="T21" fmla="*/ 56 h 128"/>
              <a:gd name="T22" fmla="*/ 12 w 128"/>
              <a:gd name="T23" fmla="*/ 128 h 128"/>
              <a:gd name="T24" fmla="*/ 128 w 128"/>
              <a:gd name="T25" fmla="*/ 116 h 128"/>
              <a:gd name="T26" fmla="*/ 124 w 128"/>
              <a:gd name="T27" fmla="*/ 46 h 128"/>
              <a:gd name="T28" fmla="*/ 115 w 128"/>
              <a:gd name="T29" fmla="*/ 50 h 128"/>
              <a:gd name="T30" fmla="*/ 112 w 128"/>
              <a:gd name="T31" fmla="*/ 52 h 128"/>
              <a:gd name="T32" fmla="*/ 108 w 128"/>
              <a:gd name="T33" fmla="*/ 56 h 128"/>
              <a:gd name="T34" fmla="*/ 61 w 128"/>
              <a:gd name="T35" fmla="*/ 10 h 128"/>
              <a:gd name="T36" fmla="*/ 67 w 128"/>
              <a:gd name="T37" fmla="*/ 9 h 128"/>
              <a:gd name="T38" fmla="*/ 52 w 128"/>
              <a:gd name="T39" fmla="*/ 16 h 128"/>
              <a:gd name="T40" fmla="*/ 32 w 128"/>
              <a:gd name="T41" fmla="*/ 24 h 128"/>
              <a:gd name="T42" fmla="*/ 100 w 128"/>
              <a:gd name="T43" fmla="*/ 63 h 128"/>
              <a:gd name="T44" fmla="*/ 64 w 128"/>
              <a:gd name="T45" fmla="*/ 92 h 128"/>
              <a:gd name="T46" fmla="*/ 32 w 128"/>
              <a:gd name="T47" fmla="*/ 65 h 128"/>
              <a:gd name="T48" fmla="*/ 24 w 128"/>
              <a:gd name="T49" fmla="*/ 40 h 128"/>
              <a:gd name="T50" fmla="*/ 14 w 128"/>
              <a:gd name="T51" fmla="*/ 48 h 128"/>
              <a:gd name="T52" fmla="*/ 8 w 128"/>
              <a:gd name="T53" fmla="*/ 114 h 128"/>
              <a:gd name="T54" fmla="*/ 8 w 128"/>
              <a:gd name="T55" fmla="*/ 60 h 128"/>
              <a:gd name="T56" fmla="*/ 42 w 128"/>
              <a:gd name="T57" fmla="*/ 84 h 128"/>
              <a:gd name="T58" fmla="*/ 112 w 128"/>
              <a:gd name="T59" fmla="*/ 120 h 128"/>
              <a:gd name="T60" fmla="*/ 14 w 128"/>
              <a:gd name="T61" fmla="*/ 120 h 128"/>
              <a:gd name="T62" fmla="*/ 48 w 128"/>
              <a:gd name="T63" fmla="*/ 90 h 128"/>
              <a:gd name="T64" fmla="*/ 72 w 128"/>
              <a:gd name="T65" fmla="*/ 97 h 128"/>
              <a:gd name="T66" fmla="*/ 113 w 128"/>
              <a:gd name="T67" fmla="*/ 120 h 128"/>
              <a:gd name="T68" fmla="*/ 120 w 128"/>
              <a:gd name="T69" fmla="*/ 112 h 128"/>
              <a:gd name="T70" fmla="*/ 86 w 128"/>
              <a:gd name="T71" fmla="*/ 85 h 128"/>
              <a:gd name="T72" fmla="*/ 120 w 128"/>
              <a:gd name="T73" fmla="*/ 60 h 128"/>
              <a:gd name="T74" fmla="*/ 84 w 128"/>
              <a:gd name="T75" fmla="*/ 52 h 128"/>
              <a:gd name="T76" fmla="*/ 44 w 128"/>
              <a:gd name="T77" fmla="*/ 56 h 128"/>
              <a:gd name="T78" fmla="*/ 84 w 128"/>
              <a:gd name="T79"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8">
                <a:moveTo>
                  <a:pt x="76" y="36"/>
                </a:moveTo>
                <a:cubicBezTo>
                  <a:pt x="44" y="36"/>
                  <a:pt x="44" y="36"/>
                  <a:pt x="44" y="36"/>
                </a:cubicBezTo>
                <a:cubicBezTo>
                  <a:pt x="44" y="40"/>
                  <a:pt x="44" y="40"/>
                  <a:pt x="44" y="40"/>
                </a:cubicBezTo>
                <a:cubicBezTo>
                  <a:pt x="76" y="40"/>
                  <a:pt x="76" y="40"/>
                  <a:pt x="76" y="40"/>
                </a:cubicBezTo>
                <a:lnTo>
                  <a:pt x="76" y="36"/>
                </a:lnTo>
                <a:close/>
                <a:moveTo>
                  <a:pt x="88" y="44"/>
                </a:moveTo>
                <a:cubicBezTo>
                  <a:pt x="44" y="44"/>
                  <a:pt x="44" y="44"/>
                  <a:pt x="44" y="44"/>
                </a:cubicBezTo>
                <a:cubicBezTo>
                  <a:pt x="44" y="48"/>
                  <a:pt x="44" y="48"/>
                  <a:pt x="44" y="48"/>
                </a:cubicBezTo>
                <a:cubicBezTo>
                  <a:pt x="88" y="48"/>
                  <a:pt x="88" y="48"/>
                  <a:pt x="88" y="48"/>
                </a:cubicBezTo>
                <a:lnTo>
                  <a:pt x="88" y="44"/>
                </a:lnTo>
                <a:close/>
                <a:moveTo>
                  <a:pt x="124" y="46"/>
                </a:moveTo>
                <a:cubicBezTo>
                  <a:pt x="124" y="46"/>
                  <a:pt x="124" y="46"/>
                  <a:pt x="124" y="46"/>
                </a:cubicBezTo>
                <a:cubicBezTo>
                  <a:pt x="108" y="33"/>
                  <a:pt x="108" y="33"/>
                  <a:pt x="108" y="33"/>
                </a:cubicBezTo>
                <a:cubicBezTo>
                  <a:pt x="108" y="16"/>
                  <a:pt x="108" y="16"/>
                  <a:pt x="108" y="16"/>
                </a:cubicBezTo>
                <a:cubicBezTo>
                  <a:pt x="88" y="16"/>
                  <a:pt x="88" y="16"/>
                  <a:pt x="88" y="16"/>
                </a:cubicBezTo>
                <a:cubicBezTo>
                  <a:pt x="72" y="3"/>
                  <a:pt x="72" y="3"/>
                  <a:pt x="72" y="3"/>
                </a:cubicBezTo>
                <a:cubicBezTo>
                  <a:pt x="67" y="0"/>
                  <a:pt x="61" y="0"/>
                  <a:pt x="56" y="4"/>
                </a:cubicBezTo>
                <a:cubicBezTo>
                  <a:pt x="40" y="16"/>
                  <a:pt x="40" y="16"/>
                  <a:pt x="40" y="16"/>
                </a:cubicBezTo>
                <a:cubicBezTo>
                  <a:pt x="24" y="16"/>
                  <a:pt x="24" y="16"/>
                  <a:pt x="24" y="16"/>
                </a:cubicBezTo>
                <a:cubicBezTo>
                  <a:pt x="24" y="30"/>
                  <a:pt x="24" y="30"/>
                  <a:pt x="24" y="30"/>
                </a:cubicBezTo>
                <a:cubicBezTo>
                  <a:pt x="4" y="46"/>
                  <a:pt x="4" y="46"/>
                  <a:pt x="4" y="46"/>
                </a:cubicBezTo>
                <a:cubicBezTo>
                  <a:pt x="1" y="48"/>
                  <a:pt x="0" y="51"/>
                  <a:pt x="0" y="56"/>
                </a:cubicBezTo>
                <a:cubicBezTo>
                  <a:pt x="0" y="116"/>
                  <a:pt x="0" y="116"/>
                  <a:pt x="0" y="116"/>
                </a:cubicBezTo>
                <a:cubicBezTo>
                  <a:pt x="0" y="122"/>
                  <a:pt x="5" y="128"/>
                  <a:pt x="12" y="128"/>
                </a:cubicBezTo>
                <a:cubicBezTo>
                  <a:pt x="116" y="128"/>
                  <a:pt x="116" y="128"/>
                  <a:pt x="116" y="128"/>
                </a:cubicBezTo>
                <a:cubicBezTo>
                  <a:pt x="122" y="128"/>
                  <a:pt x="128" y="122"/>
                  <a:pt x="128" y="116"/>
                </a:cubicBezTo>
                <a:cubicBezTo>
                  <a:pt x="128" y="56"/>
                  <a:pt x="128" y="56"/>
                  <a:pt x="128" y="56"/>
                </a:cubicBezTo>
                <a:cubicBezTo>
                  <a:pt x="128" y="51"/>
                  <a:pt x="126" y="48"/>
                  <a:pt x="124" y="46"/>
                </a:cubicBezTo>
                <a:close/>
                <a:moveTo>
                  <a:pt x="108" y="43"/>
                </a:moveTo>
                <a:cubicBezTo>
                  <a:pt x="115" y="50"/>
                  <a:pt x="115" y="50"/>
                  <a:pt x="115" y="50"/>
                </a:cubicBezTo>
                <a:cubicBezTo>
                  <a:pt x="112" y="52"/>
                  <a:pt x="112" y="52"/>
                  <a:pt x="112" y="52"/>
                </a:cubicBezTo>
                <a:cubicBezTo>
                  <a:pt x="112" y="52"/>
                  <a:pt x="112" y="52"/>
                  <a:pt x="112" y="52"/>
                </a:cubicBezTo>
                <a:cubicBezTo>
                  <a:pt x="112" y="52"/>
                  <a:pt x="112" y="52"/>
                  <a:pt x="112" y="52"/>
                </a:cubicBezTo>
                <a:cubicBezTo>
                  <a:pt x="108" y="56"/>
                  <a:pt x="108" y="56"/>
                  <a:pt x="108" y="56"/>
                </a:cubicBezTo>
                <a:lnTo>
                  <a:pt x="108" y="43"/>
                </a:lnTo>
                <a:close/>
                <a:moveTo>
                  <a:pt x="61" y="10"/>
                </a:moveTo>
                <a:cubicBezTo>
                  <a:pt x="62" y="9"/>
                  <a:pt x="63" y="8"/>
                  <a:pt x="64" y="8"/>
                </a:cubicBezTo>
                <a:cubicBezTo>
                  <a:pt x="65" y="8"/>
                  <a:pt x="66" y="9"/>
                  <a:pt x="67" y="9"/>
                </a:cubicBezTo>
                <a:cubicBezTo>
                  <a:pt x="76" y="16"/>
                  <a:pt x="76" y="16"/>
                  <a:pt x="76" y="16"/>
                </a:cubicBezTo>
                <a:cubicBezTo>
                  <a:pt x="52" y="16"/>
                  <a:pt x="52" y="16"/>
                  <a:pt x="52" y="16"/>
                </a:cubicBezTo>
                <a:lnTo>
                  <a:pt x="61" y="10"/>
                </a:lnTo>
                <a:close/>
                <a:moveTo>
                  <a:pt x="32" y="24"/>
                </a:moveTo>
                <a:cubicBezTo>
                  <a:pt x="100" y="24"/>
                  <a:pt x="100" y="24"/>
                  <a:pt x="100" y="24"/>
                </a:cubicBezTo>
                <a:cubicBezTo>
                  <a:pt x="100" y="63"/>
                  <a:pt x="100" y="63"/>
                  <a:pt x="100" y="63"/>
                </a:cubicBezTo>
                <a:cubicBezTo>
                  <a:pt x="67" y="91"/>
                  <a:pt x="67" y="91"/>
                  <a:pt x="67" y="91"/>
                </a:cubicBezTo>
                <a:cubicBezTo>
                  <a:pt x="66" y="92"/>
                  <a:pt x="65" y="92"/>
                  <a:pt x="64" y="92"/>
                </a:cubicBezTo>
                <a:cubicBezTo>
                  <a:pt x="63" y="92"/>
                  <a:pt x="62" y="92"/>
                  <a:pt x="61" y="91"/>
                </a:cubicBezTo>
                <a:cubicBezTo>
                  <a:pt x="32" y="65"/>
                  <a:pt x="32" y="65"/>
                  <a:pt x="32" y="65"/>
                </a:cubicBezTo>
                <a:lnTo>
                  <a:pt x="32" y="24"/>
                </a:lnTo>
                <a:close/>
                <a:moveTo>
                  <a:pt x="24" y="40"/>
                </a:moveTo>
                <a:cubicBezTo>
                  <a:pt x="24" y="57"/>
                  <a:pt x="24" y="57"/>
                  <a:pt x="24" y="57"/>
                </a:cubicBezTo>
                <a:cubicBezTo>
                  <a:pt x="14" y="48"/>
                  <a:pt x="14" y="48"/>
                  <a:pt x="14" y="48"/>
                </a:cubicBezTo>
                <a:lnTo>
                  <a:pt x="24" y="40"/>
                </a:lnTo>
                <a:close/>
                <a:moveTo>
                  <a:pt x="8" y="114"/>
                </a:moveTo>
                <a:cubicBezTo>
                  <a:pt x="8" y="113"/>
                  <a:pt x="8" y="113"/>
                  <a:pt x="8" y="112"/>
                </a:cubicBezTo>
                <a:cubicBezTo>
                  <a:pt x="8" y="60"/>
                  <a:pt x="8" y="60"/>
                  <a:pt x="8" y="60"/>
                </a:cubicBezTo>
                <a:cubicBezTo>
                  <a:pt x="8" y="58"/>
                  <a:pt x="8" y="57"/>
                  <a:pt x="9" y="55"/>
                </a:cubicBezTo>
                <a:cubicBezTo>
                  <a:pt x="42" y="84"/>
                  <a:pt x="42" y="84"/>
                  <a:pt x="42" y="84"/>
                </a:cubicBezTo>
                <a:lnTo>
                  <a:pt x="8" y="114"/>
                </a:lnTo>
                <a:close/>
                <a:moveTo>
                  <a:pt x="112" y="120"/>
                </a:moveTo>
                <a:cubicBezTo>
                  <a:pt x="16" y="120"/>
                  <a:pt x="16" y="120"/>
                  <a:pt x="16" y="120"/>
                </a:cubicBezTo>
                <a:cubicBezTo>
                  <a:pt x="15" y="120"/>
                  <a:pt x="15" y="120"/>
                  <a:pt x="14" y="120"/>
                </a:cubicBezTo>
                <a:cubicBezTo>
                  <a:pt x="48" y="90"/>
                  <a:pt x="48" y="90"/>
                  <a:pt x="48" y="90"/>
                </a:cubicBezTo>
                <a:cubicBezTo>
                  <a:pt x="48" y="90"/>
                  <a:pt x="48" y="90"/>
                  <a:pt x="48" y="90"/>
                </a:cubicBezTo>
                <a:cubicBezTo>
                  <a:pt x="56" y="97"/>
                  <a:pt x="56" y="97"/>
                  <a:pt x="56" y="97"/>
                </a:cubicBezTo>
                <a:cubicBezTo>
                  <a:pt x="61" y="101"/>
                  <a:pt x="67" y="101"/>
                  <a:pt x="72" y="97"/>
                </a:cubicBezTo>
                <a:cubicBezTo>
                  <a:pt x="80" y="90"/>
                  <a:pt x="80" y="90"/>
                  <a:pt x="80" y="90"/>
                </a:cubicBezTo>
                <a:cubicBezTo>
                  <a:pt x="113" y="120"/>
                  <a:pt x="113" y="120"/>
                  <a:pt x="113" y="120"/>
                </a:cubicBezTo>
                <a:cubicBezTo>
                  <a:pt x="113" y="120"/>
                  <a:pt x="112" y="120"/>
                  <a:pt x="112" y="120"/>
                </a:cubicBezTo>
                <a:close/>
                <a:moveTo>
                  <a:pt x="120" y="112"/>
                </a:moveTo>
                <a:cubicBezTo>
                  <a:pt x="120" y="113"/>
                  <a:pt x="120" y="113"/>
                  <a:pt x="119" y="114"/>
                </a:cubicBezTo>
                <a:cubicBezTo>
                  <a:pt x="86" y="85"/>
                  <a:pt x="86" y="85"/>
                  <a:pt x="86" y="85"/>
                </a:cubicBezTo>
                <a:cubicBezTo>
                  <a:pt x="119" y="57"/>
                  <a:pt x="119" y="57"/>
                  <a:pt x="119" y="57"/>
                </a:cubicBezTo>
                <a:cubicBezTo>
                  <a:pt x="119" y="58"/>
                  <a:pt x="120" y="59"/>
                  <a:pt x="120" y="60"/>
                </a:cubicBezTo>
                <a:lnTo>
                  <a:pt x="120" y="112"/>
                </a:lnTo>
                <a:close/>
                <a:moveTo>
                  <a:pt x="84" y="52"/>
                </a:moveTo>
                <a:cubicBezTo>
                  <a:pt x="44" y="52"/>
                  <a:pt x="44" y="52"/>
                  <a:pt x="44" y="52"/>
                </a:cubicBezTo>
                <a:cubicBezTo>
                  <a:pt x="44" y="56"/>
                  <a:pt x="44" y="56"/>
                  <a:pt x="44" y="56"/>
                </a:cubicBezTo>
                <a:cubicBezTo>
                  <a:pt x="84" y="56"/>
                  <a:pt x="84" y="56"/>
                  <a:pt x="84" y="56"/>
                </a:cubicBezTo>
                <a:lnTo>
                  <a:pt x="84" y="52"/>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4" name="Freeform 48"/>
          <p:cNvSpPr>
            <a:spLocks noEditPoints="1"/>
          </p:cNvSpPr>
          <p:nvPr/>
        </p:nvSpPr>
        <p:spPr bwMode="auto">
          <a:xfrm>
            <a:off x="7113847" y="2425390"/>
            <a:ext cx="358974" cy="358974"/>
          </a:xfrm>
          <a:custGeom>
            <a:avLst/>
            <a:gdLst>
              <a:gd name="T0" fmla="*/ 116 w 128"/>
              <a:gd name="T1" fmla="*/ 0 h 128"/>
              <a:gd name="T2" fmla="*/ 12 w 128"/>
              <a:gd name="T3" fmla="*/ 0 h 128"/>
              <a:gd name="T4" fmla="*/ 0 w 128"/>
              <a:gd name="T5" fmla="*/ 12 h 128"/>
              <a:gd name="T6" fmla="*/ 0 w 128"/>
              <a:gd name="T7" fmla="*/ 92 h 128"/>
              <a:gd name="T8" fmla="*/ 12 w 128"/>
              <a:gd name="T9" fmla="*/ 104 h 128"/>
              <a:gd name="T10" fmla="*/ 44 w 128"/>
              <a:gd name="T11" fmla="*/ 104 h 128"/>
              <a:gd name="T12" fmla="*/ 44 w 128"/>
              <a:gd name="T13" fmla="*/ 120 h 128"/>
              <a:gd name="T14" fmla="*/ 40 w 128"/>
              <a:gd name="T15" fmla="*/ 120 h 128"/>
              <a:gd name="T16" fmla="*/ 36 w 128"/>
              <a:gd name="T17" fmla="*/ 124 h 128"/>
              <a:gd name="T18" fmla="*/ 40 w 128"/>
              <a:gd name="T19" fmla="*/ 128 h 128"/>
              <a:gd name="T20" fmla="*/ 88 w 128"/>
              <a:gd name="T21" fmla="*/ 128 h 128"/>
              <a:gd name="T22" fmla="*/ 92 w 128"/>
              <a:gd name="T23" fmla="*/ 124 h 128"/>
              <a:gd name="T24" fmla="*/ 88 w 128"/>
              <a:gd name="T25" fmla="*/ 120 h 128"/>
              <a:gd name="T26" fmla="*/ 84 w 128"/>
              <a:gd name="T27" fmla="*/ 120 h 128"/>
              <a:gd name="T28" fmla="*/ 84 w 128"/>
              <a:gd name="T29" fmla="*/ 104 h 128"/>
              <a:gd name="T30" fmla="*/ 116 w 128"/>
              <a:gd name="T31" fmla="*/ 104 h 128"/>
              <a:gd name="T32" fmla="*/ 128 w 128"/>
              <a:gd name="T33" fmla="*/ 92 h 128"/>
              <a:gd name="T34" fmla="*/ 128 w 128"/>
              <a:gd name="T35" fmla="*/ 12 h 128"/>
              <a:gd name="T36" fmla="*/ 116 w 128"/>
              <a:gd name="T37" fmla="*/ 0 h 128"/>
              <a:gd name="T38" fmla="*/ 76 w 128"/>
              <a:gd name="T39" fmla="*/ 120 h 128"/>
              <a:gd name="T40" fmla="*/ 52 w 128"/>
              <a:gd name="T41" fmla="*/ 120 h 128"/>
              <a:gd name="T42" fmla="*/ 52 w 128"/>
              <a:gd name="T43" fmla="*/ 104 h 128"/>
              <a:gd name="T44" fmla="*/ 76 w 128"/>
              <a:gd name="T45" fmla="*/ 104 h 128"/>
              <a:gd name="T46" fmla="*/ 76 w 128"/>
              <a:gd name="T47" fmla="*/ 120 h 128"/>
              <a:gd name="T48" fmla="*/ 120 w 128"/>
              <a:gd name="T49" fmla="*/ 88 h 128"/>
              <a:gd name="T50" fmla="*/ 112 w 128"/>
              <a:gd name="T51" fmla="*/ 96 h 128"/>
              <a:gd name="T52" fmla="*/ 16 w 128"/>
              <a:gd name="T53" fmla="*/ 96 h 128"/>
              <a:gd name="T54" fmla="*/ 8 w 128"/>
              <a:gd name="T55" fmla="*/ 88 h 128"/>
              <a:gd name="T56" fmla="*/ 8 w 128"/>
              <a:gd name="T57" fmla="*/ 84 h 128"/>
              <a:gd name="T58" fmla="*/ 120 w 128"/>
              <a:gd name="T59" fmla="*/ 84 h 128"/>
              <a:gd name="T60" fmla="*/ 120 w 128"/>
              <a:gd name="T61" fmla="*/ 88 h 128"/>
              <a:gd name="T62" fmla="*/ 120 w 128"/>
              <a:gd name="T63" fmla="*/ 76 h 128"/>
              <a:gd name="T64" fmla="*/ 8 w 128"/>
              <a:gd name="T65" fmla="*/ 76 h 128"/>
              <a:gd name="T66" fmla="*/ 8 w 128"/>
              <a:gd name="T67" fmla="*/ 16 h 128"/>
              <a:gd name="T68" fmla="*/ 16 w 128"/>
              <a:gd name="T69" fmla="*/ 8 h 128"/>
              <a:gd name="T70" fmla="*/ 112 w 128"/>
              <a:gd name="T71" fmla="*/ 8 h 128"/>
              <a:gd name="T72" fmla="*/ 120 w 128"/>
              <a:gd name="T73" fmla="*/ 16 h 128"/>
              <a:gd name="T74" fmla="*/ 120 w 128"/>
              <a:gd name="T75"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6" y="0"/>
                </a:moveTo>
                <a:cubicBezTo>
                  <a:pt x="12" y="0"/>
                  <a:pt x="12" y="0"/>
                  <a:pt x="12" y="0"/>
                </a:cubicBezTo>
                <a:cubicBezTo>
                  <a:pt x="5" y="0"/>
                  <a:pt x="0" y="5"/>
                  <a:pt x="0" y="12"/>
                </a:cubicBezTo>
                <a:cubicBezTo>
                  <a:pt x="0" y="92"/>
                  <a:pt x="0" y="92"/>
                  <a:pt x="0" y="92"/>
                </a:cubicBezTo>
                <a:cubicBezTo>
                  <a:pt x="0" y="98"/>
                  <a:pt x="5" y="104"/>
                  <a:pt x="12" y="104"/>
                </a:cubicBezTo>
                <a:cubicBezTo>
                  <a:pt x="44" y="104"/>
                  <a:pt x="44" y="104"/>
                  <a:pt x="44" y="104"/>
                </a:cubicBezTo>
                <a:cubicBezTo>
                  <a:pt x="44" y="120"/>
                  <a:pt x="44" y="120"/>
                  <a:pt x="44" y="120"/>
                </a:cubicBezTo>
                <a:cubicBezTo>
                  <a:pt x="40" y="120"/>
                  <a:pt x="40" y="120"/>
                  <a:pt x="40" y="120"/>
                </a:cubicBezTo>
                <a:cubicBezTo>
                  <a:pt x="37" y="120"/>
                  <a:pt x="36" y="122"/>
                  <a:pt x="36" y="124"/>
                </a:cubicBezTo>
                <a:cubicBezTo>
                  <a:pt x="36" y="126"/>
                  <a:pt x="37" y="128"/>
                  <a:pt x="40" y="128"/>
                </a:cubicBezTo>
                <a:cubicBezTo>
                  <a:pt x="88" y="128"/>
                  <a:pt x="88" y="128"/>
                  <a:pt x="88" y="128"/>
                </a:cubicBezTo>
                <a:cubicBezTo>
                  <a:pt x="90" y="128"/>
                  <a:pt x="92" y="126"/>
                  <a:pt x="92" y="124"/>
                </a:cubicBezTo>
                <a:cubicBezTo>
                  <a:pt x="92" y="122"/>
                  <a:pt x="90" y="120"/>
                  <a:pt x="88" y="120"/>
                </a:cubicBezTo>
                <a:cubicBezTo>
                  <a:pt x="84" y="120"/>
                  <a:pt x="84" y="120"/>
                  <a:pt x="84" y="120"/>
                </a:cubicBezTo>
                <a:cubicBezTo>
                  <a:pt x="84" y="104"/>
                  <a:pt x="84" y="104"/>
                  <a:pt x="84" y="104"/>
                </a:cubicBezTo>
                <a:cubicBezTo>
                  <a:pt x="116" y="104"/>
                  <a:pt x="116" y="104"/>
                  <a:pt x="116" y="104"/>
                </a:cubicBezTo>
                <a:cubicBezTo>
                  <a:pt x="122" y="104"/>
                  <a:pt x="128" y="98"/>
                  <a:pt x="128" y="92"/>
                </a:cubicBezTo>
                <a:cubicBezTo>
                  <a:pt x="128" y="12"/>
                  <a:pt x="128" y="12"/>
                  <a:pt x="128" y="12"/>
                </a:cubicBezTo>
                <a:cubicBezTo>
                  <a:pt x="128" y="5"/>
                  <a:pt x="122" y="0"/>
                  <a:pt x="116" y="0"/>
                </a:cubicBezTo>
                <a:close/>
                <a:moveTo>
                  <a:pt x="76" y="120"/>
                </a:moveTo>
                <a:cubicBezTo>
                  <a:pt x="52" y="120"/>
                  <a:pt x="52" y="120"/>
                  <a:pt x="52" y="120"/>
                </a:cubicBezTo>
                <a:cubicBezTo>
                  <a:pt x="52" y="104"/>
                  <a:pt x="52" y="104"/>
                  <a:pt x="52" y="104"/>
                </a:cubicBezTo>
                <a:cubicBezTo>
                  <a:pt x="76" y="104"/>
                  <a:pt x="76" y="104"/>
                  <a:pt x="76" y="104"/>
                </a:cubicBezTo>
                <a:lnTo>
                  <a:pt x="76" y="120"/>
                </a:lnTo>
                <a:close/>
                <a:moveTo>
                  <a:pt x="120" y="88"/>
                </a:moveTo>
                <a:cubicBezTo>
                  <a:pt x="120" y="92"/>
                  <a:pt x="116" y="96"/>
                  <a:pt x="112" y="96"/>
                </a:cubicBezTo>
                <a:cubicBezTo>
                  <a:pt x="16" y="96"/>
                  <a:pt x="16" y="96"/>
                  <a:pt x="16" y="96"/>
                </a:cubicBezTo>
                <a:cubicBezTo>
                  <a:pt x="11" y="96"/>
                  <a:pt x="8" y="92"/>
                  <a:pt x="8" y="88"/>
                </a:cubicBezTo>
                <a:cubicBezTo>
                  <a:pt x="8" y="84"/>
                  <a:pt x="8" y="84"/>
                  <a:pt x="8" y="84"/>
                </a:cubicBezTo>
                <a:cubicBezTo>
                  <a:pt x="120" y="84"/>
                  <a:pt x="120" y="84"/>
                  <a:pt x="120" y="84"/>
                </a:cubicBezTo>
                <a:lnTo>
                  <a:pt x="120" y="88"/>
                </a:lnTo>
                <a:close/>
                <a:moveTo>
                  <a:pt x="120" y="76"/>
                </a:moveTo>
                <a:cubicBezTo>
                  <a:pt x="8" y="76"/>
                  <a:pt x="8" y="76"/>
                  <a:pt x="8" y="76"/>
                </a:cubicBezTo>
                <a:cubicBezTo>
                  <a:pt x="8" y="16"/>
                  <a:pt x="8" y="16"/>
                  <a:pt x="8" y="16"/>
                </a:cubicBezTo>
                <a:cubicBezTo>
                  <a:pt x="8" y="11"/>
                  <a:pt x="11" y="8"/>
                  <a:pt x="16" y="8"/>
                </a:cubicBezTo>
                <a:cubicBezTo>
                  <a:pt x="112" y="8"/>
                  <a:pt x="112" y="8"/>
                  <a:pt x="112" y="8"/>
                </a:cubicBezTo>
                <a:cubicBezTo>
                  <a:pt x="116" y="8"/>
                  <a:pt x="120" y="11"/>
                  <a:pt x="120" y="16"/>
                </a:cubicBezTo>
                <a:lnTo>
                  <a:pt x="120" y="76"/>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5" name="文本框 44"/>
          <p:cNvSpPr txBox="1"/>
          <p:nvPr/>
        </p:nvSpPr>
        <p:spPr>
          <a:xfrm>
            <a:off x="1796112" y="2881233"/>
            <a:ext cx="1415772" cy="338554"/>
          </a:xfrm>
          <a:prstGeom prst="rect">
            <a:avLst/>
          </a:prstGeom>
          <a:noFill/>
        </p:spPr>
        <p:txBody>
          <a:bodyPr wrap="none" rtlCol="0">
            <a:spAutoFit/>
          </a:bodyPr>
          <a:lstStyle/>
          <a:p>
            <a:pPr algn="ctr"/>
            <a:r>
              <a:rPr lang="zh-CN" altLang="en-US" sz="1600" dirty="0">
                <a:solidFill>
                  <a:schemeClr val="bg1"/>
                </a:solidFill>
                <a:cs typeface="+mn-ea"/>
                <a:sym typeface="+mn-lt"/>
              </a:rPr>
              <a:t>点击添加标题</a:t>
            </a:r>
          </a:p>
        </p:txBody>
      </p:sp>
      <p:sp>
        <p:nvSpPr>
          <p:cNvPr id="46" name="文本框 45"/>
          <p:cNvSpPr txBox="1"/>
          <p:nvPr/>
        </p:nvSpPr>
        <p:spPr>
          <a:xfrm>
            <a:off x="4190780" y="2881233"/>
            <a:ext cx="1415772" cy="338554"/>
          </a:xfrm>
          <a:prstGeom prst="rect">
            <a:avLst/>
          </a:prstGeom>
          <a:noFill/>
        </p:spPr>
        <p:txBody>
          <a:bodyPr wrap="none" rtlCol="0">
            <a:spAutoFit/>
          </a:bodyPr>
          <a:lstStyle/>
          <a:p>
            <a:pPr algn="ctr"/>
            <a:r>
              <a:rPr lang="zh-CN" altLang="en-US" sz="1600" dirty="0">
                <a:solidFill>
                  <a:schemeClr val="bg1"/>
                </a:solidFill>
                <a:cs typeface="+mn-ea"/>
                <a:sym typeface="+mn-lt"/>
              </a:rPr>
              <a:t>点击添加标题</a:t>
            </a:r>
          </a:p>
        </p:txBody>
      </p:sp>
      <p:sp>
        <p:nvSpPr>
          <p:cNvPr id="47" name="文本框 46"/>
          <p:cNvSpPr txBox="1"/>
          <p:nvPr/>
        </p:nvSpPr>
        <p:spPr>
          <a:xfrm>
            <a:off x="6585448" y="2881233"/>
            <a:ext cx="1415772" cy="338554"/>
          </a:xfrm>
          <a:prstGeom prst="rect">
            <a:avLst/>
          </a:prstGeom>
          <a:noFill/>
        </p:spPr>
        <p:txBody>
          <a:bodyPr wrap="none" rtlCol="0">
            <a:spAutoFit/>
          </a:bodyPr>
          <a:lstStyle/>
          <a:p>
            <a:pPr algn="ctr"/>
            <a:r>
              <a:rPr lang="zh-CN" altLang="en-US" sz="1600" dirty="0">
                <a:solidFill>
                  <a:schemeClr val="bg1"/>
                </a:solidFill>
                <a:cs typeface="+mn-ea"/>
                <a:sym typeface="+mn-lt"/>
              </a:rPr>
              <a:t>点击添加标题</a:t>
            </a:r>
          </a:p>
        </p:txBody>
      </p:sp>
      <p:sp>
        <p:nvSpPr>
          <p:cNvPr id="48" name="文本框 47"/>
          <p:cNvSpPr txBox="1"/>
          <p:nvPr/>
        </p:nvSpPr>
        <p:spPr>
          <a:xfrm>
            <a:off x="8980116" y="2881233"/>
            <a:ext cx="1415772" cy="338554"/>
          </a:xfrm>
          <a:prstGeom prst="rect">
            <a:avLst/>
          </a:prstGeom>
          <a:noFill/>
        </p:spPr>
        <p:txBody>
          <a:bodyPr wrap="none" rtlCol="0">
            <a:spAutoFit/>
          </a:bodyPr>
          <a:lstStyle/>
          <a:p>
            <a:pPr algn="ctr"/>
            <a:r>
              <a:rPr lang="zh-CN" altLang="en-US" sz="1600" dirty="0">
                <a:solidFill>
                  <a:schemeClr val="bg1"/>
                </a:solidFill>
                <a:cs typeface="+mn-ea"/>
                <a:sym typeface="+mn-lt"/>
              </a:rPr>
              <a:t>点击添加标题</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425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2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nodeType="withEffect">
                                  <p:stCondLst>
                                    <p:cond delay="40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3"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p:bldP spid="46"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45050" y="1432560"/>
            <a:ext cx="2500630" cy="2500630"/>
            <a:chOff x="6659" y="1520"/>
            <a:chExt cx="5836" cy="5836"/>
          </a:xfrm>
        </p:grpSpPr>
        <p:sp>
          <p:nvSpPr>
            <p:cNvPr id="3" name="椭圆 2"/>
            <p:cNvSpPr/>
            <p:nvPr/>
          </p:nvSpPr>
          <p:spPr>
            <a:xfrm>
              <a:off x="6659" y="1520"/>
              <a:ext cx="5836" cy="5836"/>
            </a:xfrm>
            <a:prstGeom prst="ellips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71" y="1732"/>
              <a:ext cx="5413" cy="5413"/>
            </a:xfrm>
            <a:prstGeom prst="ellipse">
              <a:avLst/>
            </a:prstGeom>
            <a:noFill/>
            <a:ln w="1270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14" name="文本框 12"/>
          <p:cNvSpPr txBox="1">
            <a:spLocks noChangeArrowheads="1"/>
          </p:cNvSpPr>
          <p:nvPr/>
        </p:nvSpPr>
        <p:spPr bwMode="auto">
          <a:xfrm>
            <a:off x="4378325" y="4061059"/>
            <a:ext cx="3434080" cy="60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sz="3200" b="1">
                <a:latin typeface="微软雅黑" panose="020B0503020204020204" charset="-122"/>
                <a:ea typeface="微软雅黑" panose="020B0503020204020204" charset="-122"/>
              </a:rPr>
              <a:t>单击此处添加标题</a:t>
            </a:r>
          </a:p>
        </p:txBody>
      </p:sp>
      <p:sp>
        <p:nvSpPr>
          <p:cNvPr id="17412" name="文本框 10"/>
          <p:cNvSpPr txBox="1">
            <a:spLocks noChangeArrowheads="1"/>
          </p:cNvSpPr>
          <p:nvPr/>
        </p:nvSpPr>
        <p:spPr bwMode="auto">
          <a:xfrm>
            <a:off x="5175250" y="2915285"/>
            <a:ext cx="1866900" cy="3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600" b="1">
                <a:solidFill>
                  <a:schemeClr val="bg1"/>
                </a:solidFill>
              </a:rPr>
              <a:t>VISION</a:t>
            </a:r>
            <a:r>
              <a:rPr lang="zh-CN" altLang="en-US" sz="1600" b="1">
                <a:solidFill>
                  <a:schemeClr val="bg1"/>
                </a:solidFill>
              </a:rPr>
              <a:t> </a:t>
            </a:r>
            <a:r>
              <a:rPr lang="en-US" altLang="zh-CN" sz="1600" b="1">
                <a:solidFill>
                  <a:schemeClr val="bg1"/>
                </a:solidFill>
              </a:rPr>
              <a:t>OF STRONG</a:t>
            </a:r>
          </a:p>
        </p:txBody>
      </p:sp>
      <p:sp>
        <p:nvSpPr>
          <p:cNvPr id="4" name="文本框 3"/>
          <p:cNvSpPr txBox="1"/>
          <p:nvPr/>
        </p:nvSpPr>
        <p:spPr>
          <a:xfrm>
            <a:off x="5204460" y="2242820"/>
            <a:ext cx="1808480" cy="613410"/>
          </a:xfrm>
          <a:prstGeom prst="rect">
            <a:avLst/>
          </a:prstGeom>
          <a:noFill/>
        </p:spPr>
        <p:txBody>
          <a:bodyPr wrap="none" rtlCol="0">
            <a:spAutoFit/>
          </a:bodyPr>
          <a:lstStyle/>
          <a:p>
            <a:pPr algn="l"/>
            <a:r>
              <a:rPr lang="zh-CN" altLang="en-US" sz="3200" b="1">
                <a:solidFill>
                  <a:schemeClr val="bg1"/>
                </a:solidFill>
                <a:latin typeface="微软雅黑" panose="020B0503020204020204" charset="-122"/>
                <a:ea typeface="微软雅黑" panose="020B0503020204020204" charset="-122"/>
              </a:rPr>
              <a:t>添加标题</a:t>
            </a:r>
          </a:p>
        </p:txBody>
      </p:sp>
      <p:cxnSp>
        <p:nvCxnSpPr>
          <p:cNvPr id="7" name="直接连接符 6"/>
          <p:cNvCxnSpPr/>
          <p:nvPr/>
        </p:nvCxnSpPr>
        <p:spPr>
          <a:xfrm>
            <a:off x="4296410" y="4590415"/>
            <a:ext cx="3597910" cy="0"/>
          </a:xfrm>
          <a:prstGeom prst="line">
            <a:avLst/>
          </a:prstGeom>
          <a:ln w="12700" cmpd="sng">
            <a:solidFill>
              <a:srgbClr val="AF935C"/>
            </a:solidFill>
            <a:prstDash val="sysDash"/>
          </a:ln>
        </p:spPr>
        <p:style>
          <a:lnRef idx="1">
            <a:schemeClr val="accent1"/>
          </a:lnRef>
          <a:fillRef idx="0">
            <a:schemeClr val="accent1"/>
          </a:fillRef>
          <a:effectRef idx="0">
            <a:schemeClr val="accent1"/>
          </a:effectRef>
          <a:fontRef idx="minor">
            <a:schemeClr val="tx1"/>
          </a:fontRef>
        </p:style>
      </p:cxnSp>
      <p:sp>
        <p:nvSpPr>
          <p:cNvPr id="2" name="Text Box 44"/>
          <p:cNvSpPr txBox="1">
            <a:spLocks noChangeArrowheads="1"/>
          </p:cNvSpPr>
          <p:nvPr/>
        </p:nvSpPr>
        <p:spPr bwMode="auto">
          <a:xfrm>
            <a:off x="3881755" y="4590415"/>
            <a:ext cx="4427220" cy="8458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gn="ctr">
              <a:lnSpc>
                <a:spcPct val="150000"/>
              </a:lnSpc>
              <a:spcBef>
                <a:spcPts val="1000"/>
              </a:spcBef>
            </a:pPr>
            <a:r>
              <a:rPr lang="zh-CN" altLang="en-US" sz="1100" dirty="0">
                <a:solidFill>
                  <a:schemeClr val="tx1"/>
                </a:solidFill>
                <a:cs typeface="+mn-ea"/>
                <a:sym typeface="+mn-lt"/>
              </a:rPr>
              <a:t>您的内容打在这里，或者通过复制您的文本后，在此框中选择粘贴，并选择只保留文字。您的内容打在这里，或者通过复制您的文本后，在此框中</a:t>
            </a:r>
          </a:p>
        </p:txBody>
      </p:sp>
      <p:pic>
        <p:nvPicPr>
          <p:cNvPr id="13" name="图片 12" descr="97 ab73428a0c1076f84c12a068f5b9c3"/>
          <p:cNvPicPr>
            <a:picLocks noChangeAspect="1"/>
          </p:cNvPicPr>
          <p:nvPr/>
        </p:nvPicPr>
        <p:blipFill>
          <a:blip r:embed="rId2"/>
          <a:stretch>
            <a:fillRect/>
          </a:stretch>
        </p:blipFill>
        <p:spPr>
          <a:xfrm>
            <a:off x="-186055" y="4923155"/>
            <a:ext cx="5083175" cy="2025650"/>
          </a:xfrm>
          <a:prstGeom prst="rect">
            <a:avLst/>
          </a:prstGeom>
        </p:spPr>
      </p:pic>
      <p:pic>
        <p:nvPicPr>
          <p:cNvPr id="14" name="图片 13" descr="97 ab73428a0c1076f84c12a068f5b9c3"/>
          <p:cNvPicPr>
            <a:picLocks noChangeAspect="1"/>
          </p:cNvPicPr>
          <p:nvPr/>
        </p:nvPicPr>
        <p:blipFill>
          <a:blip r:embed="rId2"/>
          <a:stretch>
            <a:fillRect/>
          </a:stretch>
        </p:blipFill>
        <p:spPr>
          <a:xfrm rot="10800000">
            <a:off x="8173085" y="-59055"/>
            <a:ext cx="4302760" cy="1714500"/>
          </a:xfrm>
          <a:prstGeom prst="rect">
            <a:avLst/>
          </a:prstGeom>
        </p:spPr>
      </p:pic>
    </p:spTree>
  </p:cSld>
  <p:clrMapOvr>
    <a:masterClrMapping/>
  </p:clrMapOvr>
  <p:transition advTm="402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600"/>
                                  </p:stCondLst>
                                  <p:childTnLst>
                                    <p:set>
                                      <p:cBhvr>
                                        <p:cTn id="6" dur="1" fill="hold">
                                          <p:stCondLst>
                                            <p:cond delay="0"/>
                                          </p:stCondLst>
                                        </p:cTn>
                                        <p:tgtEl>
                                          <p:spTgt spid="17414"/>
                                        </p:tgtEl>
                                        <p:attrNameLst>
                                          <p:attrName>style.visibility</p:attrName>
                                        </p:attrNameLst>
                                      </p:cBhvr>
                                      <p:to>
                                        <p:strVal val="visible"/>
                                      </p:to>
                                    </p:set>
                                    <p:animEffect transition="in" filter="wipe(right)">
                                      <p:cBhvr>
                                        <p:cTn id="7" dur="500"/>
                                        <p:tgtEl>
                                          <p:spTgt spid="17414"/>
                                        </p:tgtEl>
                                      </p:cBhvr>
                                    </p:animEffect>
                                  </p:childTnLst>
                                </p:cTn>
                              </p:par>
                              <p:par>
                                <p:cTn id="8" presetID="6"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600"/>
                                        <p:tgtEl>
                                          <p:spTgt spid="8"/>
                                        </p:tgtEl>
                                      </p:cBhvr>
                                    </p:animEffect>
                                  </p:childTnLst>
                                </p:cTn>
                              </p:par>
                              <p:par>
                                <p:cTn id="11" presetID="10" presetClass="entr" presetSubtype="0" fill="hold" grpId="2" nodeType="withEffect">
                                  <p:stCondLst>
                                    <p:cond delay="50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500"/>
                                        <p:tgtEl>
                                          <p:spTgt spid="17412"/>
                                        </p:tgtEl>
                                      </p:cBhvr>
                                    </p:animEffect>
                                  </p:childTnLst>
                                </p:cTn>
                              </p:par>
                              <p:par>
                                <p:cTn id="14" presetID="10" presetClass="entr" presetSubtype="0" fill="hold" grpId="2"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0" presetClass="entr" presetSubtype="0" fill="hold" grpId="0" nodeType="with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Effect transition="in" filter="fade">
                                      <p:cBhvr>
                                        <p:cTn id="2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2" grpId="0"/>
      <p:bldP spid="17412" grpId="1"/>
      <p:bldP spid="17412" grpId="2"/>
      <p:bldP spid="4" grpId="0"/>
      <p:bldP spid="4" grpId="1"/>
      <p:bldP spid="4" grpId="2"/>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6"/>
          <p:cNvSpPr/>
          <p:nvPr/>
        </p:nvSpPr>
        <p:spPr>
          <a:xfrm rot="5400000">
            <a:off x="518321" y="1260416"/>
            <a:ext cx="2994025" cy="4030663"/>
          </a:xfrm>
          <a:prstGeom prst="trapezoid">
            <a:avLst>
              <a:gd name="adj" fmla="val 10682"/>
            </a:avLst>
          </a:prstGeom>
          <a:blipFill dpi="0" rotWithShape="1">
            <a:blip r:embed="rId2"/>
            <a:srcRect/>
            <a:stretch>
              <a:fillRect/>
            </a:stretch>
          </a:blipFill>
          <a:ln>
            <a:noFill/>
          </a:ln>
          <a:effectLst>
            <a:outerShdw blurRad="495300" dist="38100" dir="5400000" sx="90000" sy="-19000"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cs typeface="+mn-ea"/>
              <a:sym typeface="+mn-lt"/>
            </a:endParaRPr>
          </a:p>
        </p:txBody>
      </p:sp>
      <p:sp>
        <p:nvSpPr>
          <p:cNvPr id="5" name="Trapezoid 7"/>
          <p:cNvSpPr/>
          <p:nvPr/>
        </p:nvSpPr>
        <p:spPr>
          <a:xfrm rot="16200000" flipH="1">
            <a:off x="8679658" y="1260417"/>
            <a:ext cx="2994025" cy="4030662"/>
          </a:xfrm>
          <a:prstGeom prst="trapezoid">
            <a:avLst>
              <a:gd name="adj" fmla="val 10682"/>
            </a:avLst>
          </a:prstGeom>
          <a:blipFill dpi="0" rotWithShape="1">
            <a:blip r:embed="rId3"/>
            <a:srcRect/>
            <a:stretch>
              <a:fillRect/>
            </a:stretch>
          </a:blipFill>
          <a:ln>
            <a:noFill/>
          </a:ln>
          <a:effectLst>
            <a:outerShdw blurRad="495300" dist="38100" dir="5400000" sx="90000" sy="-19000"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cs typeface="+mn-ea"/>
              <a:sym typeface="+mn-lt"/>
            </a:endParaRPr>
          </a:p>
        </p:txBody>
      </p:sp>
      <p:sp>
        <p:nvSpPr>
          <p:cNvPr id="6" name="任意多边形 5"/>
          <p:cNvSpPr/>
          <p:nvPr/>
        </p:nvSpPr>
        <p:spPr>
          <a:xfrm>
            <a:off x="3743326" y="2096235"/>
            <a:ext cx="4679950" cy="2357438"/>
          </a:xfrm>
          <a:custGeom>
            <a:avLst/>
            <a:gdLst>
              <a:gd name="connsiteX0" fmla="*/ 287338 w 4679950"/>
              <a:gd name="connsiteY0" fmla="*/ 0 h 2357438"/>
              <a:gd name="connsiteX1" fmla="*/ 4418013 w 4679950"/>
              <a:gd name="connsiteY1" fmla="*/ 0 h 2357438"/>
              <a:gd name="connsiteX2" fmla="*/ 4418013 w 4679950"/>
              <a:gd name="connsiteY2" fmla="*/ 1020258 h 2357438"/>
              <a:gd name="connsiteX3" fmla="*/ 4679950 w 4679950"/>
              <a:gd name="connsiteY3" fmla="*/ 1172369 h 2357438"/>
              <a:gd name="connsiteX4" fmla="*/ 4418013 w 4679950"/>
              <a:gd name="connsiteY4" fmla="*/ 1324481 h 2357438"/>
              <a:gd name="connsiteX5" fmla="*/ 4418013 w 4679950"/>
              <a:gd name="connsiteY5" fmla="*/ 2357438 h 2357438"/>
              <a:gd name="connsiteX6" fmla="*/ 287338 w 4679950"/>
              <a:gd name="connsiteY6" fmla="*/ 2357438 h 2357438"/>
              <a:gd name="connsiteX7" fmla="*/ 287338 w 4679950"/>
              <a:gd name="connsiteY7" fmla="*/ 1339230 h 2357438"/>
              <a:gd name="connsiteX8" fmla="*/ 0 w 4679950"/>
              <a:gd name="connsiteY8" fmla="*/ 1172369 h 2357438"/>
              <a:gd name="connsiteX9" fmla="*/ 287338 w 4679950"/>
              <a:gd name="connsiteY9" fmla="*/ 1005507 h 23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9950" h="2357438">
                <a:moveTo>
                  <a:pt x="287338" y="0"/>
                </a:moveTo>
                <a:lnTo>
                  <a:pt x="4418013" y="0"/>
                </a:lnTo>
                <a:lnTo>
                  <a:pt x="4418013" y="1020258"/>
                </a:lnTo>
                <a:lnTo>
                  <a:pt x="4679950" y="1172369"/>
                </a:lnTo>
                <a:lnTo>
                  <a:pt x="4418013" y="1324481"/>
                </a:lnTo>
                <a:lnTo>
                  <a:pt x="4418013" y="2357438"/>
                </a:lnTo>
                <a:lnTo>
                  <a:pt x="287338" y="2357438"/>
                </a:lnTo>
                <a:lnTo>
                  <a:pt x="287338" y="1339230"/>
                </a:lnTo>
                <a:lnTo>
                  <a:pt x="0" y="1172369"/>
                </a:lnTo>
                <a:lnTo>
                  <a:pt x="287338" y="1005507"/>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400">
              <a:cs typeface="+mn-ea"/>
              <a:sym typeface="+mn-lt"/>
            </a:endParaRPr>
          </a:p>
        </p:txBody>
      </p:sp>
      <p:sp>
        <p:nvSpPr>
          <p:cNvPr id="7" name="Title 20"/>
          <p:cNvSpPr txBox="1"/>
          <p:nvPr/>
        </p:nvSpPr>
        <p:spPr>
          <a:xfrm>
            <a:off x="4537075" y="2482474"/>
            <a:ext cx="3092452" cy="1523494"/>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zh-CN" altLang="en-US" sz="1100" dirty="0">
                <a:solidFill>
                  <a:prstClr val="white"/>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prstClr val="white"/>
              </a:solidFill>
              <a:latin typeface="+mn-lt"/>
              <a:ea typeface="+mn-ea"/>
              <a:cs typeface="+mn-ea"/>
              <a:sym typeface="+mn-lt"/>
            </a:endParaRPr>
          </a:p>
          <a:p>
            <a:pPr algn="just">
              <a:lnSpc>
                <a:spcPct val="150000"/>
              </a:lnSpc>
            </a:pPr>
            <a:r>
              <a:rPr lang="zh-CN" altLang="en-US" sz="1100" dirty="0">
                <a:solidFill>
                  <a:prstClr val="white"/>
                </a:solidFill>
                <a:latin typeface="+mn-lt"/>
                <a:ea typeface="+mn-ea"/>
                <a:cs typeface="+mn-ea"/>
                <a:sym typeface="+mn-lt"/>
              </a:rPr>
              <a:t>您的内容打在这里，或者通过复制您的文本后，在此框中选择粘贴，并选择只保留文字。</a:t>
            </a:r>
            <a:endParaRPr lang="en-US" altLang="zh-CN" sz="1100" dirty="0">
              <a:solidFill>
                <a:prstClr val="white"/>
              </a:solidFill>
              <a:latin typeface="+mn-lt"/>
              <a:ea typeface="+mn-ea"/>
              <a:cs typeface="+mn-ea"/>
              <a:sym typeface="+mn-lt"/>
            </a:endParaRPr>
          </a:p>
        </p:txBody>
      </p:sp>
      <p:sp>
        <p:nvSpPr>
          <p:cNvPr id="8" name="文本框 7"/>
          <p:cNvSpPr txBox="1"/>
          <p:nvPr/>
        </p:nvSpPr>
        <p:spPr>
          <a:xfrm>
            <a:off x="5388117" y="4851025"/>
            <a:ext cx="1415772" cy="338554"/>
          </a:xfrm>
          <a:prstGeom prst="rect">
            <a:avLst/>
          </a:prstGeom>
          <a:noFill/>
        </p:spPr>
        <p:txBody>
          <a:bodyPr wrap="none" rtlCol="0">
            <a:spAutoFit/>
          </a:bodyPr>
          <a:lstStyle/>
          <a:p>
            <a:pPr algn="ctr"/>
            <a:r>
              <a:rPr lang="zh-CN" altLang="en-US" sz="1600" dirty="0">
                <a:solidFill>
                  <a:srgbClr val="AF935C"/>
                </a:solidFill>
                <a:cs typeface="+mn-ea"/>
                <a:sym typeface="+mn-lt"/>
              </a:rPr>
              <a:t>点击添加标题</a:t>
            </a:r>
          </a:p>
        </p:txBody>
      </p:sp>
      <p:sp>
        <p:nvSpPr>
          <p:cNvPr id="9" name="TextBox 11"/>
          <p:cNvSpPr txBox="1"/>
          <p:nvPr/>
        </p:nvSpPr>
        <p:spPr>
          <a:xfrm>
            <a:off x="3080274" y="5190581"/>
            <a:ext cx="6031454" cy="573170"/>
          </a:xfrm>
          <a:prstGeom prst="rect">
            <a:avLst/>
          </a:prstGeom>
          <a:noFill/>
        </p:spPr>
        <p:txBody>
          <a:bodyPr wrap="square" rtlCol="0">
            <a:spAutoFit/>
          </a:bodyPr>
          <a:lstStyle/>
          <a:p>
            <a:pPr algn="ctr">
              <a:lnSpc>
                <a:spcPct val="150000"/>
              </a:lnSpc>
            </a:pPr>
            <a:r>
              <a:rPr lang="zh-CN" altLang="en-US" sz="1100" dirty="0">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758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0.70"/>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7"/>
          <p:cNvCxnSpPr>
            <a:endCxn id="11" idx="0"/>
          </p:cNvCxnSpPr>
          <p:nvPr/>
        </p:nvCxnSpPr>
        <p:spPr>
          <a:xfrm>
            <a:off x="1223795" y="3026242"/>
            <a:ext cx="0" cy="74668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19"/>
          <p:cNvCxnSpPr>
            <a:stCxn id="12" idx="4"/>
            <a:endCxn id="18" idx="0"/>
          </p:cNvCxnSpPr>
          <p:nvPr/>
        </p:nvCxnSpPr>
        <p:spPr>
          <a:xfrm>
            <a:off x="2777261" y="3924054"/>
            <a:ext cx="4011" cy="79192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20"/>
          <p:cNvCxnSpPr>
            <a:stCxn id="15" idx="4"/>
            <a:endCxn id="21" idx="0"/>
          </p:cNvCxnSpPr>
          <p:nvPr/>
        </p:nvCxnSpPr>
        <p:spPr>
          <a:xfrm>
            <a:off x="5884193" y="3924054"/>
            <a:ext cx="4329" cy="79192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21"/>
          <p:cNvCxnSpPr>
            <a:stCxn id="16" idx="4"/>
            <a:endCxn id="22" idx="0"/>
          </p:cNvCxnSpPr>
          <p:nvPr/>
        </p:nvCxnSpPr>
        <p:spPr>
          <a:xfrm>
            <a:off x="8991123" y="3924054"/>
            <a:ext cx="0" cy="79192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22"/>
          <p:cNvCxnSpPr>
            <a:stCxn id="20" idx="4"/>
            <a:endCxn id="13" idx="0"/>
          </p:cNvCxnSpPr>
          <p:nvPr/>
        </p:nvCxnSpPr>
        <p:spPr>
          <a:xfrm>
            <a:off x="7436596" y="3038932"/>
            <a:ext cx="1063" cy="73399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23"/>
          <p:cNvCxnSpPr>
            <a:stCxn id="19" idx="4"/>
            <a:endCxn id="14" idx="0"/>
          </p:cNvCxnSpPr>
          <p:nvPr/>
        </p:nvCxnSpPr>
        <p:spPr>
          <a:xfrm flipH="1">
            <a:off x="4330727" y="3038932"/>
            <a:ext cx="1649" cy="73399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24"/>
          <p:cNvSpPr/>
          <p:nvPr/>
        </p:nvSpPr>
        <p:spPr>
          <a:xfrm>
            <a:off x="1223795" y="3830856"/>
            <a:ext cx="10968205"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1" name="Oval 25"/>
          <p:cNvSpPr>
            <a:spLocks noChangeAspect="1"/>
          </p:cNvSpPr>
          <p:nvPr/>
        </p:nvSpPr>
        <p:spPr>
          <a:xfrm>
            <a:off x="1148230" y="3772924"/>
            <a:ext cx="151130" cy="151130"/>
          </a:xfrm>
          <a:prstGeom prst="ellipse">
            <a:avLst/>
          </a:prstGeom>
          <a:solidFill>
            <a:srgbClr val="AF935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rgbClr val="26A6CF"/>
                </a:solidFill>
                <a:cs typeface="+mn-ea"/>
                <a:sym typeface="+mn-lt"/>
              </a:rPr>
              <a:t> </a:t>
            </a:r>
            <a:endParaRPr lang="en-US" sz="1350" dirty="0">
              <a:solidFill>
                <a:srgbClr val="26A6CF"/>
              </a:solidFill>
              <a:cs typeface="+mn-ea"/>
              <a:sym typeface="+mn-lt"/>
            </a:endParaRPr>
          </a:p>
        </p:txBody>
      </p:sp>
      <p:sp>
        <p:nvSpPr>
          <p:cNvPr id="12" name="Oval 26"/>
          <p:cNvSpPr>
            <a:spLocks noChangeAspect="1"/>
          </p:cNvSpPr>
          <p:nvPr/>
        </p:nvSpPr>
        <p:spPr>
          <a:xfrm>
            <a:off x="2701696" y="3772924"/>
            <a:ext cx="151130" cy="151130"/>
          </a:xfrm>
          <a:prstGeom prst="ellipse">
            <a:avLst/>
          </a:prstGeom>
          <a:solidFill>
            <a:srgbClr val="AF935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cs typeface="+mn-ea"/>
              <a:sym typeface="+mn-lt"/>
            </a:endParaRPr>
          </a:p>
        </p:txBody>
      </p:sp>
      <p:sp>
        <p:nvSpPr>
          <p:cNvPr id="13" name="Oval 27"/>
          <p:cNvSpPr>
            <a:spLocks noChangeAspect="1"/>
          </p:cNvSpPr>
          <p:nvPr/>
        </p:nvSpPr>
        <p:spPr>
          <a:xfrm>
            <a:off x="7362094" y="3772924"/>
            <a:ext cx="151130" cy="151130"/>
          </a:xfrm>
          <a:prstGeom prst="ellipse">
            <a:avLst/>
          </a:prstGeom>
          <a:solidFill>
            <a:srgbClr val="AF935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cs typeface="+mn-ea"/>
              <a:sym typeface="+mn-lt"/>
            </a:endParaRPr>
          </a:p>
        </p:txBody>
      </p:sp>
      <p:sp>
        <p:nvSpPr>
          <p:cNvPr id="14" name="Oval 28"/>
          <p:cNvSpPr>
            <a:spLocks noChangeAspect="1"/>
          </p:cNvSpPr>
          <p:nvPr/>
        </p:nvSpPr>
        <p:spPr>
          <a:xfrm>
            <a:off x="4255162" y="3772924"/>
            <a:ext cx="151130" cy="151130"/>
          </a:xfrm>
          <a:prstGeom prst="ellipse">
            <a:avLst/>
          </a:prstGeom>
          <a:solidFill>
            <a:srgbClr val="AF935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cs typeface="+mn-ea"/>
              <a:sym typeface="+mn-lt"/>
            </a:endParaRPr>
          </a:p>
        </p:txBody>
      </p:sp>
      <p:sp>
        <p:nvSpPr>
          <p:cNvPr id="15" name="Oval 29"/>
          <p:cNvSpPr>
            <a:spLocks noChangeAspect="1"/>
          </p:cNvSpPr>
          <p:nvPr/>
        </p:nvSpPr>
        <p:spPr>
          <a:xfrm>
            <a:off x="5808628" y="3772924"/>
            <a:ext cx="151130" cy="151130"/>
          </a:xfrm>
          <a:prstGeom prst="ellipse">
            <a:avLst/>
          </a:prstGeom>
          <a:solidFill>
            <a:srgbClr val="AF935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cs typeface="+mn-ea"/>
              <a:sym typeface="+mn-lt"/>
            </a:endParaRPr>
          </a:p>
        </p:txBody>
      </p:sp>
      <p:sp>
        <p:nvSpPr>
          <p:cNvPr id="16" name="Oval 34"/>
          <p:cNvSpPr>
            <a:spLocks noChangeAspect="1"/>
          </p:cNvSpPr>
          <p:nvPr/>
        </p:nvSpPr>
        <p:spPr>
          <a:xfrm>
            <a:off x="8915558" y="3772924"/>
            <a:ext cx="151130" cy="151130"/>
          </a:xfrm>
          <a:prstGeom prst="ellipse">
            <a:avLst/>
          </a:prstGeom>
          <a:solidFill>
            <a:srgbClr val="AF935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26A6CF"/>
              </a:solidFill>
              <a:cs typeface="+mn-ea"/>
              <a:sym typeface="+mn-lt"/>
            </a:endParaRPr>
          </a:p>
        </p:txBody>
      </p:sp>
      <p:sp>
        <p:nvSpPr>
          <p:cNvPr id="17" name="Oval 49"/>
          <p:cNvSpPr>
            <a:spLocks noChangeAspect="1"/>
          </p:cNvSpPr>
          <p:nvPr/>
        </p:nvSpPr>
        <p:spPr>
          <a:xfrm>
            <a:off x="824494" y="2240332"/>
            <a:ext cx="798602" cy="798600"/>
          </a:xfrm>
          <a:prstGeom prst="ellipse">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400" dirty="0">
              <a:solidFill>
                <a:schemeClr val="lt1"/>
              </a:solidFill>
              <a:cs typeface="+mn-ea"/>
              <a:sym typeface="+mn-lt"/>
            </a:endParaRPr>
          </a:p>
        </p:txBody>
      </p:sp>
      <p:sp>
        <p:nvSpPr>
          <p:cNvPr id="18" name="Oval 50"/>
          <p:cNvSpPr>
            <a:spLocks noChangeAspect="1"/>
          </p:cNvSpPr>
          <p:nvPr/>
        </p:nvSpPr>
        <p:spPr>
          <a:xfrm>
            <a:off x="2381971" y="4715978"/>
            <a:ext cx="798602" cy="798600"/>
          </a:xfrm>
          <a:prstGeom prst="ellipse">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400" dirty="0">
              <a:solidFill>
                <a:schemeClr val="lt1"/>
              </a:solidFill>
              <a:cs typeface="+mn-ea"/>
              <a:sym typeface="+mn-lt"/>
            </a:endParaRPr>
          </a:p>
        </p:txBody>
      </p:sp>
      <p:sp>
        <p:nvSpPr>
          <p:cNvPr id="19" name="Oval 53"/>
          <p:cNvSpPr>
            <a:spLocks noChangeAspect="1"/>
          </p:cNvSpPr>
          <p:nvPr/>
        </p:nvSpPr>
        <p:spPr>
          <a:xfrm>
            <a:off x="3933075" y="2240332"/>
            <a:ext cx="798602" cy="798600"/>
          </a:xfrm>
          <a:prstGeom prst="ellipse">
            <a:avLst/>
          </a:prstGeom>
          <a:solidFill>
            <a:srgbClr val="1F294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1400" dirty="0">
              <a:solidFill>
                <a:schemeClr val="lt1"/>
              </a:solidFill>
              <a:cs typeface="+mn-ea"/>
              <a:sym typeface="+mn-lt"/>
            </a:endParaRPr>
          </a:p>
        </p:txBody>
      </p:sp>
      <p:sp>
        <p:nvSpPr>
          <p:cNvPr id="20" name="Oval 55"/>
          <p:cNvSpPr>
            <a:spLocks noChangeAspect="1"/>
          </p:cNvSpPr>
          <p:nvPr/>
        </p:nvSpPr>
        <p:spPr>
          <a:xfrm>
            <a:off x="7037295" y="2240332"/>
            <a:ext cx="798602" cy="798600"/>
          </a:xfrm>
          <a:prstGeom prst="ellipse">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1400" dirty="0">
              <a:solidFill>
                <a:schemeClr val="lt1"/>
              </a:solidFill>
              <a:cs typeface="+mn-ea"/>
              <a:sym typeface="+mn-lt"/>
            </a:endParaRPr>
          </a:p>
        </p:txBody>
      </p:sp>
      <p:sp>
        <p:nvSpPr>
          <p:cNvPr id="21" name="Oval 57"/>
          <p:cNvSpPr>
            <a:spLocks noChangeAspect="1"/>
          </p:cNvSpPr>
          <p:nvPr/>
        </p:nvSpPr>
        <p:spPr>
          <a:xfrm>
            <a:off x="5489221" y="4715978"/>
            <a:ext cx="798602" cy="798600"/>
          </a:xfrm>
          <a:prstGeom prst="ellipse">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400" dirty="0">
              <a:solidFill>
                <a:schemeClr val="lt1"/>
              </a:solidFill>
              <a:cs typeface="+mn-ea"/>
              <a:sym typeface="+mn-lt"/>
            </a:endParaRPr>
          </a:p>
        </p:txBody>
      </p:sp>
      <p:sp>
        <p:nvSpPr>
          <p:cNvPr id="22" name="Oval 59"/>
          <p:cNvSpPr>
            <a:spLocks noChangeAspect="1"/>
          </p:cNvSpPr>
          <p:nvPr/>
        </p:nvSpPr>
        <p:spPr>
          <a:xfrm>
            <a:off x="8591822" y="4715978"/>
            <a:ext cx="798602" cy="798600"/>
          </a:xfrm>
          <a:prstGeom prst="ellipse">
            <a:avLst/>
          </a:prstGeom>
          <a:solidFill>
            <a:srgbClr val="1F294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400" dirty="0">
              <a:solidFill>
                <a:schemeClr val="lt1"/>
              </a:solidFill>
              <a:cs typeface="+mn-ea"/>
              <a:sym typeface="+mn-lt"/>
            </a:endParaRPr>
          </a:p>
        </p:txBody>
      </p:sp>
      <p:sp>
        <p:nvSpPr>
          <p:cNvPr id="23" name="Freeform 5"/>
          <p:cNvSpPr>
            <a:spLocks noEditPoints="1"/>
          </p:cNvSpPr>
          <p:nvPr/>
        </p:nvSpPr>
        <p:spPr bwMode="auto">
          <a:xfrm>
            <a:off x="7298244" y="2469785"/>
            <a:ext cx="276704" cy="339694"/>
          </a:xfrm>
          <a:custGeom>
            <a:avLst/>
            <a:gdLst>
              <a:gd name="T0" fmla="*/ 88 w 104"/>
              <a:gd name="T1" fmla="*/ 80 h 128"/>
              <a:gd name="T2" fmla="*/ 100 w 104"/>
              <a:gd name="T3" fmla="*/ 48 h 128"/>
              <a:gd name="T4" fmla="*/ 52 w 104"/>
              <a:gd name="T5" fmla="*/ 0 h 128"/>
              <a:gd name="T6" fmla="*/ 4 w 104"/>
              <a:gd name="T7" fmla="*/ 48 h 128"/>
              <a:gd name="T8" fmla="*/ 16 w 104"/>
              <a:gd name="T9" fmla="*/ 80 h 128"/>
              <a:gd name="T10" fmla="*/ 0 w 104"/>
              <a:gd name="T11" fmla="*/ 108 h 128"/>
              <a:gd name="T12" fmla="*/ 21 w 104"/>
              <a:gd name="T13" fmla="*/ 111 h 128"/>
              <a:gd name="T14" fmla="*/ 34 w 104"/>
              <a:gd name="T15" fmla="*/ 128 h 128"/>
              <a:gd name="T16" fmla="*/ 52 w 104"/>
              <a:gd name="T17" fmla="*/ 97 h 128"/>
              <a:gd name="T18" fmla="*/ 70 w 104"/>
              <a:gd name="T19" fmla="*/ 128 h 128"/>
              <a:gd name="T20" fmla="*/ 83 w 104"/>
              <a:gd name="T21" fmla="*/ 111 h 128"/>
              <a:gd name="T22" fmla="*/ 104 w 104"/>
              <a:gd name="T23" fmla="*/ 108 h 128"/>
              <a:gd name="T24" fmla="*/ 88 w 104"/>
              <a:gd name="T25" fmla="*/ 80 h 128"/>
              <a:gd name="T26" fmla="*/ 32 w 104"/>
              <a:gd name="T27" fmla="*/ 116 h 128"/>
              <a:gd name="T28" fmla="*/ 26 w 104"/>
              <a:gd name="T29" fmla="*/ 103 h 128"/>
              <a:gd name="T30" fmla="*/ 12 w 104"/>
              <a:gd name="T31" fmla="*/ 104 h 128"/>
              <a:gd name="T32" fmla="*/ 22 w 104"/>
              <a:gd name="T33" fmla="*/ 85 h 128"/>
              <a:gd name="T34" fmla="*/ 44 w 104"/>
              <a:gd name="T35" fmla="*/ 95 h 128"/>
              <a:gd name="T36" fmla="*/ 32 w 104"/>
              <a:gd name="T37" fmla="*/ 116 h 128"/>
              <a:gd name="T38" fmla="*/ 12 w 104"/>
              <a:gd name="T39" fmla="*/ 48 h 128"/>
              <a:gd name="T40" fmla="*/ 52 w 104"/>
              <a:gd name="T41" fmla="*/ 8 h 128"/>
              <a:gd name="T42" fmla="*/ 92 w 104"/>
              <a:gd name="T43" fmla="*/ 48 h 128"/>
              <a:gd name="T44" fmla="*/ 52 w 104"/>
              <a:gd name="T45" fmla="*/ 88 h 128"/>
              <a:gd name="T46" fmla="*/ 12 w 104"/>
              <a:gd name="T47" fmla="*/ 48 h 128"/>
              <a:gd name="T48" fmla="*/ 78 w 104"/>
              <a:gd name="T49" fmla="*/ 103 h 128"/>
              <a:gd name="T50" fmla="*/ 72 w 104"/>
              <a:gd name="T51" fmla="*/ 116 h 128"/>
              <a:gd name="T52" fmla="*/ 60 w 104"/>
              <a:gd name="T53" fmla="*/ 95 h 128"/>
              <a:gd name="T54" fmla="*/ 82 w 104"/>
              <a:gd name="T55" fmla="*/ 85 h 128"/>
              <a:gd name="T56" fmla="*/ 92 w 104"/>
              <a:gd name="T57" fmla="*/ 104 h 128"/>
              <a:gd name="T58" fmla="*/ 78 w 104"/>
              <a:gd name="T59" fmla="*/ 103 h 128"/>
              <a:gd name="T60" fmla="*/ 52 w 104"/>
              <a:gd name="T61" fmla="*/ 20 h 128"/>
              <a:gd name="T62" fmla="*/ 24 w 104"/>
              <a:gd name="T63" fmla="*/ 48 h 128"/>
              <a:gd name="T64" fmla="*/ 52 w 104"/>
              <a:gd name="T65" fmla="*/ 76 h 128"/>
              <a:gd name="T66" fmla="*/ 80 w 104"/>
              <a:gd name="T67" fmla="*/ 48 h 128"/>
              <a:gd name="T68" fmla="*/ 52 w 104"/>
              <a:gd name="T69" fmla="*/ 20 h 128"/>
              <a:gd name="T70" fmla="*/ 52 w 104"/>
              <a:gd name="T71" fmla="*/ 68 h 128"/>
              <a:gd name="T72" fmla="*/ 32 w 104"/>
              <a:gd name="T73" fmla="*/ 48 h 128"/>
              <a:gd name="T74" fmla="*/ 52 w 104"/>
              <a:gd name="T75" fmla="*/ 28 h 128"/>
              <a:gd name="T76" fmla="*/ 72 w 104"/>
              <a:gd name="T77" fmla="*/ 48 h 128"/>
              <a:gd name="T78" fmla="*/ 52 w 104"/>
              <a:gd name="T7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28">
                <a:moveTo>
                  <a:pt x="88" y="80"/>
                </a:moveTo>
                <a:cubicBezTo>
                  <a:pt x="95" y="71"/>
                  <a:pt x="100" y="60"/>
                  <a:pt x="100" y="48"/>
                </a:cubicBezTo>
                <a:cubicBezTo>
                  <a:pt x="100" y="21"/>
                  <a:pt x="79" y="0"/>
                  <a:pt x="52" y="0"/>
                </a:cubicBezTo>
                <a:cubicBezTo>
                  <a:pt x="25" y="0"/>
                  <a:pt x="4" y="21"/>
                  <a:pt x="4" y="48"/>
                </a:cubicBezTo>
                <a:cubicBezTo>
                  <a:pt x="4" y="60"/>
                  <a:pt x="9" y="71"/>
                  <a:pt x="16" y="80"/>
                </a:cubicBezTo>
                <a:cubicBezTo>
                  <a:pt x="9" y="93"/>
                  <a:pt x="0" y="108"/>
                  <a:pt x="0" y="108"/>
                </a:cubicBezTo>
                <a:cubicBezTo>
                  <a:pt x="21" y="111"/>
                  <a:pt x="21" y="111"/>
                  <a:pt x="21" y="111"/>
                </a:cubicBezTo>
                <a:cubicBezTo>
                  <a:pt x="34" y="128"/>
                  <a:pt x="34" y="128"/>
                  <a:pt x="34" y="128"/>
                </a:cubicBezTo>
                <a:cubicBezTo>
                  <a:pt x="34" y="128"/>
                  <a:pt x="44" y="111"/>
                  <a:pt x="52" y="97"/>
                </a:cubicBezTo>
                <a:cubicBezTo>
                  <a:pt x="60" y="111"/>
                  <a:pt x="70" y="128"/>
                  <a:pt x="70" y="128"/>
                </a:cubicBezTo>
                <a:cubicBezTo>
                  <a:pt x="83" y="111"/>
                  <a:pt x="83" y="111"/>
                  <a:pt x="83" y="111"/>
                </a:cubicBezTo>
                <a:cubicBezTo>
                  <a:pt x="104" y="108"/>
                  <a:pt x="104" y="108"/>
                  <a:pt x="104" y="108"/>
                </a:cubicBezTo>
                <a:cubicBezTo>
                  <a:pt x="104" y="108"/>
                  <a:pt x="95" y="93"/>
                  <a:pt x="88" y="80"/>
                </a:cubicBezTo>
                <a:close/>
                <a:moveTo>
                  <a:pt x="32" y="116"/>
                </a:moveTo>
                <a:cubicBezTo>
                  <a:pt x="26" y="103"/>
                  <a:pt x="26" y="103"/>
                  <a:pt x="26" y="103"/>
                </a:cubicBezTo>
                <a:cubicBezTo>
                  <a:pt x="12" y="104"/>
                  <a:pt x="12" y="104"/>
                  <a:pt x="12" y="104"/>
                </a:cubicBezTo>
                <a:cubicBezTo>
                  <a:pt x="12" y="104"/>
                  <a:pt x="17" y="95"/>
                  <a:pt x="22" y="85"/>
                </a:cubicBezTo>
                <a:cubicBezTo>
                  <a:pt x="28" y="90"/>
                  <a:pt x="35" y="94"/>
                  <a:pt x="44" y="95"/>
                </a:cubicBezTo>
                <a:cubicBezTo>
                  <a:pt x="38" y="105"/>
                  <a:pt x="32" y="116"/>
                  <a:pt x="32" y="116"/>
                </a:cubicBezTo>
                <a:close/>
                <a:moveTo>
                  <a:pt x="12" y="48"/>
                </a:moveTo>
                <a:cubicBezTo>
                  <a:pt x="12" y="26"/>
                  <a:pt x="30" y="8"/>
                  <a:pt x="52" y="8"/>
                </a:cubicBezTo>
                <a:cubicBezTo>
                  <a:pt x="74" y="8"/>
                  <a:pt x="92" y="26"/>
                  <a:pt x="92" y="48"/>
                </a:cubicBezTo>
                <a:cubicBezTo>
                  <a:pt x="92" y="70"/>
                  <a:pt x="74" y="88"/>
                  <a:pt x="52" y="88"/>
                </a:cubicBezTo>
                <a:cubicBezTo>
                  <a:pt x="30" y="88"/>
                  <a:pt x="12" y="70"/>
                  <a:pt x="12" y="48"/>
                </a:cubicBezTo>
                <a:close/>
                <a:moveTo>
                  <a:pt x="78" y="103"/>
                </a:moveTo>
                <a:cubicBezTo>
                  <a:pt x="72" y="116"/>
                  <a:pt x="72" y="116"/>
                  <a:pt x="72" y="116"/>
                </a:cubicBezTo>
                <a:cubicBezTo>
                  <a:pt x="72" y="116"/>
                  <a:pt x="66" y="105"/>
                  <a:pt x="60" y="95"/>
                </a:cubicBezTo>
                <a:cubicBezTo>
                  <a:pt x="69" y="94"/>
                  <a:pt x="76" y="90"/>
                  <a:pt x="82" y="85"/>
                </a:cubicBezTo>
                <a:cubicBezTo>
                  <a:pt x="87" y="95"/>
                  <a:pt x="92" y="104"/>
                  <a:pt x="92" y="104"/>
                </a:cubicBezTo>
                <a:lnTo>
                  <a:pt x="78" y="103"/>
                </a:lnTo>
                <a:close/>
                <a:moveTo>
                  <a:pt x="52" y="20"/>
                </a:moveTo>
                <a:cubicBezTo>
                  <a:pt x="37" y="20"/>
                  <a:pt x="24" y="33"/>
                  <a:pt x="24" y="48"/>
                </a:cubicBezTo>
                <a:cubicBezTo>
                  <a:pt x="24" y="63"/>
                  <a:pt x="37" y="76"/>
                  <a:pt x="52" y="76"/>
                </a:cubicBezTo>
                <a:cubicBezTo>
                  <a:pt x="67" y="76"/>
                  <a:pt x="80" y="63"/>
                  <a:pt x="80" y="48"/>
                </a:cubicBezTo>
                <a:cubicBezTo>
                  <a:pt x="80" y="33"/>
                  <a:pt x="67" y="20"/>
                  <a:pt x="52" y="20"/>
                </a:cubicBezTo>
                <a:close/>
                <a:moveTo>
                  <a:pt x="52" y="68"/>
                </a:moveTo>
                <a:cubicBezTo>
                  <a:pt x="41" y="68"/>
                  <a:pt x="32" y="59"/>
                  <a:pt x="32" y="48"/>
                </a:cubicBezTo>
                <a:cubicBezTo>
                  <a:pt x="32" y="37"/>
                  <a:pt x="41" y="28"/>
                  <a:pt x="52" y="28"/>
                </a:cubicBezTo>
                <a:cubicBezTo>
                  <a:pt x="63" y="28"/>
                  <a:pt x="72" y="37"/>
                  <a:pt x="72" y="48"/>
                </a:cubicBezTo>
                <a:cubicBezTo>
                  <a:pt x="72" y="59"/>
                  <a:pt x="63" y="68"/>
                  <a:pt x="52" y="6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4" name="Freeform 6"/>
          <p:cNvSpPr>
            <a:spLocks noEditPoints="1"/>
          </p:cNvSpPr>
          <p:nvPr/>
        </p:nvSpPr>
        <p:spPr bwMode="auto">
          <a:xfrm>
            <a:off x="5738922" y="4945432"/>
            <a:ext cx="299200" cy="339693"/>
          </a:xfrm>
          <a:custGeom>
            <a:avLst/>
            <a:gdLst>
              <a:gd name="T0" fmla="*/ 60 w 112"/>
              <a:gd name="T1" fmla="*/ 61 h 128"/>
              <a:gd name="T2" fmla="*/ 60 w 112"/>
              <a:gd name="T3" fmla="*/ 40 h 128"/>
              <a:gd name="T4" fmla="*/ 56 w 112"/>
              <a:gd name="T5" fmla="*/ 36 h 128"/>
              <a:gd name="T6" fmla="*/ 52 w 112"/>
              <a:gd name="T7" fmla="*/ 40 h 128"/>
              <a:gd name="T8" fmla="*/ 52 w 112"/>
              <a:gd name="T9" fmla="*/ 61 h 128"/>
              <a:gd name="T10" fmla="*/ 44 w 112"/>
              <a:gd name="T11" fmla="*/ 72 h 128"/>
              <a:gd name="T12" fmla="*/ 56 w 112"/>
              <a:gd name="T13" fmla="*/ 84 h 128"/>
              <a:gd name="T14" fmla="*/ 68 w 112"/>
              <a:gd name="T15" fmla="*/ 72 h 128"/>
              <a:gd name="T16" fmla="*/ 60 w 112"/>
              <a:gd name="T17" fmla="*/ 61 h 128"/>
              <a:gd name="T18" fmla="*/ 60 w 112"/>
              <a:gd name="T19" fmla="*/ 16 h 128"/>
              <a:gd name="T20" fmla="*/ 60 w 112"/>
              <a:gd name="T21" fmla="*/ 8 h 128"/>
              <a:gd name="T22" fmla="*/ 72 w 112"/>
              <a:gd name="T23" fmla="*/ 8 h 128"/>
              <a:gd name="T24" fmla="*/ 76 w 112"/>
              <a:gd name="T25" fmla="*/ 4 h 128"/>
              <a:gd name="T26" fmla="*/ 72 w 112"/>
              <a:gd name="T27" fmla="*/ 0 h 128"/>
              <a:gd name="T28" fmla="*/ 40 w 112"/>
              <a:gd name="T29" fmla="*/ 0 h 128"/>
              <a:gd name="T30" fmla="*/ 36 w 112"/>
              <a:gd name="T31" fmla="*/ 4 h 128"/>
              <a:gd name="T32" fmla="*/ 40 w 112"/>
              <a:gd name="T33" fmla="*/ 8 h 128"/>
              <a:gd name="T34" fmla="*/ 52 w 112"/>
              <a:gd name="T35" fmla="*/ 8 h 128"/>
              <a:gd name="T36" fmla="*/ 52 w 112"/>
              <a:gd name="T37" fmla="*/ 16 h 128"/>
              <a:gd name="T38" fmla="*/ 0 w 112"/>
              <a:gd name="T39" fmla="*/ 72 h 128"/>
              <a:gd name="T40" fmla="*/ 56 w 112"/>
              <a:gd name="T41" fmla="*/ 128 h 128"/>
              <a:gd name="T42" fmla="*/ 112 w 112"/>
              <a:gd name="T43" fmla="*/ 72 h 128"/>
              <a:gd name="T44" fmla="*/ 60 w 112"/>
              <a:gd name="T45" fmla="*/ 16 h 128"/>
              <a:gd name="T46" fmla="*/ 56 w 112"/>
              <a:gd name="T47" fmla="*/ 120 h 128"/>
              <a:gd name="T48" fmla="*/ 8 w 112"/>
              <a:gd name="T49" fmla="*/ 72 h 128"/>
              <a:gd name="T50" fmla="*/ 56 w 112"/>
              <a:gd name="T51" fmla="*/ 24 h 128"/>
              <a:gd name="T52" fmla="*/ 104 w 112"/>
              <a:gd name="T53" fmla="*/ 72 h 128"/>
              <a:gd name="T54" fmla="*/ 56 w 112"/>
              <a:gd name="T5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28">
                <a:moveTo>
                  <a:pt x="60" y="61"/>
                </a:moveTo>
                <a:cubicBezTo>
                  <a:pt x="60" y="40"/>
                  <a:pt x="60" y="40"/>
                  <a:pt x="60" y="40"/>
                </a:cubicBezTo>
                <a:cubicBezTo>
                  <a:pt x="60" y="38"/>
                  <a:pt x="58" y="36"/>
                  <a:pt x="56" y="36"/>
                </a:cubicBezTo>
                <a:cubicBezTo>
                  <a:pt x="54" y="36"/>
                  <a:pt x="52" y="38"/>
                  <a:pt x="52" y="40"/>
                </a:cubicBezTo>
                <a:cubicBezTo>
                  <a:pt x="52" y="61"/>
                  <a:pt x="52" y="61"/>
                  <a:pt x="52" y="61"/>
                </a:cubicBezTo>
                <a:cubicBezTo>
                  <a:pt x="47" y="62"/>
                  <a:pt x="44" y="67"/>
                  <a:pt x="44" y="72"/>
                </a:cubicBezTo>
                <a:cubicBezTo>
                  <a:pt x="44" y="79"/>
                  <a:pt x="49" y="84"/>
                  <a:pt x="56" y="84"/>
                </a:cubicBezTo>
                <a:cubicBezTo>
                  <a:pt x="63" y="84"/>
                  <a:pt x="68" y="79"/>
                  <a:pt x="68" y="72"/>
                </a:cubicBezTo>
                <a:cubicBezTo>
                  <a:pt x="68" y="67"/>
                  <a:pt x="65" y="62"/>
                  <a:pt x="60" y="61"/>
                </a:cubicBezTo>
                <a:close/>
                <a:moveTo>
                  <a:pt x="60" y="16"/>
                </a:moveTo>
                <a:cubicBezTo>
                  <a:pt x="60" y="8"/>
                  <a:pt x="60" y="8"/>
                  <a:pt x="60" y="8"/>
                </a:cubicBezTo>
                <a:cubicBezTo>
                  <a:pt x="72" y="8"/>
                  <a:pt x="72" y="8"/>
                  <a:pt x="72" y="8"/>
                </a:cubicBezTo>
                <a:cubicBezTo>
                  <a:pt x="74" y="8"/>
                  <a:pt x="76" y="6"/>
                  <a:pt x="76" y="4"/>
                </a:cubicBezTo>
                <a:cubicBezTo>
                  <a:pt x="76" y="2"/>
                  <a:pt x="74" y="0"/>
                  <a:pt x="72" y="0"/>
                </a:cubicBezTo>
                <a:cubicBezTo>
                  <a:pt x="40" y="0"/>
                  <a:pt x="40" y="0"/>
                  <a:pt x="40" y="0"/>
                </a:cubicBezTo>
                <a:cubicBezTo>
                  <a:pt x="38" y="0"/>
                  <a:pt x="36" y="2"/>
                  <a:pt x="36" y="4"/>
                </a:cubicBezTo>
                <a:cubicBezTo>
                  <a:pt x="36" y="6"/>
                  <a:pt x="38" y="8"/>
                  <a:pt x="40" y="8"/>
                </a:cubicBezTo>
                <a:cubicBezTo>
                  <a:pt x="52" y="8"/>
                  <a:pt x="52" y="8"/>
                  <a:pt x="52" y="8"/>
                </a:cubicBezTo>
                <a:cubicBezTo>
                  <a:pt x="52" y="16"/>
                  <a:pt x="52" y="16"/>
                  <a:pt x="52" y="16"/>
                </a:cubicBezTo>
                <a:cubicBezTo>
                  <a:pt x="23" y="18"/>
                  <a:pt x="0" y="42"/>
                  <a:pt x="0" y="72"/>
                </a:cubicBezTo>
                <a:cubicBezTo>
                  <a:pt x="0" y="103"/>
                  <a:pt x="25" y="128"/>
                  <a:pt x="56" y="128"/>
                </a:cubicBezTo>
                <a:cubicBezTo>
                  <a:pt x="87" y="128"/>
                  <a:pt x="112" y="103"/>
                  <a:pt x="112" y="72"/>
                </a:cubicBezTo>
                <a:cubicBezTo>
                  <a:pt x="112" y="42"/>
                  <a:pt x="89" y="18"/>
                  <a:pt x="60" y="16"/>
                </a:cubicBezTo>
                <a:close/>
                <a:moveTo>
                  <a:pt x="56" y="120"/>
                </a:moveTo>
                <a:cubicBezTo>
                  <a:pt x="29" y="120"/>
                  <a:pt x="8" y="99"/>
                  <a:pt x="8" y="72"/>
                </a:cubicBezTo>
                <a:cubicBezTo>
                  <a:pt x="8" y="45"/>
                  <a:pt x="29" y="24"/>
                  <a:pt x="56" y="24"/>
                </a:cubicBezTo>
                <a:cubicBezTo>
                  <a:pt x="83" y="24"/>
                  <a:pt x="104" y="45"/>
                  <a:pt x="104" y="72"/>
                </a:cubicBezTo>
                <a:cubicBezTo>
                  <a:pt x="104" y="99"/>
                  <a:pt x="83" y="120"/>
                  <a:pt x="56" y="12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5" name="Freeform 7"/>
          <p:cNvSpPr>
            <a:spLocks noEditPoints="1"/>
          </p:cNvSpPr>
          <p:nvPr/>
        </p:nvSpPr>
        <p:spPr bwMode="auto">
          <a:xfrm>
            <a:off x="8820714" y="4944869"/>
            <a:ext cx="340818" cy="340818"/>
          </a:xfrm>
          <a:custGeom>
            <a:avLst/>
            <a:gdLst>
              <a:gd name="T0" fmla="*/ 104 w 128"/>
              <a:gd name="T1" fmla="*/ 16 h 128"/>
              <a:gd name="T2" fmla="*/ 104 w 128"/>
              <a:gd name="T3" fmla="*/ 8 h 128"/>
              <a:gd name="T4" fmla="*/ 96 w 128"/>
              <a:gd name="T5" fmla="*/ 0 h 128"/>
              <a:gd name="T6" fmla="*/ 32 w 128"/>
              <a:gd name="T7" fmla="*/ 0 h 128"/>
              <a:gd name="T8" fmla="*/ 24 w 128"/>
              <a:gd name="T9" fmla="*/ 8 h 128"/>
              <a:gd name="T10" fmla="*/ 24 w 128"/>
              <a:gd name="T11" fmla="*/ 16 h 128"/>
              <a:gd name="T12" fmla="*/ 0 w 128"/>
              <a:gd name="T13" fmla="*/ 42 h 128"/>
              <a:gd name="T14" fmla="*/ 24 w 128"/>
              <a:gd name="T15" fmla="*/ 68 h 128"/>
              <a:gd name="T16" fmla="*/ 25 w 128"/>
              <a:gd name="T17" fmla="*/ 68 h 128"/>
              <a:gd name="T18" fmla="*/ 60 w 128"/>
              <a:gd name="T19" fmla="*/ 100 h 128"/>
              <a:gd name="T20" fmla="*/ 60 w 128"/>
              <a:gd name="T21" fmla="*/ 120 h 128"/>
              <a:gd name="T22" fmla="*/ 44 w 128"/>
              <a:gd name="T23" fmla="*/ 120 h 128"/>
              <a:gd name="T24" fmla="*/ 40 w 128"/>
              <a:gd name="T25" fmla="*/ 124 h 128"/>
              <a:gd name="T26" fmla="*/ 44 w 128"/>
              <a:gd name="T27" fmla="*/ 128 h 128"/>
              <a:gd name="T28" fmla="*/ 84 w 128"/>
              <a:gd name="T29" fmla="*/ 128 h 128"/>
              <a:gd name="T30" fmla="*/ 88 w 128"/>
              <a:gd name="T31" fmla="*/ 124 h 128"/>
              <a:gd name="T32" fmla="*/ 84 w 128"/>
              <a:gd name="T33" fmla="*/ 120 h 128"/>
              <a:gd name="T34" fmla="*/ 68 w 128"/>
              <a:gd name="T35" fmla="*/ 120 h 128"/>
              <a:gd name="T36" fmla="*/ 68 w 128"/>
              <a:gd name="T37" fmla="*/ 100 h 128"/>
              <a:gd name="T38" fmla="*/ 103 w 128"/>
              <a:gd name="T39" fmla="*/ 68 h 128"/>
              <a:gd name="T40" fmla="*/ 104 w 128"/>
              <a:gd name="T41" fmla="*/ 68 h 128"/>
              <a:gd name="T42" fmla="*/ 128 w 128"/>
              <a:gd name="T43" fmla="*/ 42 h 128"/>
              <a:gd name="T44" fmla="*/ 104 w 128"/>
              <a:gd name="T45" fmla="*/ 16 h 128"/>
              <a:gd name="T46" fmla="*/ 24 w 128"/>
              <a:gd name="T47" fmla="*/ 60 h 128"/>
              <a:gd name="T48" fmla="*/ 8 w 128"/>
              <a:gd name="T49" fmla="*/ 42 h 128"/>
              <a:gd name="T50" fmla="*/ 24 w 128"/>
              <a:gd name="T51" fmla="*/ 24 h 128"/>
              <a:gd name="T52" fmla="*/ 24 w 128"/>
              <a:gd name="T53" fmla="*/ 60 h 128"/>
              <a:gd name="T54" fmla="*/ 96 w 128"/>
              <a:gd name="T55" fmla="*/ 59 h 128"/>
              <a:gd name="T56" fmla="*/ 64 w 128"/>
              <a:gd name="T57" fmla="*/ 92 h 128"/>
              <a:gd name="T58" fmla="*/ 32 w 128"/>
              <a:gd name="T59" fmla="*/ 59 h 128"/>
              <a:gd name="T60" fmla="*/ 32 w 128"/>
              <a:gd name="T61" fmla="*/ 16 h 128"/>
              <a:gd name="T62" fmla="*/ 40 w 128"/>
              <a:gd name="T63" fmla="*/ 8 h 128"/>
              <a:gd name="T64" fmla="*/ 88 w 128"/>
              <a:gd name="T65" fmla="*/ 8 h 128"/>
              <a:gd name="T66" fmla="*/ 96 w 128"/>
              <a:gd name="T67" fmla="*/ 16 h 128"/>
              <a:gd name="T68" fmla="*/ 96 w 128"/>
              <a:gd name="T69" fmla="*/ 59 h 128"/>
              <a:gd name="T70" fmla="*/ 104 w 128"/>
              <a:gd name="T71" fmla="*/ 60 h 128"/>
              <a:gd name="T72" fmla="*/ 104 w 128"/>
              <a:gd name="T73" fmla="*/ 24 h 128"/>
              <a:gd name="T74" fmla="*/ 120 w 128"/>
              <a:gd name="T75" fmla="*/ 42 h 128"/>
              <a:gd name="T76" fmla="*/ 104 w 128"/>
              <a:gd name="T7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28">
                <a:moveTo>
                  <a:pt x="104" y="16"/>
                </a:moveTo>
                <a:cubicBezTo>
                  <a:pt x="104" y="8"/>
                  <a:pt x="104" y="8"/>
                  <a:pt x="104" y="8"/>
                </a:cubicBezTo>
                <a:cubicBezTo>
                  <a:pt x="104" y="4"/>
                  <a:pt x="100" y="0"/>
                  <a:pt x="96" y="0"/>
                </a:cubicBezTo>
                <a:cubicBezTo>
                  <a:pt x="32" y="0"/>
                  <a:pt x="32" y="0"/>
                  <a:pt x="32" y="0"/>
                </a:cubicBezTo>
                <a:cubicBezTo>
                  <a:pt x="28" y="0"/>
                  <a:pt x="24" y="4"/>
                  <a:pt x="24" y="8"/>
                </a:cubicBezTo>
                <a:cubicBezTo>
                  <a:pt x="24" y="16"/>
                  <a:pt x="24" y="16"/>
                  <a:pt x="24" y="16"/>
                </a:cubicBezTo>
                <a:cubicBezTo>
                  <a:pt x="11" y="16"/>
                  <a:pt x="0" y="28"/>
                  <a:pt x="0" y="42"/>
                </a:cubicBezTo>
                <a:cubicBezTo>
                  <a:pt x="0" y="56"/>
                  <a:pt x="11" y="68"/>
                  <a:pt x="24" y="68"/>
                </a:cubicBezTo>
                <a:cubicBezTo>
                  <a:pt x="24" y="68"/>
                  <a:pt x="25" y="68"/>
                  <a:pt x="25" y="68"/>
                </a:cubicBezTo>
                <a:cubicBezTo>
                  <a:pt x="28" y="85"/>
                  <a:pt x="42" y="98"/>
                  <a:pt x="60" y="100"/>
                </a:cubicBezTo>
                <a:cubicBezTo>
                  <a:pt x="60" y="120"/>
                  <a:pt x="60" y="120"/>
                  <a:pt x="60" y="120"/>
                </a:cubicBezTo>
                <a:cubicBezTo>
                  <a:pt x="44" y="120"/>
                  <a:pt x="44" y="120"/>
                  <a:pt x="44" y="120"/>
                </a:cubicBezTo>
                <a:cubicBezTo>
                  <a:pt x="42" y="120"/>
                  <a:pt x="40" y="122"/>
                  <a:pt x="40" y="124"/>
                </a:cubicBezTo>
                <a:cubicBezTo>
                  <a:pt x="40" y="126"/>
                  <a:pt x="42" y="128"/>
                  <a:pt x="44" y="128"/>
                </a:cubicBezTo>
                <a:cubicBezTo>
                  <a:pt x="84" y="128"/>
                  <a:pt x="84" y="128"/>
                  <a:pt x="84" y="128"/>
                </a:cubicBezTo>
                <a:cubicBezTo>
                  <a:pt x="86" y="128"/>
                  <a:pt x="88" y="126"/>
                  <a:pt x="88" y="124"/>
                </a:cubicBezTo>
                <a:cubicBezTo>
                  <a:pt x="88" y="122"/>
                  <a:pt x="86" y="120"/>
                  <a:pt x="84" y="120"/>
                </a:cubicBezTo>
                <a:cubicBezTo>
                  <a:pt x="68" y="120"/>
                  <a:pt x="68" y="120"/>
                  <a:pt x="68" y="120"/>
                </a:cubicBezTo>
                <a:cubicBezTo>
                  <a:pt x="68" y="100"/>
                  <a:pt x="68" y="100"/>
                  <a:pt x="68" y="100"/>
                </a:cubicBezTo>
                <a:cubicBezTo>
                  <a:pt x="86" y="98"/>
                  <a:pt x="100" y="85"/>
                  <a:pt x="103" y="68"/>
                </a:cubicBezTo>
                <a:cubicBezTo>
                  <a:pt x="103" y="68"/>
                  <a:pt x="104" y="68"/>
                  <a:pt x="104" y="68"/>
                </a:cubicBezTo>
                <a:cubicBezTo>
                  <a:pt x="117" y="68"/>
                  <a:pt x="128" y="56"/>
                  <a:pt x="128" y="42"/>
                </a:cubicBezTo>
                <a:cubicBezTo>
                  <a:pt x="128" y="28"/>
                  <a:pt x="117" y="16"/>
                  <a:pt x="104" y="16"/>
                </a:cubicBezTo>
                <a:close/>
                <a:moveTo>
                  <a:pt x="24" y="60"/>
                </a:moveTo>
                <a:cubicBezTo>
                  <a:pt x="15" y="60"/>
                  <a:pt x="8" y="52"/>
                  <a:pt x="8" y="42"/>
                </a:cubicBezTo>
                <a:cubicBezTo>
                  <a:pt x="8" y="32"/>
                  <a:pt x="15" y="24"/>
                  <a:pt x="24" y="24"/>
                </a:cubicBezTo>
                <a:lnTo>
                  <a:pt x="24" y="60"/>
                </a:lnTo>
                <a:close/>
                <a:moveTo>
                  <a:pt x="96" y="59"/>
                </a:moveTo>
                <a:cubicBezTo>
                  <a:pt x="96" y="77"/>
                  <a:pt x="82" y="92"/>
                  <a:pt x="64" y="92"/>
                </a:cubicBezTo>
                <a:cubicBezTo>
                  <a:pt x="46" y="92"/>
                  <a:pt x="32" y="77"/>
                  <a:pt x="32" y="59"/>
                </a:cubicBezTo>
                <a:cubicBezTo>
                  <a:pt x="32" y="16"/>
                  <a:pt x="32" y="16"/>
                  <a:pt x="32" y="16"/>
                </a:cubicBezTo>
                <a:cubicBezTo>
                  <a:pt x="32" y="12"/>
                  <a:pt x="36" y="8"/>
                  <a:pt x="40" y="8"/>
                </a:cubicBezTo>
                <a:cubicBezTo>
                  <a:pt x="88" y="8"/>
                  <a:pt x="88" y="8"/>
                  <a:pt x="88" y="8"/>
                </a:cubicBezTo>
                <a:cubicBezTo>
                  <a:pt x="92" y="8"/>
                  <a:pt x="96" y="12"/>
                  <a:pt x="96" y="16"/>
                </a:cubicBezTo>
                <a:lnTo>
                  <a:pt x="96" y="59"/>
                </a:lnTo>
                <a:close/>
                <a:moveTo>
                  <a:pt x="104" y="60"/>
                </a:moveTo>
                <a:cubicBezTo>
                  <a:pt x="104" y="24"/>
                  <a:pt x="104" y="24"/>
                  <a:pt x="104" y="24"/>
                </a:cubicBezTo>
                <a:cubicBezTo>
                  <a:pt x="113" y="24"/>
                  <a:pt x="120" y="32"/>
                  <a:pt x="120" y="42"/>
                </a:cubicBezTo>
                <a:cubicBezTo>
                  <a:pt x="120" y="52"/>
                  <a:pt x="113" y="60"/>
                  <a:pt x="104" y="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6" name="Freeform 9"/>
          <p:cNvSpPr>
            <a:spLocks noEditPoints="1"/>
          </p:cNvSpPr>
          <p:nvPr/>
        </p:nvSpPr>
        <p:spPr bwMode="auto">
          <a:xfrm>
            <a:off x="2610863" y="4955555"/>
            <a:ext cx="340818" cy="319446"/>
          </a:xfrm>
          <a:custGeom>
            <a:avLst/>
            <a:gdLst>
              <a:gd name="T0" fmla="*/ 100 w 128"/>
              <a:gd name="T1" fmla="*/ 40 h 120"/>
              <a:gd name="T2" fmla="*/ 28 w 128"/>
              <a:gd name="T3" fmla="*/ 40 h 120"/>
              <a:gd name="T4" fmla="*/ 24 w 128"/>
              <a:gd name="T5" fmla="*/ 44 h 120"/>
              <a:gd name="T6" fmla="*/ 28 w 128"/>
              <a:gd name="T7" fmla="*/ 48 h 120"/>
              <a:gd name="T8" fmla="*/ 100 w 128"/>
              <a:gd name="T9" fmla="*/ 48 h 120"/>
              <a:gd name="T10" fmla="*/ 104 w 128"/>
              <a:gd name="T11" fmla="*/ 44 h 120"/>
              <a:gd name="T12" fmla="*/ 100 w 128"/>
              <a:gd name="T13" fmla="*/ 40 h 120"/>
              <a:gd name="T14" fmla="*/ 72 w 128"/>
              <a:gd name="T15" fmla="*/ 56 h 120"/>
              <a:gd name="T16" fmla="*/ 28 w 128"/>
              <a:gd name="T17" fmla="*/ 56 h 120"/>
              <a:gd name="T18" fmla="*/ 24 w 128"/>
              <a:gd name="T19" fmla="*/ 60 h 120"/>
              <a:gd name="T20" fmla="*/ 28 w 128"/>
              <a:gd name="T21" fmla="*/ 64 h 120"/>
              <a:gd name="T22" fmla="*/ 72 w 128"/>
              <a:gd name="T23" fmla="*/ 64 h 120"/>
              <a:gd name="T24" fmla="*/ 76 w 128"/>
              <a:gd name="T25" fmla="*/ 60 h 120"/>
              <a:gd name="T26" fmla="*/ 72 w 128"/>
              <a:gd name="T27" fmla="*/ 56 h 120"/>
              <a:gd name="T28" fmla="*/ 100 w 128"/>
              <a:gd name="T29" fmla="*/ 24 h 120"/>
              <a:gd name="T30" fmla="*/ 28 w 128"/>
              <a:gd name="T31" fmla="*/ 24 h 120"/>
              <a:gd name="T32" fmla="*/ 24 w 128"/>
              <a:gd name="T33" fmla="*/ 28 h 120"/>
              <a:gd name="T34" fmla="*/ 28 w 128"/>
              <a:gd name="T35" fmla="*/ 32 h 120"/>
              <a:gd name="T36" fmla="*/ 100 w 128"/>
              <a:gd name="T37" fmla="*/ 32 h 120"/>
              <a:gd name="T38" fmla="*/ 104 w 128"/>
              <a:gd name="T39" fmla="*/ 28 h 120"/>
              <a:gd name="T40" fmla="*/ 100 w 128"/>
              <a:gd name="T41" fmla="*/ 24 h 120"/>
              <a:gd name="T42" fmla="*/ 116 w 128"/>
              <a:gd name="T43" fmla="*/ 0 h 120"/>
              <a:gd name="T44" fmla="*/ 12 w 128"/>
              <a:gd name="T45" fmla="*/ 0 h 120"/>
              <a:gd name="T46" fmla="*/ 0 w 128"/>
              <a:gd name="T47" fmla="*/ 12 h 120"/>
              <a:gd name="T48" fmla="*/ 0 w 128"/>
              <a:gd name="T49" fmla="*/ 80 h 120"/>
              <a:gd name="T50" fmla="*/ 12 w 128"/>
              <a:gd name="T51" fmla="*/ 92 h 120"/>
              <a:gd name="T52" fmla="*/ 28 w 128"/>
              <a:gd name="T53" fmla="*/ 92 h 120"/>
              <a:gd name="T54" fmla="*/ 28 w 128"/>
              <a:gd name="T55" fmla="*/ 109 h 120"/>
              <a:gd name="T56" fmla="*/ 44 w 128"/>
              <a:gd name="T57" fmla="*/ 114 h 120"/>
              <a:gd name="T58" fmla="*/ 68 w 128"/>
              <a:gd name="T59" fmla="*/ 92 h 120"/>
              <a:gd name="T60" fmla="*/ 116 w 128"/>
              <a:gd name="T61" fmla="*/ 92 h 120"/>
              <a:gd name="T62" fmla="*/ 128 w 128"/>
              <a:gd name="T63" fmla="*/ 80 h 120"/>
              <a:gd name="T64" fmla="*/ 128 w 128"/>
              <a:gd name="T65" fmla="*/ 12 h 120"/>
              <a:gd name="T66" fmla="*/ 116 w 128"/>
              <a:gd name="T67" fmla="*/ 0 h 120"/>
              <a:gd name="T68" fmla="*/ 120 w 128"/>
              <a:gd name="T69" fmla="*/ 76 h 120"/>
              <a:gd name="T70" fmla="*/ 112 w 128"/>
              <a:gd name="T71" fmla="*/ 84 h 120"/>
              <a:gd name="T72" fmla="*/ 66 w 128"/>
              <a:gd name="T73" fmla="*/ 84 h 120"/>
              <a:gd name="T74" fmla="*/ 39 w 128"/>
              <a:gd name="T75" fmla="*/ 108 h 120"/>
              <a:gd name="T76" fmla="*/ 36 w 128"/>
              <a:gd name="T77" fmla="*/ 92 h 120"/>
              <a:gd name="T78" fmla="*/ 36 w 128"/>
              <a:gd name="T79" fmla="*/ 92 h 120"/>
              <a:gd name="T80" fmla="*/ 36 w 128"/>
              <a:gd name="T81" fmla="*/ 84 h 120"/>
              <a:gd name="T82" fmla="*/ 16 w 128"/>
              <a:gd name="T83" fmla="*/ 84 h 120"/>
              <a:gd name="T84" fmla="*/ 8 w 128"/>
              <a:gd name="T85" fmla="*/ 76 h 120"/>
              <a:gd name="T86" fmla="*/ 8 w 128"/>
              <a:gd name="T87" fmla="*/ 16 h 120"/>
              <a:gd name="T88" fmla="*/ 16 w 128"/>
              <a:gd name="T89" fmla="*/ 8 h 120"/>
              <a:gd name="T90" fmla="*/ 112 w 128"/>
              <a:gd name="T91" fmla="*/ 8 h 120"/>
              <a:gd name="T92" fmla="*/ 120 w 128"/>
              <a:gd name="T93" fmla="*/ 16 h 120"/>
              <a:gd name="T94" fmla="*/ 120 w 128"/>
              <a:gd name="T95"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0">
                <a:moveTo>
                  <a:pt x="100" y="40"/>
                </a:moveTo>
                <a:cubicBezTo>
                  <a:pt x="28" y="40"/>
                  <a:pt x="28" y="40"/>
                  <a:pt x="28" y="40"/>
                </a:cubicBezTo>
                <a:cubicBezTo>
                  <a:pt x="26" y="40"/>
                  <a:pt x="24" y="42"/>
                  <a:pt x="24" y="44"/>
                </a:cubicBezTo>
                <a:cubicBezTo>
                  <a:pt x="24" y="46"/>
                  <a:pt x="26" y="48"/>
                  <a:pt x="28" y="48"/>
                </a:cubicBezTo>
                <a:cubicBezTo>
                  <a:pt x="100" y="48"/>
                  <a:pt x="100" y="48"/>
                  <a:pt x="100" y="48"/>
                </a:cubicBezTo>
                <a:cubicBezTo>
                  <a:pt x="102" y="48"/>
                  <a:pt x="104" y="46"/>
                  <a:pt x="104" y="44"/>
                </a:cubicBezTo>
                <a:cubicBezTo>
                  <a:pt x="104" y="42"/>
                  <a:pt x="102" y="40"/>
                  <a:pt x="100" y="40"/>
                </a:cubicBezTo>
                <a:close/>
                <a:moveTo>
                  <a:pt x="72" y="56"/>
                </a:moveTo>
                <a:cubicBezTo>
                  <a:pt x="28" y="56"/>
                  <a:pt x="28" y="56"/>
                  <a:pt x="28" y="56"/>
                </a:cubicBezTo>
                <a:cubicBezTo>
                  <a:pt x="26" y="56"/>
                  <a:pt x="24" y="58"/>
                  <a:pt x="24" y="60"/>
                </a:cubicBezTo>
                <a:cubicBezTo>
                  <a:pt x="24" y="62"/>
                  <a:pt x="26" y="64"/>
                  <a:pt x="28" y="64"/>
                </a:cubicBezTo>
                <a:cubicBezTo>
                  <a:pt x="72" y="64"/>
                  <a:pt x="72" y="64"/>
                  <a:pt x="72" y="64"/>
                </a:cubicBezTo>
                <a:cubicBezTo>
                  <a:pt x="74" y="64"/>
                  <a:pt x="76" y="62"/>
                  <a:pt x="76" y="60"/>
                </a:cubicBezTo>
                <a:cubicBezTo>
                  <a:pt x="76" y="58"/>
                  <a:pt x="74" y="56"/>
                  <a:pt x="72" y="56"/>
                </a:cubicBezTo>
                <a:close/>
                <a:moveTo>
                  <a:pt x="100" y="24"/>
                </a:moveTo>
                <a:cubicBezTo>
                  <a:pt x="28" y="24"/>
                  <a:pt x="28" y="24"/>
                  <a:pt x="28" y="24"/>
                </a:cubicBezTo>
                <a:cubicBezTo>
                  <a:pt x="26" y="24"/>
                  <a:pt x="24" y="26"/>
                  <a:pt x="24" y="28"/>
                </a:cubicBezTo>
                <a:cubicBezTo>
                  <a:pt x="24" y="30"/>
                  <a:pt x="26" y="32"/>
                  <a:pt x="28" y="32"/>
                </a:cubicBezTo>
                <a:cubicBezTo>
                  <a:pt x="100" y="32"/>
                  <a:pt x="100" y="32"/>
                  <a:pt x="100" y="32"/>
                </a:cubicBezTo>
                <a:cubicBezTo>
                  <a:pt x="102" y="32"/>
                  <a:pt x="104" y="30"/>
                  <a:pt x="104" y="28"/>
                </a:cubicBezTo>
                <a:cubicBezTo>
                  <a:pt x="104" y="26"/>
                  <a:pt x="102" y="24"/>
                  <a:pt x="100" y="24"/>
                </a:cubicBezTo>
                <a:close/>
                <a:moveTo>
                  <a:pt x="116" y="0"/>
                </a:moveTo>
                <a:cubicBezTo>
                  <a:pt x="12" y="0"/>
                  <a:pt x="12" y="0"/>
                  <a:pt x="12" y="0"/>
                </a:cubicBezTo>
                <a:cubicBezTo>
                  <a:pt x="5" y="0"/>
                  <a:pt x="0" y="5"/>
                  <a:pt x="0" y="12"/>
                </a:cubicBezTo>
                <a:cubicBezTo>
                  <a:pt x="0" y="80"/>
                  <a:pt x="0" y="80"/>
                  <a:pt x="0" y="80"/>
                </a:cubicBezTo>
                <a:cubicBezTo>
                  <a:pt x="0" y="87"/>
                  <a:pt x="5" y="92"/>
                  <a:pt x="12" y="92"/>
                </a:cubicBezTo>
                <a:cubicBezTo>
                  <a:pt x="28" y="92"/>
                  <a:pt x="28" y="92"/>
                  <a:pt x="28" y="92"/>
                </a:cubicBezTo>
                <a:cubicBezTo>
                  <a:pt x="28" y="109"/>
                  <a:pt x="28" y="109"/>
                  <a:pt x="28" y="109"/>
                </a:cubicBezTo>
                <a:cubicBezTo>
                  <a:pt x="29" y="114"/>
                  <a:pt x="35" y="120"/>
                  <a:pt x="44" y="114"/>
                </a:cubicBezTo>
                <a:cubicBezTo>
                  <a:pt x="68" y="92"/>
                  <a:pt x="68" y="92"/>
                  <a:pt x="68" y="92"/>
                </a:cubicBezTo>
                <a:cubicBezTo>
                  <a:pt x="116" y="92"/>
                  <a:pt x="116" y="92"/>
                  <a:pt x="116" y="92"/>
                </a:cubicBezTo>
                <a:cubicBezTo>
                  <a:pt x="123" y="92"/>
                  <a:pt x="128" y="87"/>
                  <a:pt x="128" y="80"/>
                </a:cubicBezTo>
                <a:cubicBezTo>
                  <a:pt x="128" y="12"/>
                  <a:pt x="128" y="12"/>
                  <a:pt x="128" y="12"/>
                </a:cubicBezTo>
                <a:cubicBezTo>
                  <a:pt x="128" y="5"/>
                  <a:pt x="123" y="0"/>
                  <a:pt x="116" y="0"/>
                </a:cubicBezTo>
                <a:close/>
                <a:moveTo>
                  <a:pt x="120" y="76"/>
                </a:moveTo>
                <a:cubicBezTo>
                  <a:pt x="120" y="80"/>
                  <a:pt x="116" y="84"/>
                  <a:pt x="112" y="84"/>
                </a:cubicBezTo>
                <a:cubicBezTo>
                  <a:pt x="66" y="84"/>
                  <a:pt x="66" y="84"/>
                  <a:pt x="66" y="84"/>
                </a:cubicBezTo>
                <a:cubicBezTo>
                  <a:pt x="39" y="108"/>
                  <a:pt x="39" y="108"/>
                  <a:pt x="39" y="108"/>
                </a:cubicBezTo>
                <a:cubicBezTo>
                  <a:pt x="35" y="113"/>
                  <a:pt x="36" y="99"/>
                  <a:pt x="36" y="92"/>
                </a:cubicBezTo>
                <a:cubicBezTo>
                  <a:pt x="36" y="92"/>
                  <a:pt x="36" y="92"/>
                  <a:pt x="36" y="92"/>
                </a:cubicBezTo>
                <a:cubicBezTo>
                  <a:pt x="36" y="84"/>
                  <a:pt x="36" y="84"/>
                  <a:pt x="36" y="84"/>
                </a:cubicBezTo>
                <a:cubicBezTo>
                  <a:pt x="16" y="84"/>
                  <a:pt x="16" y="84"/>
                  <a:pt x="16" y="84"/>
                </a:cubicBezTo>
                <a:cubicBezTo>
                  <a:pt x="12" y="84"/>
                  <a:pt x="8" y="80"/>
                  <a:pt x="8" y="76"/>
                </a:cubicBezTo>
                <a:cubicBezTo>
                  <a:pt x="8" y="16"/>
                  <a:pt x="8" y="16"/>
                  <a:pt x="8" y="16"/>
                </a:cubicBezTo>
                <a:cubicBezTo>
                  <a:pt x="8" y="12"/>
                  <a:pt x="12" y="8"/>
                  <a:pt x="16" y="8"/>
                </a:cubicBezTo>
                <a:cubicBezTo>
                  <a:pt x="112" y="8"/>
                  <a:pt x="112" y="8"/>
                  <a:pt x="112" y="8"/>
                </a:cubicBezTo>
                <a:cubicBezTo>
                  <a:pt x="116" y="8"/>
                  <a:pt x="120" y="12"/>
                  <a:pt x="120" y="16"/>
                </a:cubicBezTo>
                <a:lnTo>
                  <a:pt x="120" y="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7" name="Freeform 10"/>
          <p:cNvSpPr>
            <a:spLocks noEditPoints="1"/>
          </p:cNvSpPr>
          <p:nvPr/>
        </p:nvSpPr>
        <p:spPr bwMode="auto">
          <a:xfrm>
            <a:off x="1085443" y="2469223"/>
            <a:ext cx="276704" cy="340819"/>
          </a:xfrm>
          <a:custGeom>
            <a:avLst/>
            <a:gdLst>
              <a:gd name="T0" fmla="*/ 52 w 104"/>
              <a:gd name="T1" fmla="*/ 72 h 128"/>
              <a:gd name="T2" fmla="*/ 36 w 104"/>
              <a:gd name="T3" fmla="*/ 88 h 128"/>
              <a:gd name="T4" fmla="*/ 52 w 104"/>
              <a:gd name="T5" fmla="*/ 104 h 128"/>
              <a:gd name="T6" fmla="*/ 68 w 104"/>
              <a:gd name="T7" fmla="*/ 88 h 128"/>
              <a:gd name="T8" fmla="*/ 52 w 104"/>
              <a:gd name="T9" fmla="*/ 72 h 128"/>
              <a:gd name="T10" fmla="*/ 52 w 104"/>
              <a:gd name="T11" fmla="*/ 96 h 128"/>
              <a:gd name="T12" fmla="*/ 44 w 104"/>
              <a:gd name="T13" fmla="*/ 88 h 128"/>
              <a:gd name="T14" fmla="*/ 52 w 104"/>
              <a:gd name="T15" fmla="*/ 80 h 128"/>
              <a:gd name="T16" fmla="*/ 60 w 104"/>
              <a:gd name="T17" fmla="*/ 88 h 128"/>
              <a:gd name="T18" fmla="*/ 52 w 104"/>
              <a:gd name="T19" fmla="*/ 96 h 128"/>
              <a:gd name="T20" fmla="*/ 92 w 104"/>
              <a:gd name="T21" fmla="*/ 48 h 128"/>
              <a:gd name="T22" fmla="*/ 24 w 104"/>
              <a:gd name="T23" fmla="*/ 48 h 128"/>
              <a:gd name="T24" fmla="*/ 24 w 104"/>
              <a:gd name="T25" fmla="*/ 36 h 128"/>
              <a:gd name="T26" fmla="*/ 52 w 104"/>
              <a:gd name="T27" fmla="*/ 8 h 128"/>
              <a:gd name="T28" fmla="*/ 80 w 104"/>
              <a:gd name="T29" fmla="*/ 32 h 128"/>
              <a:gd name="T30" fmla="*/ 88 w 104"/>
              <a:gd name="T31" fmla="*/ 32 h 128"/>
              <a:gd name="T32" fmla="*/ 52 w 104"/>
              <a:gd name="T33" fmla="*/ 0 h 128"/>
              <a:gd name="T34" fmla="*/ 16 w 104"/>
              <a:gd name="T35" fmla="*/ 36 h 128"/>
              <a:gd name="T36" fmla="*/ 16 w 104"/>
              <a:gd name="T37" fmla="*/ 48 h 128"/>
              <a:gd name="T38" fmla="*/ 12 w 104"/>
              <a:gd name="T39" fmla="*/ 48 h 128"/>
              <a:gd name="T40" fmla="*/ 0 w 104"/>
              <a:gd name="T41" fmla="*/ 60 h 128"/>
              <a:gd name="T42" fmla="*/ 0 w 104"/>
              <a:gd name="T43" fmla="*/ 116 h 128"/>
              <a:gd name="T44" fmla="*/ 12 w 104"/>
              <a:gd name="T45" fmla="*/ 128 h 128"/>
              <a:gd name="T46" fmla="*/ 92 w 104"/>
              <a:gd name="T47" fmla="*/ 128 h 128"/>
              <a:gd name="T48" fmla="*/ 104 w 104"/>
              <a:gd name="T49" fmla="*/ 116 h 128"/>
              <a:gd name="T50" fmla="*/ 104 w 104"/>
              <a:gd name="T51" fmla="*/ 60 h 128"/>
              <a:gd name="T52" fmla="*/ 92 w 104"/>
              <a:gd name="T53" fmla="*/ 48 h 128"/>
              <a:gd name="T54" fmla="*/ 96 w 104"/>
              <a:gd name="T55" fmla="*/ 112 h 128"/>
              <a:gd name="T56" fmla="*/ 88 w 104"/>
              <a:gd name="T57" fmla="*/ 120 h 128"/>
              <a:gd name="T58" fmla="*/ 16 w 104"/>
              <a:gd name="T59" fmla="*/ 120 h 128"/>
              <a:gd name="T60" fmla="*/ 8 w 104"/>
              <a:gd name="T61" fmla="*/ 112 h 128"/>
              <a:gd name="T62" fmla="*/ 8 w 104"/>
              <a:gd name="T63" fmla="*/ 64 h 128"/>
              <a:gd name="T64" fmla="*/ 16 w 104"/>
              <a:gd name="T65" fmla="*/ 56 h 128"/>
              <a:gd name="T66" fmla="*/ 88 w 104"/>
              <a:gd name="T67" fmla="*/ 56 h 128"/>
              <a:gd name="T68" fmla="*/ 96 w 104"/>
              <a:gd name="T69" fmla="*/ 64 h 128"/>
              <a:gd name="T70" fmla="*/ 96 w 104"/>
              <a:gd name="T7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28">
                <a:moveTo>
                  <a:pt x="52" y="72"/>
                </a:moveTo>
                <a:cubicBezTo>
                  <a:pt x="43" y="72"/>
                  <a:pt x="36" y="79"/>
                  <a:pt x="36" y="88"/>
                </a:cubicBezTo>
                <a:cubicBezTo>
                  <a:pt x="36" y="97"/>
                  <a:pt x="43" y="104"/>
                  <a:pt x="52" y="104"/>
                </a:cubicBezTo>
                <a:cubicBezTo>
                  <a:pt x="61" y="104"/>
                  <a:pt x="68" y="97"/>
                  <a:pt x="68" y="88"/>
                </a:cubicBezTo>
                <a:cubicBezTo>
                  <a:pt x="68" y="79"/>
                  <a:pt x="61" y="72"/>
                  <a:pt x="52" y="72"/>
                </a:cubicBezTo>
                <a:close/>
                <a:moveTo>
                  <a:pt x="52" y="96"/>
                </a:moveTo>
                <a:cubicBezTo>
                  <a:pt x="48" y="96"/>
                  <a:pt x="44" y="92"/>
                  <a:pt x="44" y="88"/>
                </a:cubicBezTo>
                <a:cubicBezTo>
                  <a:pt x="44" y="84"/>
                  <a:pt x="48" y="80"/>
                  <a:pt x="52" y="80"/>
                </a:cubicBezTo>
                <a:cubicBezTo>
                  <a:pt x="56" y="80"/>
                  <a:pt x="60" y="84"/>
                  <a:pt x="60" y="88"/>
                </a:cubicBezTo>
                <a:cubicBezTo>
                  <a:pt x="60" y="92"/>
                  <a:pt x="56" y="96"/>
                  <a:pt x="52" y="96"/>
                </a:cubicBezTo>
                <a:close/>
                <a:moveTo>
                  <a:pt x="92" y="48"/>
                </a:moveTo>
                <a:cubicBezTo>
                  <a:pt x="24" y="48"/>
                  <a:pt x="24" y="48"/>
                  <a:pt x="24" y="48"/>
                </a:cubicBezTo>
                <a:cubicBezTo>
                  <a:pt x="24" y="36"/>
                  <a:pt x="24" y="36"/>
                  <a:pt x="24" y="36"/>
                </a:cubicBezTo>
                <a:cubicBezTo>
                  <a:pt x="24" y="21"/>
                  <a:pt x="37" y="8"/>
                  <a:pt x="52" y="8"/>
                </a:cubicBezTo>
                <a:cubicBezTo>
                  <a:pt x="66" y="8"/>
                  <a:pt x="78" y="18"/>
                  <a:pt x="80" y="32"/>
                </a:cubicBezTo>
                <a:cubicBezTo>
                  <a:pt x="88" y="32"/>
                  <a:pt x="88" y="32"/>
                  <a:pt x="88" y="32"/>
                </a:cubicBezTo>
                <a:cubicBezTo>
                  <a:pt x="86" y="14"/>
                  <a:pt x="71" y="0"/>
                  <a:pt x="52" y="0"/>
                </a:cubicBezTo>
                <a:cubicBezTo>
                  <a:pt x="32" y="0"/>
                  <a:pt x="16" y="16"/>
                  <a:pt x="16" y="36"/>
                </a:cubicBezTo>
                <a:cubicBezTo>
                  <a:pt x="16" y="48"/>
                  <a:pt x="16" y="48"/>
                  <a:pt x="16" y="48"/>
                </a:cubicBezTo>
                <a:cubicBezTo>
                  <a:pt x="12" y="48"/>
                  <a:pt x="12" y="48"/>
                  <a:pt x="12" y="48"/>
                </a:cubicBezTo>
                <a:cubicBezTo>
                  <a:pt x="5" y="48"/>
                  <a:pt x="0" y="53"/>
                  <a:pt x="0" y="60"/>
                </a:cubicBezTo>
                <a:cubicBezTo>
                  <a:pt x="0" y="116"/>
                  <a:pt x="0" y="116"/>
                  <a:pt x="0" y="116"/>
                </a:cubicBezTo>
                <a:cubicBezTo>
                  <a:pt x="0" y="123"/>
                  <a:pt x="5" y="128"/>
                  <a:pt x="12" y="128"/>
                </a:cubicBezTo>
                <a:cubicBezTo>
                  <a:pt x="92" y="128"/>
                  <a:pt x="92" y="128"/>
                  <a:pt x="92" y="128"/>
                </a:cubicBezTo>
                <a:cubicBezTo>
                  <a:pt x="99" y="128"/>
                  <a:pt x="104" y="123"/>
                  <a:pt x="104" y="116"/>
                </a:cubicBezTo>
                <a:cubicBezTo>
                  <a:pt x="104" y="60"/>
                  <a:pt x="104" y="60"/>
                  <a:pt x="104" y="60"/>
                </a:cubicBezTo>
                <a:cubicBezTo>
                  <a:pt x="104" y="53"/>
                  <a:pt x="99" y="48"/>
                  <a:pt x="92" y="48"/>
                </a:cubicBezTo>
                <a:close/>
                <a:moveTo>
                  <a:pt x="96" y="112"/>
                </a:moveTo>
                <a:cubicBezTo>
                  <a:pt x="96" y="116"/>
                  <a:pt x="92" y="120"/>
                  <a:pt x="88" y="120"/>
                </a:cubicBezTo>
                <a:cubicBezTo>
                  <a:pt x="16" y="120"/>
                  <a:pt x="16" y="120"/>
                  <a:pt x="16" y="120"/>
                </a:cubicBezTo>
                <a:cubicBezTo>
                  <a:pt x="12" y="120"/>
                  <a:pt x="8" y="116"/>
                  <a:pt x="8" y="112"/>
                </a:cubicBezTo>
                <a:cubicBezTo>
                  <a:pt x="8" y="64"/>
                  <a:pt x="8" y="64"/>
                  <a:pt x="8" y="64"/>
                </a:cubicBezTo>
                <a:cubicBezTo>
                  <a:pt x="8" y="60"/>
                  <a:pt x="12" y="56"/>
                  <a:pt x="16" y="56"/>
                </a:cubicBezTo>
                <a:cubicBezTo>
                  <a:pt x="88" y="56"/>
                  <a:pt x="88" y="56"/>
                  <a:pt x="88" y="56"/>
                </a:cubicBezTo>
                <a:cubicBezTo>
                  <a:pt x="92" y="56"/>
                  <a:pt x="96" y="60"/>
                  <a:pt x="96" y="64"/>
                </a:cubicBezTo>
                <a:lnTo>
                  <a:pt x="96" y="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8" name="Freeform 11"/>
          <p:cNvSpPr>
            <a:spLocks noEditPoints="1"/>
          </p:cNvSpPr>
          <p:nvPr/>
        </p:nvSpPr>
        <p:spPr bwMode="auto">
          <a:xfrm>
            <a:off x="4162530" y="2469223"/>
            <a:ext cx="339693" cy="340818"/>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85 w 128"/>
              <a:gd name="T21" fmla="*/ 49 h 128"/>
              <a:gd name="T22" fmla="*/ 60 w 128"/>
              <a:gd name="T23" fmla="*/ 75 h 128"/>
              <a:gd name="T24" fmla="*/ 47 w 128"/>
              <a:gd name="T25" fmla="*/ 61 h 128"/>
              <a:gd name="T26" fmla="*/ 41 w 128"/>
              <a:gd name="T27" fmla="*/ 61 h 128"/>
              <a:gd name="T28" fmla="*/ 41 w 128"/>
              <a:gd name="T29" fmla="*/ 67 h 128"/>
              <a:gd name="T30" fmla="*/ 57 w 128"/>
              <a:gd name="T31" fmla="*/ 82 h 128"/>
              <a:gd name="T32" fmla="*/ 57 w 128"/>
              <a:gd name="T33" fmla="*/ 83 h 128"/>
              <a:gd name="T34" fmla="*/ 60 w 128"/>
              <a:gd name="T35" fmla="*/ 84 h 128"/>
              <a:gd name="T36" fmla="*/ 63 w 128"/>
              <a:gd name="T37" fmla="*/ 83 h 128"/>
              <a:gd name="T38" fmla="*/ 63 w 128"/>
              <a:gd name="T39" fmla="*/ 82 h 128"/>
              <a:gd name="T40" fmla="*/ 91 w 128"/>
              <a:gd name="T41" fmla="*/ 55 h 128"/>
              <a:gd name="T42" fmla="*/ 91 w 128"/>
              <a:gd name="T43" fmla="*/ 49 h 128"/>
              <a:gd name="T44" fmla="*/ 85 w 128"/>
              <a:gd name="T45"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85" y="49"/>
                </a:moveTo>
                <a:cubicBezTo>
                  <a:pt x="60" y="75"/>
                  <a:pt x="60" y="75"/>
                  <a:pt x="60" y="75"/>
                </a:cubicBezTo>
                <a:cubicBezTo>
                  <a:pt x="47" y="61"/>
                  <a:pt x="47" y="61"/>
                  <a:pt x="47" y="61"/>
                </a:cubicBezTo>
                <a:cubicBezTo>
                  <a:pt x="45" y="60"/>
                  <a:pt x="43" y="60"/>
                  <a:pt x="41" y="61"/>
                </a:cubicBezTo>
                <a:cubicBezTo>
                  <a:pt x="40" y="63"/>
                  <a:pt x="40" y="65"/>
                  <a:pt x="41" y="67"/>
                </a:cubicBezTo>
                <a:cubicBezTo>
                  <a:pt x="57" y="82"/>
                  <a:pt x="57" y="82"/>
                  <a:pt x="57" y="82"/>
                </a:cubicBezTo>
                <a:cubicBezTo>
                  <a:pt x="57" y="82"/>
                  <a:pt x="57" y="83"/>
                  <a:pt x="57" y="83"/>
                </a:cubicBezTo>
                <a:cubicBezTo>
                  <a:pt x="58" y="84"/>
                  <a:pt x="59" y="84"/>
                  <a:pt x="60" y="84"/>
                </a:cubicBezTo>
                <a:cubicBezTo>
                  <a:pt x="61" y="84"/>
                  <a:pt x="62" y="84"/>
                  <a:pt x="63" y="83"/>
                </a:cubicBezTo>
                <a:cubicBezTo>
                  <a:pt x="63" y="83"/>
                  <a:pt x="63" y="82"/>
                  <a:pt x="63" y="82"/>
                </a:cubicBezTo>
                <a:cubicBezTo>
                  <a:pt x="91" y="55"/>
                  <a:pt x="91" y="55"/>
                  <a:pt x="91" y="55"/>
                </a:cubicBezTo>
                <a:cubicBezTo>
                  <a:pt x="92" y="53"/>
                  <a:pt x="92" y="51"/>
                  <a:pt x="91" y="49"/>
                </a:cubicBezTo>
                <a:cubicBezTo>
                  <a:pt x="89" y="48"/>
                  <a:pt x="87" y="48"/>
                  <a:pt x="85" y="4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9" name="TextBox 17"/>
          <p:cNvSpPr txBox="1"/>
          <p:nvPr/>
        </p:nvSpPr>
        <p:spPr>
          <a:xfrm>
            <a:off x="1666288" y="2241197"/>
            <a:ext cx="1415772" cy="338554"/>
          </a:xfrm>
          <a:prstGeom prst="rect">
            <a:avLst/>
          </a:prstGeom>
          <a:noFill/>
        </p:spPr>
        <p:txBody>
          <a:bodyPr wrap="none" rtlCol="0">
            <a:spAutoFit/>
          </a:bodyPr>
          <a:lstStyle/>
          <a:p>
            <a:r>
              <a:rPr lang="zh-CN" altLang="en-US" sz="1600" dirty="0">
                <a:solidFill>
                  <a:srgbClr val="AF935C"/>
                </a:solidFill>
                <a:cs typeface="+mn-ea"/>
                <a:sym typeface="+mn-lt"/>
              </a:rPr>
              <a:t>点击添加标题</a:t>
            </a:r>
          </a:p>
        </p:txBody>
      </p:sp>
      <p:sp>
        <p:nvSpPr>
          <p:cNvPr id="30" name="TextBox 18"/>
          <p:cNvSpPr txBox="1"/>
          <p:nvPr/>
        </p:nvSpPr>
        <p:spPr>
          <a:xfrm>
            <a:off x="1666288" y="2579751"/>
            <a:ext cx="2051006" cy="784830"/>
          </a:xfrm>
          <a:prstGeom prst="rect">
            <a:avLst/>
          </a:prstGeom>
          <a:noFill/>
        </p:spPr>
        <p:txBody>
          <a:bodyPr wrap="square" rtlCol="0">
            <a:spAutoFit/>
          </a:bodyPr>
          <a:lstStyle/>
          <a:p>
            <a:pPr>
              <a:lnSpc>
                <a:spcPts val="1800"/>
              </a:lnSpc>
            </a:pPr>
            <a:r>
              <a:rPr lang="zh-CN" altLang="en-US" sz="1000">
                <a:cs typeface="+mn-ea"/>
                <a:sym typeface="+mn-lt"/>
              </a:rPr>
              <a:t>您的内容打在这里，或者通过复制您的文本后，在此框中选择粘贴，并选择只保留文字。</a:t>
            </a:r>
          </a:p>
        </p:txBody>
      </p:sp>
      <p:sp>
        <p:nvSpPr>
          <p:cNvPr id="31" name="TextBox 17"/>
          <p:cNvSpPr txBox="1"/>
          <p:nvPr/>
        </p:nvSpPr>
        <p:spPr>
          <a:xfrm>
            <a:off x="3240525" y="4674831"/>
            <a:ext cx="1415772" cy="338554"/>
          </a:xfrm>
          <a:prstGeom prst="rect">
            <a:avLst/>
          </a:prstGeom>
          <a:noFill/>
        </p:spPr>
        <p:txBody>
          <a:bodyPr wrap="none" rtlCol="0">
            <a:spAutoFit/>
          </a:bodyPr>
          <a:lstStyle/>
          <a:p>
            <a:r>
              <a:rPr lang="zh-CN" altLang="en-US" sz="1600">
                <a:solidFill>
                  <a:srgbClr val="AF935C"/>
                </a:solidFill>
                <a:cs typeface="+mn-ea"/>
                <a:sym typeface="+mn-lt"/>
              </a:rPr>
              <a:t>点击添加标题</a:t>
            </a:r>
          </a:p>
        </p:txBody>
      </p:sp>
      <p:sp>
        <p:nvSpPr>
          <p:cNvPr id="32" name="TextBox 18"/>
          <p:cNvSpPr txBox="1"/>
          <p:nvPr/>
        </p:nvSpPr>
        <p:spPr>
          <a:xfrm>
            <a:off x="3240525" y="5013385"/>
            <a:ext cx="2051006" cy="784830"/>
          </a:xfrm>
          <a:prstGeom prst="rect">
            <a:avLst/>
          </a:prstGeom>
          <a:noFill/>
        </p:spPr>
        <p:txBody>
          <a:bodyPr wrap="square" rtlCol="0">
            <a:spAutoFit/>
          </a:bodyPr>
          <a:lstStyle/>
          <a:p>
            <a:pPr>
              <a:lnSpc>
                <a:spcPts val="1800"/>
              </a:lnSpc>
            </a:pPr>
            <a:r>
              <a:rPr lang="zh-CN" altLang="en-US" sz="1000">
                <a:cs typeface="+mn-ea"/>
                <a:sym typeface="+mn-lt"/>
              </a:rPr>
              <a:t>您的内容打在这里，或者通过复制您的文本后，在此框中选择粘贴，并选择只保留文字。</a:t>
            </a:r>
          </a:p>
        </p:txBody>
      </p:sp>
      <p:sp>
        <p:nvSpPr>
          <p:cNvPr id="33" name="TextBox 17"/>
          <p:cNvSpPr txBox="1"/>
          <p:nvPr/>
        </p:nvSpPr>
        <p:spPr>
          <a:xfrm>
            <a:off x="4820457" y="2241197"/>
            <a:ext cx="1415772" cy="338554"/>
          </a:xfrm>
          <a:prstGeom prst="rect">
            <a:avLst/>
          </a:prstGeom>
          <a:noFill/>
        </p:spPr>
        <p:txBody>
          <a:bodyPr wrap="none" rtlCol="0">
            <a:spAutoFit/>
          </a:bodyPr>
          <a:lstStyle/>
          <a:p>
            <a:r>
              <a:rPr lang="zh-CN" altLang="en-US" sz="1600">
                <a:solidFill>
                  <a:srgbClr val="AF935C"/>
                </a:solidFill>
                <a:cs typeface="+mn-ea"/>
                <a:sym typeface="+mn-lt"/>
              </a:rPr>
              <a:t>点击添加标题</a:t>
            </a:r>
          </a:p>
        </p:txBody>
      </p:sp>
      <p:sp>
        <p:nvSpPr>
          <p:cNvPr id="34" name="TextBox 18"/>
          <p:cNvSpPr txBox="1"/>
          <p:nvPr/>
        </p:nvSpPr>
        <p:spPr>
          <a:xfrm>
            <a:off x="4820457" y="2579751"/>
            <a:ext cx="2051006" cy="784830"/>
          </a:xfrm>
          <a:prstGeom prst="rect">
            <a:avLst/>
          </a:prstGeom>
          <a:noFill/>
        </p:spPr>
        <p:txBody>
          <a:bodyPr wrap="square" rtlCol="0">
            <a:spAutoFit/>
          </a:bodyPr>
          <a:lstStyle/>
          <a:p>
            <a:pPr>
              <a:lnSpc>
                <a:spcPts val="1800"/>
              </a:lnSpc>
            </a:pPr>
            <a:r>
              <a:rPr lang="zh-CN" altLang="en-US" sz="1000">
                <a:cs typeface="+mn-ea"/>
                <a:sym typeface="+mn-lt"/>
              </a:rPr>
              <a:t>您的内容打在这里，或者通过复制您的文本后，在此框中选择粘贴，并选择只保留文字。</a:t>
            </a:r>
          </a:p>
        </p:txBody>
      </p:sp>
      <p:sp>
        <p:nvSpPr>
          <p:cNvPr id="35" name="TextBox 17"/>
          <p:cNvSpPr txBox="1"/>
          <p:nvPr/>
        </p:nvSpPr>
        <p:spPr>
          <a:xfrm>
            <a:off x="6391796" y="4674831"/>
            <a:ext cx="1415772" cy="338554"/>
          </a:xfrm>
          <a:prstGeom prst="rect">
            <a:avLst/>
          </a:prstGeom>
          <a:noFill/>
        </p:spPr>
        <p:txBody>
          <a:bodyPr wrap="none" rtlCol="0">
            <a:spAutoFit/>
          </a:bodyPr>
          <a:lstStyle/>
          <a:p>
            <a:r>
              <a:rPr lang="zh-CN" altLang="en-US" sz="1600">
                <a:solidFill>
                  <a:srgbClr val="AF935C"/>
                </a:solidFill>
                <a:cs typeface="+mn-ea"/>
                <a:sym typeface="+mn-lt"/>
              </a:rPr>
              <a:t>点击添加标题</a:t>
            </a:r>
          </a:p>
        </p:txBody>
      </p:sp>
      <p:sp>
        <p:nvSpPr>
          <p:cNvPr id="36" name="TextBox 18"/>
          <p:cNvSpPr txBox="1"/>
          <p:nvPr/>
        </p:nvSpPr>
        <p:spPr>
          <a:xfrm>
            <a:off x="6391796" y="5013385"/>
            <a:ext cx="2051006" cy="784830"/>
          </a:xfrm>
          <a:prstGeom prst="rect">
            <a:avLst/>
          </a:prstGeom>
          <a:noFill/>
        </p:spPr>
        <p:txBody>
          <a:bodyPr wrap="square" rtlCol="0">
            <a:spAutoFit/>
          </a:bodyPr>
          <a:lstStyle/>
          <a:p>
            <a:pPr>
              <a:lnSpc>
                <a:spcPts val="1800"/>
              </a:lnSpc>
            </a:pPr>
            <a:r>
              <a:rPr lang="zh-CN" altLang="en-US" sz="1000">
                <a:cs typeface="+mn-ea"/>
                <a:sym typeface="+mn-lt"/>
              </a:rPr>
              <a:t>您的内容打在这里，或者通过复制您的文本后，在此框中选择粘贴，并选择只保留文字。</a:t>
            </a:r>
          </a:p>
        </p:txBody>
      </p:sp>
      <p:sp>
        <p:nvSpPr>
          <p:cNvPr id="37" name="TextBox 17"/>
          <p:cNvSpPr txBox="1"/>
          <p:nvPr/>
        </p:nvSpPr>
        <p:spPr>
          <a:xfrm>
            <a:off x="7925648" y="2241197"/>
            <a:ext cx="1415772" cy="338554"/>
          </a:xfrm>
          <a:prstGeom prst="rect">
            <a:avLst/>
          </a:prstGeom>
          <a:noFill/>
        </p:spPr>
        <p:txBody>
          <a:bodyPr wrap="none" rtlCol="0">
            <a:spAutoFit/>
          </a:bodyPr>
          <a:lstStyle/>
          <a:p>
            <a:r>
              <a:rPr lang="zh-CN" altLang="en-US" sz="1600">
                <a:solidFill>
                  <a:srgbClr val="AF935C"/>
                </a:solidFill>
                <a:cs typeface="+mn-ea"/>
                <a:sym typeface="+mn-lt"/>
              </a:rPr>
              <a:t>点击添加标题</a:t>
            </a:r>
          </a:p>
        </p:txBody>
      </p:sp>
      <p:sp>
        <p:nvSpPr>
          <p:cNvPr id="38" name="TextBox 18"/>
          <p:cNvSpPr txBox="1"/>
          <p:nvPr/>
        </p:nvSpPr>
        <p:spPr>
          <a:xfrm>
            <a:off x="7925648" y="2579751"/>
            <a:ext cx="2051006" cy="784830"/>
          </a:xfrm>
          <a:prstGeom prst="rect">
            <a:avLst/>
          </a:prstGeom>
          <a:noFill/>
        </p:spPr>
        <p:txBody>
          <a:bodyPr wrap="square" rtlCol="0">
            <a:spAutoFit/>
          </a:bodyPr>
          <a:lstStyle/>
          <a:p>
            <a:pPr>
              <a:lnSpc>
                <a:spcPts val="1800"/>
              </a:lnSpc>
            </a:pPr>
            <a:r>
              <a:rPr lang="zh-CN" altLang="en-US" sz="1000" dirty="0">
                <a:cs typeface="+mn-ea"/>
                <a:sym typeface="+mn-lt"/>
              </a:rPr>
              <a:t>您的内容打在这里，或者通过复制您的文本后，在此框中选择粘贴，并选择只保留文字。</a:t>
            </a:r>
          </a:p>
        </p:txBody>
      </p:sp>
      <p:sp>
        <p:nvSpPr>
          <p:cNvPr id="39" name="TextBox 17"/>
          <p:cNvSpPr txBox="1"/>
          <p:nvPr/>
        </p:nvSpPr>
        <p:spPr>
          <a:xfrm>
            <a:off x="9501018" y="4674831"/>
            <a:ext cx="1415772" cy="338554"/>
          </a:xfrm>
          <a:prstGeom prst="rect">
            <a:avLst/>
          </a:prstGeom>
          <a:noFill/>
        </p:spPr>
        <p:txBody>
          <a:bodyPr wrap="none" rtlCol="0">
            <a:spAutoFit/>
          </a:bodyPr>
          <a:lstStyle/>
          <a:p>
            <a:r>
              <a:rPr lang="zh-CN" altLang="en-US" sz="1600">
                <a:solidFill>
                  <a:srgbClr val="AF935C"/>
                </a:solidFill>
                <a:cs typeface="+mn-ea"/>
                <a:sym typeface="+mn-lt"/>
              </a:rPr>
              <a:t>点击添加标题</a:t>
            </a:r>
          </a:p>
        </p:txBody>
      </p:sp>
      <p:sp>
        <p:nvSpPr>
          <p:cNvPr id="40" name="TextBox 18"/>
          <p:cNvSpPr txBox="1"/>
          <p:nvPr/>
        </p:nvSpPr>
        <p:spPr>
          <a:xfrm>
            <a:off x="9501018" y="5013385"/>
            <a:ext cx="2051006" cy="784830"/>
          </a:xfrm>
          <a:prstGeom prst="rect">
            <a:avLst/>
          </a:prstGeom>
          <a:noFill/>
        </p:spPr>
        <p:txBody>
          <a:bodyPr wrap="square" rtlCol="0">
            <a:spAutoFit/>
          </a:bodyPr>
          <a:lstStyle/>
          <a:p>
            <a:pPr>
              <a:lnSpc>
                <a:spcPts val="1800"/>
              </a:lnSpc>
            </a:pPr>
            <a:r>
              <a:rPr lang="zh-CN" altLang="en-US" sz="1000">
                <a:cs typeface="+mn-ea"/>
                <a:sym typeface="+mn-lt"/>
              </a:rPr>
              <a:t>您的内容打在这里，或者通过复制您的文本后，在此框中选择粘贴，并选择只保留文字。</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650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0-#ppt_w/2"/>
                                          </p:val>
                                        </p:tav>
                                        <p:tav tm="100000">
                                          <p:val>
                                            <p:strVal val="#ppt_x"/>
                                          </p:val>
                                        </p:tav>
                                      </p:tavLst>
                                    </p:anim>
                                    <p:anim calcmode="lin" valueType="num">
                                      <p:cBhvr additive="base">
                                        <p:cTn id="19" dur="1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0-#ppt_w/2"/>
                                          </p:val>
                                        </p:tav>
                                        <p:tav tm="100000">
                                          <p:val>
                                            <p:strVal val="#ppt_x"/>
                                          </p:val>
                                        </p:tav>
                                      </p:tavLst>
                                    </p:anim>
                                    <p:anim calcmode="lin" valueType="num">
                                      <p:cBhvr additive="base">
                                        <p:cTn id="23" dur="10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0-#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1000" fill="hold"/>
                                        <p:tgtEl>
                                          <p:spTgt spid="16"/>
                                        </p:tgtEl>
                                        <p:attrNameLst>
                                          <p:attrName>ppt_x</p:attrName>
                                        </p:attrNameLst>
                                      </p:cBhvr>
                                      <p:tavLst>
                                        <p:tav tm="0">
                                          <p:val>
                                            <p:strVal val="0-#ppt_w/2"/>
                                          </p:val>
                                        </p:tav>
                                        <p:tav tm="100000">
                                          <p:val>
                                            <p:strVal val="#ppt_x"/>
                                          </p:val>
                                        </p:tav>
                                      </p:tavLst>
                                    </p:anim>
                                    <p:anim calcmode="lin" valueType="num">
                                      <p:cBhvr additive="base">
                                        <p:cTn id="31" dur="1000" fill="hold"/>
                                        <p:tgtEl>
                                          <p:spTgt spid="16"/>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par>
                                <p:cTn id="36" presetID="22" presetClass="entr" presetSubtype="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par>
                                <p:cTn id="39" presetID="2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1"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par>
                                <p:cTn id="45" presetID="2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1"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cTn>
                              </p:par>
                            </p:childTnLst>
                          </p:cTn>
                        </p:par>
                        <p:par>
                          <p:cTn id="51" fill="hold">
                            <p:stCondLst>
                              <p:cond delay="1000"/>
                            </p:stCondLst>
                            <p:childTnLst>
                              <p:par>
                                <p:cTn id="52" presetID="2" presetClass="entr" presetSubtype="4" decel="10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ppt_x"/>
                                          </p:val>
                                        </p:tav>
                                        <p:tav tm="100000">
                                          <p:val>
                                            <p:strVal val="#ppt_x"/>
                                          </p:val>
                                        </p:tav>
                                      </p:tavLst>
                                    </p:anim>
                                    <p:anim calcmode="lin" valueType="num">
                                      <p:cBhvr additive="base">
                                        <p:cTn id="55" dur="10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1" decel="10000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1000" fill="hold"/>
                                        <p:tgtEl>
                                          <p:spTgt spid="18"/>
                                        </p:tgtEl>
                                        <p:attrNameLst>
                                          <p:attrName>ppt_x</p:attrName>
                                        </p:attrNameLst>
                                      </p:cBhvr>
                                      <p:tavLst>
                                        <p:tav tm="0">
                                          <p:val>
                                            <p:strVal val="#ppt_x"/>
                                          </p:val>
                                        </p:tav>
                                        <p:tav tm="100000">
                                          <p:val>
                                            <p:strVal val="#ppt_x"/>
                                          </p:val>
                                        </p:tav>
                                      </p:tavLst>
                                    </p:anim>
                                    <p:anim calcmode="lin" valueType="num">
                                      <p:cBhvr additive="base">
                                        <p:cTn id="59" dur="10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1000" fill="hold"/>
                                        <p:tgtEl>
                                          <p:spTgt spid="19"/>
                                        </p:tgtEl>
                                        <p:attrNameLst>
                                          <p:attrName>ppt_x</p:attrName>
                                        </p:attrNameLst>
                                      </p:cBhvr>
                                      <p:tavLst>
                                        <p:tav tm="0">
                                          <p:val>
                                            <p:strVal val="#ppt_x"/>
                                          </p:val>
                                        </p:tav>
                                        <p:tav tm="100000">
                                          <p:val>
                                            <p:strVal val="#ppt_x"/>
                                          </p:val>
                                        </p:tav>
                                      </p:tavLst>
                                    </p:anim>
                                    <p:anim calcmode="lin" valueType="num">
                                      <p:cBhvr additive="base">
                                        <p:cTn id="63" dur="1000" fill="hold"/>
                                        <p:tgtEl>
                                          <p:spTgt spid="19"/>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1000" fill="hold"/>
                                        <p:tgtEl>
                                          <p:spTgt spid="21"/>
                                        </p:tgtEl>
                                        <p:attrNameLst>
                                          <p:attrName>ppt_x</p:attrName>
                                        </p:attrNameLst>
                                      </p:cBhvr>
                                      <p:tavLst>
                                        <p:tav tm="0">
                                          <p:val>
                                            <p:strVal val="#ppt_x"/>
                                          </p:val>
                                        </p:tav>
                                        <p:tav tm="100000">
                                          <p:val>
                                            <p:strVal val="#ppt_x"/>
                                          </p:val>
                                        </p:tav>
                                      </p:tavLst>
                                    </p:anim>
                                    <p:anim calcmode="lin" valueType="num">
                                      <p:cBhvr additive="base">
                                        <p:cTn id="67" dur="1000" fill="hold"/>
                                        <p:tgtEl>
                                          <p:spTgt spid="21"/>
                                        </p:tgtEl>
                                        <p:attrNameLst>
                                          <p:attrName>ppt_y</p:attrName>
                                        </p:attrNameLst>
                                      </p:cBhvr>
                                      <p:tavLst>
                                        <p:tav tm="0">
                                          <p:val>
                                            <p:strVal val="0-#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1000" fill="hold"/>
                                        <p:tgtEl>
                                          <p:spTgt spid="20"/>
                                        </p:tgtEl>
                                        <p:attrNameLst>
                                          <p:attrName>ppt_x</p:attrName>
                                        </p:attrNameLst>
                                      </p:cBhvr>
                                      <p:tavLst>
                                        <p:tav tm="0">
                                          <p:val>
                                            <p:strVal val="#ppt_x"/>
                                          </p:val>
                                        </p:tav>
                                        <p:tav tm="100000">
                                          <p:val>
                                            <p:strVal val="#ppt_x"/>
                                          </p:val>
                                        </p:tav>
                                      </p:tavLst>
                                    </p:anim>
                                    <p:anim calcmode="lin" valueType="num">
                                      <p:cBhvr additive="base">
                                        <p:cTn id="71" dur="1000" fill="hold"/>
                                        <p:tgtEl>
                                          <p:spTgt spid="20"/>
                                        </p:tgtEl>
                                        <p:attrNameLst>
                                          <p:attrName>ppt_y</p:attrName>
                                        </p:attrNameLst>
                                      </p:cBhvr>
                                      <p:tavLst>
                                        <p:tav tm="0">
                                          <p:val>
                                            <p:strVal val="1+#ppt_h/2"/>
                                          </p:val>
                                        </p:tav>
                                        <p:tav tm="100000">
                                          <p:val>
                                            <p:strVal val="#ppt_y"/>
                                          </p:val>
                                        </p:tav>
                                      </p:tavLst>
                                    </p:anim>
                                  </p:childTnLst>
                                </p:cTn>
                              </p:par>
                              <p:par>
                                <p:cTn id="72" presetID="2" presetClass="entr" presetSubtype="1" decel="10000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0-#ppt_h/2"/>
                                          </p:val>
                                        </p:tav>
                                        <p:tav tm="100000">
                                          <p:val>
                                            <p:strVal val="#ppt_y"/>
                                          </p:val>
                                        </p:tav>
                                      </p:tavLst>
                                    </p:anim>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par>
                          <p:cTn id="107" fill="hold">
                            <p:stCondLst>
                              <p:cond delay="2500"/>
                            </p:stCondLst>
                            <p:childTnLst>
                              <p:par>
                                <p:cTn id="108" presetID="10" presetClass="entr" presetSubtype="0"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2"/>
                                        </p:tgtEl>
                                        <p:attrNameLst>
                                          <p:attrName>style.visibility</p:attrName>
                                        </p:attrNameLst>
                                      </p:cBhvr>
                                      <p:to>
                                        <p:strVal val="visible"/>
                                      </p:to>
                                    </p:set>
                                    <p:anim calcmode="lin" valueType="num">
                                      <p:cBhvr>
                                        <p:cTn id="122" dur="500" fill="hold"/>
                                        <p:tgtEl>
                                          <p:spTgt spid="32"/>
                                        </p:tgtEl>
                                        <p:attrNameLst>
                                          <p:attrName>ppt_w</p:attrName>
                                        </p:attrNameLst>
                                      </p:cBhvr>
                                      <p:tavLst>
                                        <p:tav tm="0">
                                          <p:val>
                                            <p:fltVal val="0"/>
                                          </p:val>
                                        </p:tav>
                                        <p:tav tm="100000">
                                          <p:val>
                                            <p:strVal val="#ppt_w"/>
                                          </p:val>
                                        </p:tav>
                                      </p:tavLst>
                                    </p:anim>
                                    <p:anim calcmode="lin" valueType="num">
                                      <p:cBhvr>
                                        <p:cTn id="123" dur="500" fill="hold"/>
                                        <p:tgtEl>
                                          <p:spTgt spid="32"/>
                                        </p:tgtEl>
                                        <p:attrNameLst>
                                          <p:attrName>ppt_h</p:attrName>
                                        </p:attrNameLst>
                                      </p:cBhvr>
                                      <p:tavLst>
                                        <p:tav tm="0">
                                          <p:val>
                                            <p:fltVal val="0"/>
                                          </p:val>
                                        </p:tav>
                                        <p:tav tm="100000">
                                          <p:val>
                                            <p:strVal val="#ppt_h"/>
                                          </p:val>
                                        </p:tav>
                                      </p:tavLst>
                                    </p:anim>
                                    <p:animEffect transition="in" filter="fade">
                                      <p:cBhvr>
                                        <p:cTn id="124" dur="500"/>
                                        <p:tgtEl>
                                          <p:spTgt spid="32"/>
                                        </p:tgtEl>
                                      </p:cBhvr>
                                    </p:animEffect>
                                  </p:childTnLst>
                                </p:cTn>
                              </p:par>
                            </p:childTnLst>
                          </p:cTn>
                        </p:par>
                        <p:par>
                          <p:cTn id="125" fill="hold">
                            <p:stCondLst>
                              <p:cond delay="3500"/>
                            </p:stCondLst>
                            <p:childTnLst>
                              <p:par>
                                <p:cTn id="126" presetID="10" presetClass="entr" presetSubtype="0"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500"/>
                                        <p:tgtEl>
                                          <p:spTgt spid="3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p:cTn id="131" dur="500" fill="hold"/>
                                        <p:tgtEl>
                                          <p:spTgt spid="34"/>
                                        </p:tgtEl>
                                        <p:attrNameLst>
                                          <p:attrName>ppt_w</p:attrName>
                                        </p:attrNameLst>
                                      </p:cBhvr>
                                      <p:tavLst>
                                        <p:tav tm="0">
                                          <p:val>
                                            <p:fltVal val="0"/>
                                          </p:val>
                                        </p:tav>
                                        <p:tav tm="100000">
                                          <p:val>
                                            <p:strVal val="#ppt_w"/>
                                          </p:val>
                                        </p:tav>
                                      </p:tavLst>
                                    </p:anim>
                                    <p:anim calcmode="lin" valueType="num">
                                      <p:cBhvr>
                                        <p:cTn id="132" dur="500" fill="hold"/>
                                        <p:tgtEl>
                                          <p:spTgt spid="34"/>
                                        </p:tgtEl>
                                        <p:attrNameLst>
                                          <p:attrName>ppt_h</p:attrName>
                                        </p:attrNameLst>
                                      </p:cBhvr>
                                      <p:tavLst>
                                        <p:tav tm="0">
                                          <p:val>
                                            <p:fltVal val="0"/>
                                          </p:val>
                                        </p:tav>
                                        <p:tav tm="100000">
                                          <p:val>
                                            <p:strVal val="#ppt_h"/>
                                          </p:val>
                                        </p:tav>
                                      </p:tavLst>
                                    </p:anim>
                                    <p:animEffect transition="in" filter="fade">
                                      <p:cBhvr>
                                        <p:cTn id="133" dur="500"/>
                                        <p:tgtEl>
                                          <p:spTgt spid="34"/>
                                        </p:tgtEl>
                                      </p:cBhvr>
                                    </p:animEffect>
                                  </p:childTnLst>
                                </p:cTn>
                              </p:par>
                            </p:childTnLst>
                          </p:cTn>
                        </p:par>
                        <p:par>
                          <p:cTn id="134" fill="hold">
                            <p:stCondLst>
                              <p:cond delay="40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36"/>
                                        </p:tgtEl>
                                        <p:attrNameLst>
                                          <p:attrName>style.visibility</p:attrName>
                                        </p:attrNameLst>
                                      </p:cBhvr>
                                      <p:to>
                                        <p:strVal val="visible"/>
                                      </p:to>
                                    </p:set>
                                    <p:anim calcmode="lin" valueType="num">
                                      <p:cBhvr>
                                        <p:cTn id="140" dur="500" fill="hold"/>
                                        <p:tgtEl>
                                          <p:spTgt spid="36"/>
                                        </p:tgtEl>
                                        <p:attrNameLst>
                                          <p:attrName>ppt_w</p:attrName>
                                        </p:attrNameLst>
                                      </p:cBhvr>
                                      <p:tavLst>
                                        <p:tav tm="0">
                                          <p:val>
                                            <p:fltVal val="0"/>
                                          </p:val>
                                        </p:tav>
                                        <p:tav tm="100000">
                                          <p:val>
                                            <p:strVal val="#ppt_w"/>
                                          </p:val>
                                        </p:tav>
                                      </p:tavLst>
                                    </p:anim>
                                    <p:anim calcmode="lin" valueType="num">
                                      <p:cBhvr>
                                        <p:cTn id="141" dur="500" fill="hold"/>
                                        <p:tgtEl>
                                          <p:spTgt spid="36"/>
                                        </p:tgtEl>
                                        <p:attrNameLst>
                                          <p:attrName>ppt_h</p:attrName>
                                        </p:attrNameLst>
                                      </p:cBhvr>
                                      <p:tavLst>
                                        <p:tav tm="0">
                                          <p:val>
                                            <p:fltVal val="0"/>
                                          </p:val>
                                        </p:tav>
                                        <p:tav tm="100000">
                                          <p:val>
                                            <p:strVal val="#ppt_h"/>
                                          </p:val>
                                        </p:tav>
                                      </p:tavLst>
                                    </p:anim>
                                    <p:animEffect transition="in" filter="fade">
                                      <p:cBhvr>
                                        <p:cTn id="142" dur="500"/>
                                        <p:tgtEl>
                                          <p:spTgt spid="36"/>
                                        </p:tgtEl>
                                      </p:cBhvr>
                                    </p:animEffect>
                                  </p:childTnLst>
                                </p:cTn>
                              </p:par>
                            </p:childTnLst>
                          </p:cTn>
                        </p:par>
                        <p:par>
                          <p:cTn id="143" fill="hold">
                            <p:stCondLst>
                              <p:cond delay="4500"/>
                            </p:stCondLst>
                            <p:childTnLst>
                              <p:par>
                                <p:cTn id="144" presetID="10" presetClass="entr" presetSubtype="0" fill="hold" grpId="0" nodeType="after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fade">
                                      <p:cBhvr>
                                        <p:cTn id="146" dur="500"/>
                                        <p:tgtEl>
                                          <p:spTgt spid="37"/>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38"/>
                                        </p:tgtEl>
                                        <p:attrNameLst>
                                          <p:attrName>style.visibility</p:attrName>
                                        </p:attrNameLst>
                                      </p:cBhvr>
                                      <p:to>
                                        <p:strVal val="visible"/>
                                      </p:to>
                                    </p:set>
                                    <p:anim calcmode="lin" valueType="num">
                                      <p:cBhvr>
                                        <p:cTn id="149" dur="500" fill="hold"/>
                                        <p:tgtEl>
                                          <p:spTgt spid="38"/>
                                        </p:tgtEl>
                                        <p:attrNameLst>
                                          <p:attrName>ppt_w</p:attrName>
                                        </p:attrNameLst>
                                      </p:cBhvr>
                                      <p:tavLst>
                                        <p:tav tm="0">
                                          <p:val>
                                            <p:fltVal val="0"/>
                                          </p:val>
                                        </p:tav>
                                        <p:tav tm="100000">
                                          <p:val>
                                            <p:strVal val="#ppt_w"/>
                                          </p:val>
                                        </p:tav>
                                      </p:tavLst>
                                    </p:anim>
                                    <p:anim calcmode="lin" valueType="num">
                                      <p:cBhvr>
                                        <p:cTn id="150" dur="500" fill="hold"/>
                                        <p:tgtEl>
                                          <p:spTgt spid="38"/>
                                        </p:tgtEl>
                                        <p:attrNameLst>
                                          <p:attrName>ppt_h</p:attrName>
                                        </p:attrNameLst>
                                      </p:cBhvr>
                                      <p:tavLst>
                                        <p:tav tm="0">
                                          <p:val>
                                            <p:fltVal val="0"/>
                                          </p:val>
                                        </p:tav>
                                        <p:tav tm="100000">
                                          <p:val>
                                            <p:strVal val="#ppt_h"/>
                                          </p:val>
                                        </p:tav>
                                      </p:tavLst>
                                    </p:anim>
                                    <p:animEffect transition="in" filter="fade">
                                      <p:cBhvr>
                                        <p:cTn id="151" dur="500"/>
                                        <p:tgtEl>
                                          <p:spTgt spid="38"/>
                                        </p:tgtEl>
                                      </p:cBhvr>
                                    </p:animEffect>
                                  </p:childTnLst>
                                </p:cTn>
                              </p:par>
                            </p:childTnLst>
                          </p:cTn>
                        </p:par>
                        <p:par>
                          <p:cTn id="152" fill="hold">
                            <p:stCondLst>
                              <p:cond delay="5000"/>
                            </p:stCondLst>
                            <p:childTnLst>
                              <p:par>
                                <p:cTn id="153" presetID="10" presetClass="entr" presetSubtype="0" fill="hold" grpId="0" nodeType="afterEffect">
                                  <p:stCondLst>
                                    <p:cond delay="0"/>
                                  </p:stCondLst>
                                  <p:childTnLst>
                                    <p:set>
                                      <p:cBhvr>
                                        <p:cTn id="154" dur="1" fill="hold">
                                          <p:stCondLst>
                                            <p:cond delay="0"/>
                                          </p:stCondLst>
                                        </p:cTn>
                                        <p:tgtEl>
                                          <p:spTgt spid="39"/>
                                        </p:tgtEl>
                                        <p:attrNameLst>
                                          <p:attrName>style.visibility</p:attrName>
                                        </p:attrNameLst>
                                      </p:cBhvr>
                                      <p:to>
                                        <p:strVal val="visible"/>
                                      </p:to>
                                    </p:set>
                                    <p:animEffect transition="in" filter="fade">
                                      <p:cBhvr>
                                        <p:cTn id="155" dur="500"/>
                                        <p:tgtEl>
                                          <p:spTgt spid="39"/>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40"/>
                                        </p:tgtEl>
                                        <p:attrNameLst>
                                          <p:attrName>style.visibility</p:attrName>
                                        </p:attrNameLst>
                                      </p:cBhvr>
                                      <p:to>
                                        <p:strVal val="visible"/>
                                      </p:to>
                                    </p:set>
                                    <p:anim calcmode="lin" valueType="num">
                                      <p:cBhvr>
                                        <p:cTn id="158" dur="500" fill="hold"/>
                                        <p:tgtEl>
                                          <p:spTgt spid="40"/>
                                        </p:tgtEl>
                                        <p:attrNameLst>
                                          <p:attrName>ppt_w</p:attrName>
                                        </p:attrNameLst>
                                      </p:cBhvr>
                                      <p:tavLst>
                                        <p:tav tm="0">
                                          <p:val>
                                            <p:fltVal val="0"/>
                                          </p:val>
                                        </p:tav>
                                        <p:tav tm="100000">
                                          <p:val>
                                            <p:strVal val="#ppt_w"/>
                                          </p:val>
                                        </p:tav>
                                      </p:tavLst>
                                    </p:anim>
                                    <p:anim calcmode="lin" valueType="num">
                                      <p:cBhvr>
                                        <p:cTn id="159" dur="500" fill="hold"/>
                                        <p:tgtEl>
                                          <p:spTgt spid="40"/>
                                        </p:tgtEl>
                                        <p:attrNameLst>
                                          <p:attrName>ppt_h</p:attrName>
                                        </p:attrNameLst>
                                      </p:cBhvr>
                                      <p:tavLst>
                                        <p:tav tm="0">
                                          <p:val>
                                            <p:fltVal val="0"/>
                                          </p:val>
                                        </p:tav>
                                        <p:tav tm="100000">
                                          <p:val>
                                            <p:strVal val="#ppt_h"/>
                                          </p:val>
                                        </p:tav>
                                      </p:tavLst>
                                    </p:anim>
                                    <p:animEffect transition="in" filter="fade">
                                      <p:cBhvr>
                                        <p:cTn id="16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96000" y="3609228"/>
            <a:ext cx="5376010" cy="1967260"/>
            <a:chOff x="6096000" y="3609228"/>
            <a:chExt cx="5376010" cy="1967260"/>
          </a:xfrm>
        </p:grpSpPr>
        <p:sp>
          <p:nvSpPr>
            <p:cNvPr id="8" name="矩形 7"/>
            <p:cNvSpPr/>
            <p:nvPr/>
          </p:nvSpPr>
          <p:spPr>
            <a:xfrm>
              <a:off x="6096000" y="3609228"/>
              <a:ext cx="5376010" cy="1948314"/>
            </a:xfrm>
            <a:prstGeom prst="rect">
              <a:avLst/>
            </a:prstGeom>
            <a:solidFill>
              <a:srgbClr val="1F2942"/>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6560586" y="3620997"/>
              <a:ext cx="1496234" cy="1955491"/>
            </a:xfrm>
            <a:custGeom>
              <a:avLst/>
              <a:gdLst/>
              <a:ahLst/>
              <a:cxnLst/>
              <a:rect l="l" t="t" r="r" b="b"/>
              <a:pathLst>
                <a:path w="1496234" h="1909116">
                  <a:moveTo>
                    <a:pt x="0" y="0"/>
                  </a:moveTo>
                  <a:lnTo>
                    <a:pt x="1496234" y="0"/>
                  </a:lnTo>
                  <a:lnTo>
                    <a:pt x="1496234" y="332771"/>
                  </a:lnTo>
                  <a:lnTo>
                    <a:pt x="951476" y="332771"/>
                  </a:lnTo>
                  <a:lnTo>
                    <a:pt x="951476" y="1909116"/>
                  </a:lnTo>
                  <a:lnTo>
                    <a:pt x="543525" y="1909116"/>
                  </a:lnTo>
                  <a:lnTo>
                    <a:pt x="543525" y="332771"/>
                  </a:lnTo>
                  <a:lnTo>
                    <a:pt x="0" y="332771"/>
                  </a:lnTo>
                  <a:close/>
                </a:path>
              </a:pathLst>
            </a:custGeom>
            <a:solidFill>
              <a:schemeClr val="bg1">
                <a:lumMod val="85000"/>
                <a:alpha val="3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b="1" dirty="0">
                <a:solidFill>
                  <a:schemeClr val="bg1"/>
                </a:solidFill>
                <a:latin typeface="+mn-ea"/>
              </a:endParaRPr>
            </a:p>
          </p:txBody>
        </p:sp>
      </p:grpSp>
      <p:sp>
        <p:nvSpPr>
          <p:cNvPr id="7" name="矩形 6"/>
          <p:cNvSpPr/>
          <p:nvPr/>
        </p:nvSpPr>
        <p:spPr>
          <a:xfrm>
            <a:off x="719989" y="3609228"/>
            <a:ext cx="5376010" cy="1948314"/>
          </a:xfrm>
          <a:prstGeom prst="rect">
            <a:avLst/>
          </a:prstGeom>
          <a:solidFill>
            <a:srgbClr val="AF935C"/>
          </a:solidFill>
          <a:ln>
            <a:noFill/>
          </a:ln>
          <a:effectLst>
            <a:outerShdw blurRad="25400"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文本框 28"/>
          <p:cNvSpPr txBox="1"/>
          <p:nvPr/>
        </p:nvSpPr>
        <p:spPr>
          <a:xfrm>
            <a:off x="4468118" y="3632106"/>
            <a:ext cx="1649108" cy="1944383"/>
          </a:xfrm>
          <a:custGeom>
            <a:avLst/>
            <a:gdLst/>
            <a:ahLst/>
            <a:cxnLst/>
            <a:rect l="l" t="t" r="r" b="b"/>
            <a:pathLst>
              <a:path w="1862282" h="1974437">
                <a:moveTo>
                  <a:pt x="941617" y="352490"/>
                </a:moveTo>
                <a:cubicBezTo>
                  <a:pt x="782216" y="352490"/>
                  <a:pt x="656708" y="411649"/>
                  <a:pt x="565093" y="529967"/>
                </a:cubicBezTo>
                <a:cubicBezTo>
                  <a:pt x="473479" y="648286"/>
                  <a:pt x="427671" y="801524"/>
                  <a:pt x="427671" y="989683"/>
                </a:cubicBezTo>
                <a:cubicBezTo>
                  <a:pt x="427671" y="1175377"/>
                  <a:pt x="472452" y="1327178"/>
                  <a:pt x="562012" y="1445086"/>
                </a:cubicBezTo>
                <a:cubicBezTo>
                  <a:pt x="651572" y="1562993"/>
                  <a:pt x="774410" y="1621947"/>
                  <a:pt x="930524" y="1621947"/>
                </a:cubicBezTo>
                <a:cubicBezTo>
                  <a:pt x="1089925" y="1621947"/>
                  <a:pt x="1213996" y="1565458"/>
                  <a:pt x="1302734" y="1452481"/>
                </a:cubicBezTo>
                <a:cubicBezTo>
                  <a:pt x="1391473" y="1339503"/>
                  <a:pt x="1435842" y="1187702"/>
                  <a:pt x="1435842" y="997078"/>
                </a:cubicBezTo>
                <a:cubicBezTo>
                  <a:pt x="1435842" y="798238"/>
                  <a:pt x="1392706" y="641096"/>
                  <a:pt x="1306432" y="525654"/>
                </a:cubicBezTo>
                <a:cubicBezTo>
                  <a:pt x="1220158" y="410211"/>
                  <a:pt x="1098553" y="352490"/>
                  <a:pt x="941617" y="352490"/>
                </a:cubicBezTo>
                <a:close/>
                <a:moveTo>
                  <a:pt x="953942" y="0"/>
                </a:moveTo>
                <a:cubicBezTo>
                  <a:pt x="1226731" y="0"/>
                  <a:pt x="1446319" y="90792"/>
                  <a:pt x="1612704" y="272378"/>
                </a:cubicBezTo>
                <a:cubicBezTo>
                  <a:pt x="1779089" y="453964"/>
                  <a:pt x="1862282" y="687314"/>
                  <a:pt x="1862282" y="972429"/>
                </a:cubicBezTo>
                <a:cubicBezTo>
                  <a:pt x="1862282" y="1269868"/>
                  <a:pt x="1775802" y="1511229"/>
                  <a:pt x="1602844" y="1696512"/>
                </a:cubicBezTo>
                <a:cubicBezTo>
                  <a:pt x="1429885" y="1881796"/>
                  <a:pt x="1203314" y="1974437"/>
                  <a:pt x="923130" y="1974437"/>
                </a:cubicBezTo>
                <a:cubicBezTo>
                  <a:pt x="649518" y="1974437"/>
                  <a:pt x="427261" y="1884671"/>
                  <a:pt x="256356" y="1705140"/>
                </a:cubicBezTo>
                <a:cubicBezTo>
                  <a:pt x="85452" y="1525608"/>
                  <a:pt x="0" y="1294517"/>
                  <a:pt x="0" y="1011868"/>
                </a:cubicBezTo>
                <a:cubicBezTo>
                  <a:pt x="0" y="712785"/>
                  <a:pt x="87301" y="469370"/>
                  <a:pt x="261902" y="281622"/>
                </a:cubicBezTo>
                <a:cubicBezTo>
                  <a:pt x="436504" y="93874"/>
                  <a:pt x="667184" y="0"/>
                  <a:pt x="953942" y="0"/>
                </a:cubicBezTo>
                <a:close/>
              </a:path>
            </a:pathLst>
          </a:custGeom>
          <a:solidFill>
            <a:schemeClr val="bg1">
              <a:lumMod val="95000"/>
              <a:alpha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b="1" dirty="0">
              <a:solidFill>
                <a:schemeClr val="bg1"/>
              </a:solidFill>
              <a:latin typeface="+mn-ea"/>
            </a:endParaRPr>
          </a:p>
        </p:txBody>
      </p:sp>
      <p:grpSp>
        <p:nvGrpSpPr>
          <p:cNvPr id="33" name="组合 32"/>
          <p:cNvGrpSpPr/>
          <p:nvPr/>
        </p:nvGrpSpPr>
        <p:grpSpPr>
          <a:xfrm>
            <a:off x="6095999" y="1672684"/>
            <a:ext cx="5376011" cy="1948314"/>
            <a:chOff x="6095999" y="1672684"/>
            <a:chExt cx="5376011" cy="1948314"/>
          </a:xfrm>
        </p:grpSpPr>
        <p:sp>
          <p:nvSpPr>
            <p:cNvPr id="13" name="矩形 12"/>
            <p:cNvSpPr/>
            <p:nvPr/>
          </p:nvSpPr>
          <p:spPr>
            <a:xfrm>
              <a:off x="6096000" y="1672684"/>
              <a:ext cx="5376010" cy="1948314"/>
            </a:xfrm>
            <a:prstGeom prst="rect">
              <a:avLst/>
            </a:prstGeom>
            <a:solidFill>
              <a:srgbClr val="AF935C"/>
            </a:solidFill>
            <a:ln>
              <a:noFill/>
            </a:ln>
            <a:effectLst>
              <a:outerShdw blurRad="25400" dist="127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文本框 26"/>
            <p:cNvSpPr txBox="1"/>
            <p:nvPr/>
          </p:nvSpPr>
          <p:spPr>
            <a:xfrm>
              <a:off x="6095999" y="1683792"/>
              <a:ext cx="2003652" cy="1937206"/>
            </a:xfrm>
            <a:custGeom>
              <a:avLst/>
              <a:gdLst/>
              <a:ahLst/>
              <a:cxnLst/>
              <a:rect l="l" t="t" r="r" b="b"/>
              <a:pathLst>
                <a:path w="2668326" h="1909116">
                  <a:moveTo>
                    <a:pt x="0" y="0"/>
                  </a:moveTo>
                  <a:lnTo>
                    <a:pt x="446159" y="0"/>
                  </a:lnTo>
                  <a:lnTo>
                    <a:pt x="729630" y="1294107"/>
                  </a:lnTo>
                  <a:cubicBezTo>
                    <a:pt x="741955" y="1350801"/>
                    <a:pt x="750582" y="1422285"/>
                    <a:pt x="755512" y="1508559"/>
                  </a:cubicBezTo>
                  <a:lnTo>
                    <a:pt x="764140" y="1508559"/>
                  </a:lnTo>
                  <a:cubicBezTo>
                    <a:pt x="768248" y="1441183"/>
                    <a:pt x="780984" y="1367645"/>
                    <a:pt x="802347" y="1287945"/>
                  </a:cubicBezTo>
                  <a:lnTo>
                    <a:pt x="1157302" y="0"/>
                  </a:lnTo>
                  <a:lnTo>
                    <a:pt x="1589903" y="0"/>
                  </a:lnTo>
                  <a:lnTo>
                    <a:pt x="1912814" y="1303967"/>
                  </a:lnTo>
                  <a:cubicBezTo>
                    <a:pt x="1925960" y="1355731"/>
                    <a:pt x="1936231" y="1423107"/>
                    <a:pt x="1943626" y="1506094"/>
                  </a:cubicBezTo>
                  <a:lnTo>
                    <a:pt x="1949788" y="1506094"/>
                  </a:lnTo>
                  <a:cubicBezTo>
                    <a:pt x="1953075" y="1434610"/>
                    <a:pt x="1962524" y="1364770"/>
                    <a:pt x="1978135" y="1296572"/>
                  </a:cubicBezTo>
                  <a:lnTo>
                    <a:pt x="2255444" y="0"/>
                  </a:lnTo>
                  <a:lnTo>
                    <a:pt x="2668326" y="0"/>
                  </a:lnTo>
                  <a:lnTo>
                    <a:pt x="2159310" y="1909116"/>
                  </a:lnTo>
                  <a:lnTo>
                    <a:pt x="1706989" y="1909116"/>
                  </a:lnTo>
                  <a:lnTo>
                    <a:pt x="1381614" y="664308"/>
                  </a:lnTo>
                  <a:cubicBezTo>
                    <a:pt x="1364359" y="596933"/>
                    <a:pt x="1354088" y="526681"/>
                    <a:pt x="1350802" y="453554"/>
                  </a:cubicBezTo>
                  <a:lnTo>
                    <a:pt x="1345872" y="453554"/>
                  </a:lnTo>
                  <a:cubicBezTo>
                    <a:pt x="1337655" y="539006"/>
                    <a:pt x="1326152" y="609258"/>
                    <a:pt x="1311362" y="664308"/>
                  </a:cubicBezTo>
                  <a:lnTo>
                    <a:pt x="978592" y="1909116"/>
                  </a:lnTo>
                  <a:lnTo>
                    <a:pt x="509016" y="1909116"/>
                  </a:lnTo>
                  <a:close/>
                </a:path>
              </a:pathLst>
            </a:custGeom>
            <a:solidFill>
              <a:schemeClr val="bg1">
                <a:lumMod val="95000"/>
                <a:alpha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b="1" dirty="0">
                <a:solidFill>
                  <a:schemeClr val="bg1"/>
                </a:solidFill>
                <a:latin typeface="+mn-ea"/>
              </a:endParaRPr>
            </a:p>
          </p:txBody>
        </p:sp>
      </p:grpSp>
      <p:grpSp>
        <p:nvGrpSpPr>
          <p:cNvPr id="32" name="组合 31"/>
          <p:cNvGrpSpPr/>
          <p:nvPr/>
        </p:nvGrpSpPr>
        <p:grpSpPr>
          <a:xfrm>
            <a:off x="719989" y="1672684"/>
            <a:ext cx="5449564" cy="1971631"/>
            <a:chOff x="719989" y="1672684"/>
            <a:chExt cx="5449564" cy="1971631"/>
          </a:xfrm>
        </p:grpSpPr>
        <p:sp>
          <p:nvSpPr>
            <p:cNvPr id="12" name="矩形 11"/>
            <p:cNvSpPr/>
            <p:nvPr/>
          </p:nvSpPr>
          <p:spPr>
            <a:xfrm>
              <a:off x="719989" y="1672684"/>
              <a:ext cx="5376010" cy="1948314"/>
            </a:xfrm>
            <a:prstGeom prst="rect">
              <a:avLst/>
            </a:prstGeom>
            <a:solidFill>
              <a:srgbClr val="1F2942"/>
            </a:solidFill>
            <a:ln>
              <a:noFill/>
            </a:ln>
            <a:effectLst>
              <a:outerShdw blurRad="25400" dist="127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4655617" y="1698419"/>
              <a:ext cx="1513936" cy="1945896"/>
            </a:xfrm>
            <a:custGeom>
              <a:avLst/>
              <a:gdLst/>
              <a:ahLst/>
              <a:cxnLst/>
              <a:rect l="l" t="t" r="r" b="b"/>
              <a:pathLst>
                <a:path w="1292874" h="1974438">
                  <a:moveTo>
                    <a:pt x="739489" y="0"/>
                  </a:moveTo>
                  <a:cubicBezTo>
                    <a:pt x="926005" y="0"/>
                    <a:pt x="1082530" y="24239"/>
                    <a:pt x="1209065" y="72717"/>
                  </a:cubicBezTo>
                  <a:lnTo>
                    <a:pt x="1209065" y="454787"/>
                  </a:lnTo>
                  <a:cubicBezTo>
                    <a:pt x="1080887" y="367691"/>
                    <a:pt x="930935" y="324144"/>
                    <a:pt x="759209" y="324144"/>
                  </a:cubicBezTo>
                  <a:cubicBezTo>
                    <a:pt x="658967" y="324144"/>
                    <a:pt x="578856" y="342425"/>
                    <a:pt x="518875" y="378989"/>
                  </a:cubicBezTo>
                  <a:cubicBezTo>
                    <a:pt x="458894" y="415553"/>
                    <a:pt x="428904" y="464647"/>
                    <a:pt x="428904" y="526271"/>
                  </a:cubicBezTo>
                  <a:cubicBezTo>
                    <a:pt x="428904" y="575570"/>
                    <a:pt x="449445" y="620967"/>
                    <a:pt x="490528" y="662460"/>
                  </a:cubicBezTo>
                  <a:cubicBezTo>
                    <a:pt x="531610" y="703954"/>
                    <a:pt x="633085" y="760032"/>
                    <a:pt x="794951" y="830694"/>
                  </a:cubicBezTo>
                  <a:cubicBezTo>
                    <a:pt x="984753" y="912038"/>
                    <a:pt x="1115191" y="997901"/>
                    <a:pt x="1186264" y="1088283"/>
                  </a:cubicBezTo>
                  <a:cubicBezTo>
                    <a:pt x="1257337" y="1178665"/>
                    <a:pt x="1292874" y="1286302"/>
                    <a:pt x="1292874" y="1411193"/>
                  </a:cubicBezTo>
                  <a:cubicBezTo>
                    <a:pt x="1292874" y="1594423"/>
                    <a:pt x="1227963" y="1734104"/>
                    <a:pt x="1098142" y="1830238"/>
                  </a:cubicBezTo>
                  <a:cubicBezTo>
                    <a:pt x="968320" y="1926371"/>
                    <a:pt x="783859" y="1974438"/>
                    <a:pt x="544757" y="1974438"/>
                  </a:cubicBezTo>
                  <a:cubicBezTo>
                    <a:pt x="326197" y="1974438"/>
                    <a:pt x="147076" y="1939107"/>
                    <a:pt x="7394" y="1868445"/>
                  </a:cubicBezTo>
                  <a:lnTo>
                    <a:pt x="7394" y="1460493"/>
                  </a:lnTo>
                  <a:cubicBezTo>
                    <a:pt x="161044" y="1587849"/>
                    <a:pt x="335646" y="1651528"/>
                    <a:pt x="531200" y="1651528"/>
                  </a:cubicBezTo>
                  <a:cubicBezTo>
                    <a:pt x="642123" y="1651528"/>
                    <a:pt x="725521" y="1632424"/>
                    <a:pt x="781394" y="1594217"/>
                  </a:cubicBezTo>
                  <a:cubicBezTo>
                    <a:pt x="837266" y="1556010"/>
                    <a:pt x="865202" y="1506916"/>
                    <a:pt x="865202" y="1446935"/>
                  </a:cubicBezTo>
                  <a:cubicBezTo>
                    <a:pt x="865202" y="1395171"/>
                    <a:pt x="843018" y="1346283"/>
                    <a:pt x="798648" y="1300270"/>
                  </a:cubicBezTo>
                  <a:cubicBezTo>
                    <a:pt x="754279" y="1254257"/>
                    <a:pt x="637193" y="1191811"/>
                    <a:pt x="447391" y="1112933"/>
                  </a:cubicBezTo>
                  <a:cubicBezTo>
                    <a:pt x="149130" y="986398"/>
                    <a:pt x="0" y="802347"/>
                    <a:pt x="0" y="560780"/>
                  </a:cubicBezTo>
                  <a:cubicBezTo>
                    <a:pt x="0" y="383303"/>
                    <a:pt x="67581" y="245470"/>
                    <a:pt x="202743" y="147282"/>
                  </a:cubicBezTo>
                  <a:cubicBezTo>
                    <a:pt x="337905" y="49094"/>
                    <a:pt x="516821" y="0"/>
                    <a:pt x="739489" y="0"/>
                  </a:cubicBezTo>
                  <a:close/>
                </a:path>
              </a:pathLst>
            </a:custGeom>
            <a:solidFill>
              <a:schemeClr val="bg1">
                <a:lumMod val="85000"/>
                <a:alpha val="3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b="1" dirty="0">
                <a:solidFill>
                  <a:schemeClr val="bg1"/>
                </a:solidFill>
                <a:latin typeface="+mn-ea"/>
              </a:endParaRPr>
            </a:p>
          </p:txBody>
        </p:sp>
      </p:grpSp>
      <p:sp>
        <p:nvSpPr>
          <p:cNvPr id="14" name="矩形 13"/>
          <p:cNvSpPr/>
          <p:nvPr/>
        </p:nvSpPr>
        <p:spPr>
          <a:xfrm>
            <a:off x="5395546" y="2728546"/>
            <a:ext cx="1400907" cy="1400908"/>
          </a:xfrm>
          <a:prstGeom prst="rect">
            <a:avLst/>
          </a:prstGeom>
          <a:solidFill>
            <a:srgbClr val="1F2942"/>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5495674" y="3136562"/>
            <a:ext cx="1200650" cy="523220"/>
          </a:xfrm>
          <a:prstGeom prst="rect">
            <a:avLst/>
          </a:prstGeom>
          <a:noFill/>
        </p:spPr>
        <p:txBody>
          <a:bodyPr wrap="none" rtlCol="0">
            <a:spAutoFit/>
          </a:bodyPr>
          <a:lstStyle/>
          <a:p>
            <a:pPr algn="ctr"/>
            <a:r>
              <a:rPr lang="en-US" altLang="zh-CN" sz="1400" dirty="0">
                <a:solidFill>
                  <a:schemeClr val="bg1"/>
                </a:solidFill>
              </a:rPr>
              <a:t>BUSINESS</a:t>
            </a:r>
          </a:p>
          <a:p>
            <a:pPr algn="ctr"/>
            <a:r>
              <a:rPr lang="en-US" altLang="zh-CN" sz="1400" dirty="0">
                <a:solidFill>
                  <a:schemeClr val="bg1"/>
                </a:solidFill>
              </a:rPr>
              <a:t>POWERPOINT</a:t>
            </a:r>
          </a:p>
        </p:txBody>
      </p:sp>
      <p:sp>
        <p:nvSpPr>
          <p:cNvPr id="16" name="矩形 15"/>
          <p:cNvSpPr/>
          <p:nvPr/>
        </p:nvSpPr>
        <p:spPr>
          <a:xfrm>
            <a:off x="7572881" y="2428203"/>
            <a:ext cx="3711631" cy="944880"/>
          </a:xfrm>
          <a:prstGeom prst="rect">
            <a:avLst/>
          </a:prstGeom>
        </p:spPr>
        <p:txBody>
          <a:bodyPr wrap="square">
            <a:spAutoFit/>
          </a:bodyPr>
          <a:lstStyle/>
          <a:p>
            <a:r>
              <a:rPr lang="en-US" altLang="zh-CN" sz="1400">
                <a:solidFill>
                  <a:schemeClr val="bg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17" name="文本框 16"/>
          <p:cNvSpPr txBox="1"/>
          <p:nvPr/>
        </p:nvSpPr>
        <p:spPr>
          <a:xfrm>
            <a:off x="7572880" y="2115045"/>
            <a:ext cx="2011680" cy="365760"/>
          </a:xfrm>
          <a:prstGeom prst="rect">
            <a:avLst/>
          </a:prstGeom>
          <a:noFill/>
        </p:spPr>
        <p:txBody>
          <a:bodyPr wrap="none" rtlCol="0">
            <a:spAutoFit/>
          </a:bodyPr>
          <a:lstStyle/>
          <a:p>
            <a:pPr algn="l"/>
            <a:r>
              <a:rPr lang="en-US" altLang="zh-CN" dirty="0">
                <a:solidFill>
                  <a:schemeClr val="bg1"/>
                </a:solidFill>
              </a:rPr>
              <a:t>单击此处添加标题</a:t>
            </a:r>
          </a:p>
        </p:txBody>
      </p:sp>
      <p:sp>
        <p:nvSpPr>
          <p:cNvPr id="18" name="矩形 17"/>
          <p:cNvSpPr/>
          <p:nvPr/>
        </p:nvSpPr>
        <p:spPr>
          <a:xfrm>
            <a:off x="7572880" y="4364747"/>
            <a:ext cx="3711631" cy="944880"/>
          </a:xfrm>
          <a:prstGeom prst="rect">
            <a:avLst/>
          </a:prstGeom>
        </p:spPr>
        <p:txBody>
          <a:bodyPr wrap="square">
            <a:spAutoFit/>
          </a:bodyPr>
          <a:lstStyle/>
          <a:p>
            <a:r>
              <a:rPr lang="en-US" altLang="zh-CN" sz="1400">
                <a:solidFill>
                  <a:schemeClr val="bg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19" name="文本框 18"/>
          <p:cNvSpPr txBox="1"/>
          <p:nvPr/>
        </p:nvSpPr>
        <p:spPr>
          <a:xfrm>
            <a:off x="7572879" y="4051589"/>
            <a:ext cx="2011680" cy="365760"/>
          </a:xfrm>
          <a:prstGeom prst="rect">
            <a:avLst/>
          </a:prstGeom>
          <a:noFill/>
        </p:spPr>
        <p:txBody>
          <a:bodyPr wrap="none" rtlCol="0">
            <a:spAutoFit/>
          </a:bodyPr>
          <a:lstStyle/>
          <a:p>
            <a:pPr algn="l"/>
            <a:r>
              <a:rPr lang="en-US" altLang="zh-CN" dirty="0">
                <a:solidFill>
                  <a:schemeClr val="bg1"/>
                </a:solidFill>
              </a:rPr>
              <a:t>单击此处添加标题</a:t>
            </a:r>
          </a:p>
        </p:txBody>
      </p:sp>
      <p:sp>
        <p:nvSpPr>
          <p:cNvPr id="34" name="矩形 33"/>
          <p:cNvSpPr/>
          <p:nvPr/>
        </p:nvSpPr>
        <p:spPr>
          <a:xfrm>
            <a:off x="1279071" y="2436591"/>
            <a:ext cx="3711631" cy="944880"/>
          </a:xfrm>
          <a:prstGeom prst="rect">
            <a:avLst/>
          </a:prstGeom>
        </p:spPr>
        <p:txBody>
          <a:bodyPr wrap="square">
            <a:spAutoFit/>
          </a:bodyPr>
          <a:lstStyle/>
          <a:p>
            <a:pPr algn="r"/>
            <a:r>
              <a:rPr lang="en-US" altLang="zh-CN" sz="1400">
                <a:solidFill>
                  <a:schemeClr val="bg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5" name="文本框 34"/>
          <p:cNvSpPr txBox="1"/>
          <p:nvPr/>
        </p:nvSpPr>
        <p:spPr>
          <a:xfrm>
            <a:off x="2979022" y="2123433"/>
            <a:ext cx="2011680" cy="365760"/>
          </a:xfrm>
          <a:prstGeom prst="rect">
            <a:avLst/>
          </a:prstGeom>
          <a:noFill/>
        </p:spPr>
        <p:txBody>
          <a:bodyPr wrap="none" rtlCol="0">
            <a:spAutoFit/>
          </a:bodyPr>
          <a:lstStyle/>
          <a:p>
            <a:pPr algn="r"/>
            <a:r>
              <a:rPr lang="en-US" altLang="zh-CN" dirty="0">
                <a:solidFill>
                  <a:schemeClr val="bg1"/>
                </a:solidFill>
              </a:rPr>
              <a:t>单击此处添加标题</a:t>
            </a:r>
          </a:p>
        </p:txBody>
      </p:sp>
      <p:sp>
        <p:nvSpPr>
          <p:cNvPr id="36" name="矩形 35"/>
          <p:cNvSpPr/>
          <p:nvPr/>
        </p:nvSpPr>
        <p:spPr>
          <a:xfrm>
            <a:off x="1279071" y="4376517"/>
            <a:ext cx="3711631" cy="944880"/>
          </a:xfrm>
          <a:prstGeom prst="rect">
            <a:avLst/>
          </a:prstGeom>
        </p:spPr>
        <p:txBody>
          <a:bodyPr wrap="square">
            <a:spAutoFit/>
          </a:bodyPr>
          <a:lstStyle/>
          <a:p>
            <a:pPr algn="r"/>
            <a:r>
              <a:rPr lang="en-US" altLang="zh-CN" sz="1400">
                <a:solidFill>
                  <a:schemeClr val="bg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7" name="文本框 36"/>
          <p:cNvSpPr txBox="1"/>
          <p:nvPr/>
        </p:nvSpPr>
        <p:spPr>
          <a:xfrm>
            <a:off x="2979022" y="4063359"/>
            <a:ext cx="2011680" cy="365760"/>
          </a:xfrm>
          <a:prstGeom prst="rect">
            <a:avLst/>
          </a:prstGeom>
          <a:noFill/>
        </p:spPr>
        <p:txBody>
          <a:bodyPr wrap="none" rtlCol="0">
            <a:spAutoFit/>
          </a:bodyPr>
          <a:lstStyle/>
          <a:p>
            <a:pPr algn="r"/>
            <a:r>
              <a:rPr lang="en-US" altLang="zh-CN" dirty="0">
                <a:solidFill>
                  <a:schemeClr val="bg1"/>
                </a:solidFill>
              </a:rPr>
              <a:t>单击此处添加标题</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285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P spid="14" grpId="0" animBg="1"/>
      <p:bldP spid="15" grpId="0"/>
      <p:bldP spid="16" grpId="0"/>
      <p:bldP spid="17" grpId="0"/>
      <p:bldP spid="18" grpId="0"/>
      <p:bldP spid="19"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六边形 22"/>
          <p:cNvSpPr/>
          <p:nvPr/>
        </p:nvSpPr>
        <p:spPr>
          <a:xfrm>
            <a:off x="1521770" y="1800519"/>
            <a:ext cx="1741414" cy="1501219"/>
          </a:xfrm>
          <a:prstGeom prst="hexagon">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3995782" y="1800519"/>
            <a:ext cx="1741414" cy="1501219"/>
          </a:xfrm>
          <a:prstGeom prst="hexagon">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6469794" y="1800519"/>
            <a:ext cx="1741414" cy="1501219"/>
          </a:xfrm>
          <a:prstGeom prst="hexagon">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a:off x="8943807" y="1800519"/>
            <a:ext cx="1741414" cy="1501219"/>
          </a:xfrm>
          <a:prstGeom prst="hexagon">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248412" y="2221975"/>
            <a:ext cx="254047" cy="658306"/>
          </a:xfrm>
          <a:custGeom>
            <a:avLst/>
            <a:gdLst>
              <a:gd name="connsiteX0" fmla="*/ 1 w 579336"/>
              <a:gd name="connsiteY0" fmla="*/ 0 h 1501219"/>
              <a:gd name="connsiteX1" fmla="*/ 204031 w 579336"/>
              <a:gd name="connsiteY1" fmla="*/ 0 h 1501219"/>
              <a:gd name="connsiteX2" fmla="*/ 579336 w 579336"/>
              <a:gd name="connsiteY2" fmla="*/ 750610 h 1501219"/>
              <a:gd name="connsiteX3" fmla="*/ 204031 w 579336"/>
              <a:gd name="connsiteY3" fmla="*/ 1501219 h 1501219"/>
              <a:gd name="connsiteX4" fmla="*/ 0 w 579336"/>
              <a:gd name="connsiteY4" fmla="*/ 1501219 h 1501219"/>
              <a:gd name="connsiteX5" fmla="*/ 375305 w 579336"/>
              <a:gd name="connsiteY5" fmla="*/ 750609 h 15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36" h="1501219">
                <a:moveTo>
                  <a:pt x="1" y="0"/>
                </a:moveTo>
                <a:lnTo>
                  <a:pt x="204031" y="0"/>
                </a:lnTo>
                <a:lnTo>
                  <a:pt x="579336" y="750610"/>
                </a:lnTo>
                <a:lnTo>
                  <a:pt x="204031" y="1501219"/>
                </a:lnTo>
                <a:lnTo>
                  <a:pt x="0" y="1501219"/>
                </a:lnTo>
                <a:lnTo>
                  <a:pt x="375305" y="750609"/>
                </a:lnTo>
                <a:close/>
              </a:path>
            </a:pathLst>
          </a:cu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722424" y="2221778"/>
            <a:ext cx="254047" cy="658306"/>
          </a:xfrm>
          <a:custGeom>
            <a:avLst/>
            <a:gdLst>
              <a:gd name="connsiteX0" fmla="*/ 1 w 579336"/>
              <a:gd name="connsiteY0" fmla="*/ 0 h 1501219"/>
              <a:gd name="connsiteX1" fmla="*/ 204031 w 579336"/>
              <a:gd name="connsiteY1" fmla="*/ 0 h 1501219"/>
              <a:gd name="connsiteX2" fmla="*/ 579336 w 579336"/>
              <a:gd name="connsiteY2" fmla="*/ 750610 h 1501219"/>
              <a:gd name="connsiteX3" fmla="*/ 204031 w 579336"/>
              <a:gd name="connsiteY3" fmla="*/ 1501219 h 1501219"/>
              <a:gd name="connsiteX4" fmla="*/ 0 w 579336"/>
              <a:gd name="connsiteY4" fmla="*/ 1501219 h 1501219"/>
              <a:gd name="connsiteX5" fmla="*/ 375305 w 579336"/>
              <a:gd name="connsiteY5" fmla="*/ 750609 h 15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36" h="1501219">
                <a:moveTo>
                  <a:pt x="1" y="0"/>
                </a:moveTo>
                <a:lnTo>
                  <a:pt x="204031" y="0"/>
                </a:lnTo>
                <a:lnTo>
                  <a:pt x="579336" y="750610"/>
                </a:lnTo>
                <a:lnTo>
                  <a:pt x="204031" y="1501219"/>
                </a:lnTo>
                <a:lnTo>
                  <a:pt x="0" y="1501219"/>
                </a:lnTo>
                <a:lnTo>
                  <a:pt x="375305" y="750609"/>
                </a:lnTo>
                <a:close/>
              </a:path>
            </a:pathLst>
          </a:cu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196437" y="2221778"/>
            <a:ext cx="254047" cy="658306"/>
          </a:xfrm>
          <a:custGeom>
            <a:avLst/>
            <a:gdLst>
              <a:gd name="connsiteX0" fmla="*/ 1 w 579336"/>
              <a:gd name="connsiteY0" fmla="*/ 0 h 1501219"/>
              <a:gd name="connsiteX1" fmla="*/ 204031 w 579336"/>
              <a:gd name="connsiteY1" fmla="*/ 0 h 1501219"/>
              <a:gd name="connsiteX2" fmla="*/ 579336 w 579336"/>
              <a:gd name="connsiteY2" fmla="*/ 750610 h 1501219"/>
              <a:gd name="connsiteX3" fmla="*/ 204031 w 579336"/>
              <a:gd name="connsiteY3" fmla="*/ 1501219 h 1501219"/>
              <a:gd name="connsiteX4" fmla="*/ 0 w 579336"/>
              <a:gd name="connsiteY4" fmla="*/ 1501219 h 1501219"/>
              <a:gd name="connsiteX5" fmla="*/ 375305 w 579336"/>
              <a:gd name="connsiteY5" fmla="*/ 750609 h 15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336" h="1501219">
                <a:moveTo>
                  <a:pt x="1" y="0"/>
                </a:moveTo>
                <a:lnTo>
                  <a:pt x="204031" y="0"/>
                </a:lnTo>
                <a:lnTo>
                  <a:pt x="579336" y="750610"/>
                </a:lnTo>
                <a:lnTo>
                  <a:pt x="204031" y="1501219"/>
                </a:lnTo>
                <a:lnTo>
                  <a:pt x="0" y="1501219"/>
                </a:lnTo>
                <a:lnTo>
                  <a:pt x="375305" y="750609"/>
                </a:lnTo>
                <a:close/>
              </a:path>
            </a:pathLst>
          </a:cu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KSO_Shape"/>
          <p:cNvSpPr/>
          <p:nvPr/>
        </p:nvSpPr>
        <p:spPr>
          <a:xfrm>
            <a:off x="2015093" y="2251849"/>
            <a:ext cx="739996" cy="598164"/>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KSO_Shape"/>
          <p:cNvSpPr/>
          <p:nvPr/>
        </p:nvSpPr>
        <p:spPr bwMode="auto">
          <a:xfrm>
            <a:off x="4573591" y="2221779"/>
            <a:ext cx="664955" cy="65830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KSO_Shape"/>
          <p:cNvSpPr/>
          <p:nvPr/>
        </p:nvSpPr>
        <p:spPr bwMode="auto">
          <a:xfrm>
            <a:off x="6990185" y="2221778"/>
            <a:ext cx="712928" cy="600048"/>
          </a:xfrm>
          <a:custGeom>
            <a:avLst/>
            <a:gdLst>
              <a:gd name="T0" fmla="*/ 2147483646 w 5708"/>
              <a:gd name="T1" fmla="*/ 2147483646 h 4804"/>
              <a:gd name="T2" fmla="*/ 2147483646 w 5708"/>
              <a:gd name="T3" fmla="*/ 2147483646 h 4804"/>
              <a:gd name="T4" fmla="*/ 2147483646 w 5708"/>
              <a:gd name="T5" fmla="*/ 2147483646 h 4804"/>
              <a:gd name="T6" fmla="*/ 2147483646 w 5708"/>
              <a:gd name="T7" fmla="*/ 2147483646 h 4804"/>
              <a:gd name="T8" fmla="*/ 2147483646 w 5708"/>
              <a:gd name="T9" fmla="*/ 2147483646 h 4804"/>
              <a:gd name="T10" fmla="*/ 2147483646 w 5708"/>
              <a:gd name="T11" fmla="*/ 2147483646 h 4804"/>
              <a:gd name="T12" fmla="*/ 2147483646 w 5708"/>
              <a:gd name="T13" fmla="*/ 2147483646 h 4804"/>
              <a:gd name="T14" fmla="*/ 2147483646 w 5708"/>
              <a:gd name="T15" fmla="*/ 2147483646 h 4804"/>
              <a:gd name="T16" fmla="*/ 2147483646 w 5708"/>
              <a:gd name="T17" fmla="*/ 2147483646 h 4804"/>
              <a:gd name="T18" fmla="*/ 2147483646 w 5708"/>
              <a:gd name="T19" fmla="*/ 2147483646 h 4804"/>
              <a:gd name="T20" fmla="*/ 2147483646 w 5708"/>
              <a:gd name="T21" fmla="*/ 2147483646 h 4804"/>
              <a:gd name="T22" fmla="*/ 2147483646 w 5708"/>
              <a:gd name="T23" fmla="*/ 2147483646 h 4804"/>
              <a:gd name="T24" fmla="*/ 2147483646 w 5708"/>
              <a:gd name="T25" fmla="*/ 2147483646 h 4804"/>
              <a:gd name="T26" fmla="*/ 2147483646 w 5708"/>
              <a:gd name="T27" fmla="*/ 2147483646 h 4804"/>
              <a:gd name="T28" fmla="*/ 2147483646 w 5708"/>
              <a:gd name="T29" fmla="*/ 2147483646 h 4804"/>
              <a:gd name="T30" fmla="*/ 2147483646 w 5708"/>
              <a:gd name="T31" fmla="*/ 2147483646 h 4804"/>
              <a:gd name="T32" fmla="*/ 2147483646 w 5708"/>
              <a:gd name="T33" fmla="*/ 2147483646 h 4804"/>
              <a:gd name="T34" fmla="*/ 2147483646 w 5708"/>
              <a:gd name="T35" fmla="*/ 2147483646 h 4804"/>
              <a:gd name="T36" fmla="*/ 2147483646 w 5708"/>
              <a:gd name="T37" fmla="*/ 2147483646 h 4804"/>
              <a:gd name="T38" fmla="*/ 2147483646 w 5708"/>
              <a:gd name="T39" fmla="*/ 2147483646 h 4804"/>
              <a:gd name="T40" fmla="*/ 2147483646 w 5708"/>
              <a:gd name="T41" fmla="*/ 2147483646 h 4804"/>
              <a:gd name="T42" fmla="*/ 2147483646 w 5708"/>
              <a:gd name="T43" fmla="*/ 2147483646 h 4804"/>
              <a:gd name="T44" fmla="*/ 2147483646 w 5708"/>
              <a:gd name="T45" fmla="*/ 2147483646 h 4804"/>
              <a:gd name="T46" fmla="*/ 2147483646 w 5708"/>
              <a:gd name="T47" fmla="*/ 2147483646 h 4804"/>
              <a:gd name="T48" fmla="*/ 2147483646 w 5708"/>
              <a:gd name="T49" fmla="*/ 2147483646 h 4804"/>
              <a:gd name="T50" fmla="*/ 2147483646 w 5708"/>
              <a:gd name="T51" fmla="*/ 2147483646 h 4804"/>
              <a:gd name="T52" fmla="*/ 2147483646 w 5708"/>
              <a:gd name="T53" fmla="*/ 2147483646 h 4804"/>
              <a:gd name="T54" fmla="*/ 2147483646 w 5708"/>
              <a:gd name="T55" fmla="*/ 2147483646 h 4804"/>
              <a:gd name="T56" fmla="*/ 2147483646 w 5708"/>
              <a:gd name="T57" fmla="*/ 2147483646 h 4804"/>
              <a:gd name="T58" fmla="*/ 2147483646 w 5708"/>
              <a:gd name="T59" fmla="*/ 2147483646 h 4804"/>
              <a:gd name="T60" fmla="*/ 2147483646 w 5708"/>
              <a:gd name="T61" fmla="*/ 2147483646 h 4804"/>
              <a:gd name="T62" fmla="*/ 2147483646 w 5708"/>
              <a:gd name="T63" fmla="*/ 2147483646 h 4804"/>
              <a:gd name="T64" fmla="*/ 2147483646 w 5708"/>
              <a:gd name="T65" fmla="*/ 2147483646 h 4804"/>
              <a:gd name="T66" fmla="*/ 2147483646 w 5708"/>
              <a:gd name="T67" fmla="*/ 2147483646 h 4804"/>
              <a:gd name="T68" fmla="*/ 2147483646 w 5708"/>
              <a:gd name="T69" fmla="*/ 2147483646 h 4804"/>
              <a:gd name="T70" fmla="*/ 2147483646 w 5708"/>
              <a:gd name="T71" fmla="*/ 2147483646 h 4804"/>
              <a:gd name="T72" fmla="*/ 2147483646 w 5708"/>
              <a:gd name="T73" fmla="*/ 2147483646 h 4804"/>
              <a:gd name="T74" fmla="*/ 2147483646 w 5708"/>
              <a:gd name="T75" fmla="*/ 2147483646 h 4804"/>
              <a:gd name="T76" fmla="*/ 2147483646 w 5708"/>
              <a:gd name="T77" fmla="*/ 2147483646 h 4804"/>
              <a:gd name="T78" fmla="*/ 2147483646 w 5708"/>
              <a:gd name="T79" fmla="*/ 2147483646 h 4804"/>
              <a:gd name="T80" fmla="*/ 2147483646 w 5708"/>
              <a:gd name="T81" fmla="*/ 2147483646 h 4804"/>
              <a:gd name="T82" fmla="*/ 2147483646 w 5708"/>
              <a:gd name="T83" fmla="*/ 2147483646 h 4804"/>
              <a:gd name="T84" fmla="*/ 2147483646 w 5708"/>
              <a:gd name="T85" fmla="*/ 2147483646 h 4804"/>
              <a:gd name="T86" fmla="*/ 2147483646 w 5708"/>
              <a:gd name="T87" fmla="*/ 2147483646 h 4804"/>
              <a:gd name="T88" fmla="*/ 2147483646 w 5708"/>
              <a:gd name="T89" fmla="*/ 2147483646 h 4804"/>
              <a:gd name="T90" fmla="*/ 2147483646 w 5708"/>
              <a:gd name="T91" fmla="*/ 2147483646 h 4804"/>
              <a:gd name="T92" fmla="*/ 2147483646 w 5708"/>
              <a:gd name="T93" fmla="*/ 2147483646 h 4804"/>
              <a:gd name="T94" fmla="*/ 2147483646 w 5708"/>
              <a:gd name="T95" fmla="*/ 2147483646 h 4804"/>
              <a:gd name="T96" fmla="*/ 2147483646 w 5708"/>
              <a:gd name="T97" fmla="*/ 2147483646 h 4804"/>
              <a:gd name="T98" fmla="*/ 2147483646 w 5708"/>
              <a:gd name="T99" fmla="*/ 2147483646 h 4804"/>
              <a:gd name="T100" fmla="*/ 2147483646 w 5708"/>
              <a:gd name="T101" fmla="*/ 2147483646 h 4804"/>
              <a:gd name="T102" fmla="*/ 2147483646 w 5708"/>
              <a:gd name="T103" fmla="*/ 2147483646 h 4804"/>
              <a:gd name="T104" fmla="*/ 2147483646 w 5708"/>
              <a:gd name="T105" fmla="*/ 2147483646 h 4804"/>
              <a:gd name="T106" fmla="*/ 2147483646 w 5708"/>
              <a:gd name="T107" fmla="*/ 2147483646 h 4804"/>
              <a:gd name="T108" fmla="*/ 2147483646 w 5708"/>
              <a:gd name="T109" fmla="*/ 2147483646 h 4804"/>
              <a:gd name="T110" fmla="*/ 2147483646 w 5708"/>
              <a:gd name="T111" fmla="*/ 2147483646 h 4804"/>
              <a:gd name="T112" fmla="*/ 2147483646 w 5708"/>
              <a:gd name="T113" fmla="*/ 2147483646 h 4804"/>
              <a:gd name="T114" fmla="*/ 2147483646 w 5708"/>
              <a:gd name="T115" fmla="*/ 2147483646 h 4804"/>
              <a:gd name="T116" fmla="*/ 2147483646 w 5708"/>
              <a:gd name="T117" fmla="*/ 2147483646 h 4804"/>
              <a:gd name="T118" fmla="*/ 2147483646 w 5708"/>
              <a:gd name="T119" fmla="*/ 2147483646 h 4804"/>
              <a:gd name="T120" fmla="*/ 2147483646 w 5708"/>
              <a:gd name="T121" fmla="*/ 2147483646 h 4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08" h="4804">
                <a:moveTo>
                  <a:pt x="4435" y="1627"/>
                </a:moveTo>
                <a:lnTo>
                  <a:pt x="4430" y="1619"/>
                </a:lnTo>
                <a:lnTo>
                  <a:pt x="4415" y="1588"/>
                </a:lnTo>
                <a:lnTo>
                  <a:pt x="4413" y="1586"/>
                </a:lnTo>
                <a:lnTo>
                  <a:pt x="4396" y="1552"/>
                </a:lnTo>
                <a:lnTo>
                  <a:pt x="4393" y="1548"/>
                </a:lnTo>
                <a:lnTo>
                  <a:pt x="4379" y="1522"/>
                </a:lnTo>
                <a:lnTo>
                  <a:pt x="4377" y="1516"/>
                </a:lnTo>
                <a:lnTo>
                  <a:pt x="4376" y="1516"/>
                </a:lnTo>
                <a:lnTo>
                  <a:pt x="4374" y="1512"/>
                </a:lnTo>
                <a:lnTo>
                  <a:pt x="4358" y="1484"/>
                </a:lnTo>
                <a:lnTo>
                  <a:pt x="4357" y="1480"/>
                </a:lnTo>
                <a:lnTo>
                  <a:pt x="4339" y="1451"/>
                </a:lnTo>
                <a:lnTo>
                  <a:pt x="4335" y="1443"/>
                </a:lnTo>
                <a:lnTo>
                  <a:pt x="4319" y="1416"/>
                </a:lnTo>
                <a:lnTo>
                  <a:pt x="4315" y="1410"/>
                </a:lnTo>
                <a:lnTo>
                  <a:pt x="4299" y="1382"/>
                </a:lnTo>
                <a:lnTo>
                  <a:pt x="4298" y="1380"/>
                </a:lnTo>
                <a:lnTo>
                  <a:pt x="4296" y="1379"/>
                </a:lnTo>
                <a:lnTo>
                  <a:pt x="4279" y="1348"/>
                </a:lnTo>
                <a:lnTo>
                  <a:pt x="4276" y="1345"/>
                </a:lnTo>
                <a:lnTo>
                  <a:pt x="4259" y="1316"/>
                </a:lnTo>
                <a:lnTo>
                  <a:pt x="4254" y="1309"/>
                </a:lnTo>
                <a:lnTo>
                  <a:pt x="4237" y="1283"/>
                </a:lnTo>
                <a:lnTo>
                  <a:pt x="4235" y="1281"/>
                </a:lnTo>
                <a:lnTo>
                  <a:pt x="4234" y="1279"/>
                </a:lnTo>
                <a:lnTo>
                  <a:pt x="4217" y="1254"/>
                </a:lnTo>
                <a:lnTo>
                  <a:pt x="4211" y="1244"/>
                </a:lnTo>
                <a:lnTo>
                  <a:pt x="4196" y="1222"/>
                </a:lnTo>
                <a:lnTo>
                  <a:pt x="4190" y="1212"/>
                </a:lnTo>
                <a:lnTo>
                  <a:pt x="4172" y="1186"/>
                </a:lnTo>
                <a:lnTo>
                  <a:pt x="4168" y="1182"/>
                </a:lnTo>
                <a:lnTo>
                  <a:pt x="4151" y="1158"/>
                </a:lnTo>
                <a:lnTo>
                  <a:pt x="4144" y="1147"/>
                </a:lnTo>
                <a:lnTo>
                  <a:pt x="4129" y="1127"/>
                </a:lnTo>
                <a:lnTo>
                  <a:pt x="4124" y="1120"/>
                </a:lnTo>
                <a:lnTo>
                  <a:pt x="4106" y="1096"/>
                </a:lnTo>
                <a:lnTo>
                  <a:pt x="4100" y="1088"/>
                </a:lnTo>
                <a:lnTo>
                  <a:pt x="4083" y="1066"/>
                </a:lnTo>
                <a:lnTo>
                  <a:pt x="4076" y="1057"/>
                </a:lnTo>
                <a:lnTo>
                  <a:pt x="4059" y="1035"/>
                </a:lnTo>
                <a:lnTo>
                  <a:pt x="4052" y="1026"/>
                </a:lnTo>
                <a:lnTo>
                  <a:pt x="4035" y="1006"/>
                </a:lnTo>
                <a:lnTo>
                  <a:pt x="4031" y="999"/>
                </a:lnTo>
                <a:lnTo>
                  <a:pt x="4013" y="977"/>
                </a:lnTo>
                <a:lnTo>
                  <a:pt x="4004" y="966"/>
                </a:lnTo>
                <a:lnTo>
                  <a:pt x="4002" y="964"/>
                </a:lnTo>
                <a:lnTo>
                  <a:pt x="3988" y="948"/>
                </a:lnTo>
                <a:lnTo>
                  <a:pt x="3987" y="947"/>
                </a:lnTo>
                <a:lnTo>
                  <a:pt x="3979" y="936"/>
                </a:lnTo>
                <a:lnTo>
                  <a:pt x="3962" y="917"/>
                </a:lnTo>
                <a:lnTo>
                  <a:pt x="3960" y="914"/>
                </a:lnTo>
                <a:lnTo>
                  <a:pt x="3955" y="909"/>
                </a:lnTo>
                <a:lnTo>
                  <a:pt x="3941" y="892"/>
                </a:lnTo>
                <a:lnTo>
                  <a:pt x="3930" y="882"/>
                </a:lnTo>
                <a:lnTo>
                  <a:pt x="3913" y="862"/>
                </a:lnTo>
                <a:lnTo>
                  <a:pt x="3904" y="852"/>
                </a:lnTo>
                <a:lnTo>
                  <a:pt x="3887" y="833"/>
                </a:lnTo>
                <a:lnTo>
                  <a:pt x="3876" y="822"/>
                </a:lnTo>
                <a:lnTo>
                  <a:pt x="3867" y="811"/>
                </a:lnTo>
                <a:lnTo>
                  <a:pt x="3849" y="792"/>
                </a:lnTo>
                <a:lnTo>
                  <a:pt x="3838" y="781"/>
                </a:lnTo>
                <a:lnTo>
                  <a:pt x="3826" y="770"/>
                </a:lnTo>
                <a:lnTo>
                  <a:pt x="3810" y="752"/>
                </a:lnTo>
                <a:lnTo>
                  <a:pt x="3799" y="742"/>
                </a:lnTo>
                <a:lnTo>
                  <a:pt x="3782" y="725"/>
                </a:lnTo>
                <a:lnTo>
                  <a:pt x="3772" y="715"/>
                </a:lnTo>
                <a:lnTo>
                  <a:pt x="3759" y="702"/>
                </a:lnTo>
                <a:lnTo>
                  <a:pt x="3738" y="682"/>
                </a:lnTo>
                <a:lnTo>
                  <a:pt x="3732" y="678"/>
                </a:lnTo>
                <a:lnTo>
                  <a:pt x="3719" y="665"/>
                </a:lnTo>
                <a:lnTo>
                  <a:pt x="3700" y="647"/>
                </a:lnTo>
                <a:lnTo>
                  <a:pt x="3691" y="639"/>
                </a:lnTo>
                <a:lnTo>
                  <a:pt x="3675" y="624"/>
                </a:lnTo>
                <a:lnTo>
                  <a:pt x="3659" y="610"/>
                </a:lnTo>
                <a:lnTo>
                  <a:pt x="3649" y="601"/>
                </a:lnTo>
                <a:lnTo>
                  <a:pt x="3629" y="584"/>
                </a:lnTo>
                <a:lnTo>
                  <a:pt x="3617" y="574"/>
                </a:lnTo>
                <a:lnTo>
                  <a:pt x="3607" y="564"/>
                </a:lnTo>
                <a:lnTo>
                  <a:pt x="3606" y="563"/>
                </a:lnTo>
                <a:lnTo>
                  <a:pt x="3589" y="549"/>
                </a:lnTo>
                <a:lnTo>
                  <a:pt x="3539" y="508"/>
                </a:lnTo>
                <a:lnTo>
                  <a:pt x="3489" y="467"/>
                </a:lnTo>
                <a:lnTo>
                  <a:pt x="3437" y="428"/>
                </a:lnTo>
                <a:lnTo>
                  <a:pt x="3385" y="391"/>
                </a:lnTo>
                <a:lnTo>
                  <a:pt x="3332" y="353"/>
                </a:lnTo>
                <a:lnTo>
                  <a:pt x="3278" y="316"/>
                </a:lnTo>
                <a:lnTo>
                  <a:pt x="3224" y="281"/>
                </a:lnTo>
                <a:lnTo>
                  <a:pt x="3169" y="247"/>
                </a:lnTo>
                <a:lnTo>
                  <a:pt x="3112" y="212"/>
                </a:lnTo>
                <a:lnTo>
                  <a:pt x="3054" y="179"/>
                </a:lnTo>
                <a:lnTo>
                  <a:pt x="2996" y="147"/>
                </a:lnTo>
                <a:lnTo>
                  <a:pt x="2938" y="117"/>
                </a:lnTo>
                <a:lnTo>
                  <a:pt x="2878" y="86"/>
                </a:lnTo>
                <a:lnTo>
                  <a:pt x="2818" y="56"/>
                </a:lnTo>
                <a:lnTo>
                  <a:pt x="2757" y="28"/>
                </a:lnTo>
                <a:lnTo>
                  <a:pt x="2694" y="0"/>
                </a:lnTo>
                <a:lnTo>
                  <a:pt x="1387" y="1384"/>
                </a:lnTo>
                <a:lnTo>
                  <a:pt x="1422" y="1454"/>
                </a:lnTo>
                <a:lnTo>
                  <a:pt x="1459" y="1525"/>
                </a:lnTo>
                <a:lnTo>
                  <a:pt x="1496" y="1594"/>
                </a:lnTo>
                <a:lnTo>
                  <a:pt x="1535" y="1661"/>
                </a:lnTo>
                <a:lnTo>
                  <a:pt x="1576" y="1728"/>
                </a:lnTo>
                <a:lnTo>
                  <a:pt x="1617" y="1793"/>
                </a:lnTo>
                <a:lnTo>
                  <a:pt x="1661" y="1857"/>
                </a:lnTo>
                <a:lnTo>
                  <a:pt x="1704" y="1921"/>
                </a:lnTo>
                <a:lnTo>
                  <a:pt x="0" y="3724"/>
                </a:lnTo>
                <a:lnTo>
                  <a:pt x="68" y="4282"/>
                </a:lnTo>
                <a:lnTo>
                  <a:pt x="281" y="4323"/>
                </a:lnTo>
                <a:lnTo>
                  <a:pt x="1585" y="2945"/>
                </a:lnTo>
                <a:lnTo>
                  <a:pt x="1694" y="3047"/>
                </a:lnTo>
                <a:lnTo>
                  <a:pt x="458" y="4356"/>
                </a:lnTo>
                <a:lnTo>
                  <a:pt x="723" y="4406"/>
                </a:lnTo>
                <a:lnTo>
                  <a:pt x="794" y="4331"/>
                </a:lnTo>
                <a:lnTo>
                  <a:pt x="1026" y="4366"/>
                </a:lnTo>
                <a:lnTo>
                  <a:pt x="1124" y="4262"/>
                </a:lnTo>
                <a:lnTo>
                  <a:pt x="1061" y="4049"/>
                </a:lnTo>
                <a:lnTo>
                  <a:pt x="1109" y="3997"/>
                </a:lnTo>
                <a:lnTo>
                  <a:pt x="1342" y="4033"/>
                </a:lnTo>
                <a:lnTo>
                  <a:pt x="1440" y="3929"/>
                </a:lnTo>
                <a:lnTo>
                  <a:pt x="1376" y="3714"/>
                </a:lnTo>
                <a:lnTo>
                  <a:pt x="1424" y="3664"/>
                </a:lnTo>
                <a:lnTo>
                  <a:pt x="1657" y="3699"/>
                </a:lnTo>
                <a:lnTo>
                  <a:pt x="1755" y="3595"/>
                </a:lnTo>
                <a:lnTo>
                  <a:pt x="1691" y="3381"/>
                </a:lnTo>
                <a:lnTo>
                  <a:pt x="1963" y="3093"/>
                </a:lnTo>
                <a:lnTo>
                  <a:pt x="2114" y="3237"/>
                </a:lnTo>
                <a:lnTo>
                  <a:pt x="2575" y="2750"/>
                </a:lnTo>
                <a:lnTo>
                  <a:pt x="2641" y="2791"/>
                </a:lnTo>
                <a:lnTo>
                  <a:pt x="2708" y="2831"/>
                </a:lnTo>
                <a:lnTo>
                  <a:pt x="2777" y="2869"/>
                </a:lnTo>
                <a:lnTo>
                  <a:pt x="2847" y="2907"/>
                </a:lnTo>
                <a:lnTo>
                  <a:pt x="2918" y="2942"/>
                </a:lnTo>
                <a:lnTo>
                  <a:pt x="2992" y="2976"/>
                </a:lnTo>
                <a:lnTo>
                  <a:pt x="3066" y="3011"/>
                </a:lnTo>
                <a:lnTo>
                  <a:pt x="3143" y="3043"/>
                </a:lnTo>
                <a:lnTo>
                  <a:pt x="3666" y="2489"/>
                </a:lnTo>
                <a:lnTo>
                  <a:pt x="3630" y="2419"/>
                </a:lnTo>
                <a:lnTo>
                  <a:pt x="3601" y="2359"/>
                </a:lnTo>
                <a:lnTo>
                  <a:pt x="3573" y="2296"/>
                </a:lnTo>
                <a:lnTo>
                  <a:pt x="3545" y="2233"/>
                </a:lnTo>
                <a:lnTo>
                  <a:pt x="3519" y="2169"/>
                </a:lnTo>
                <a:lnTo>
                  <a:pt x="3496" y="2104"/>
                </a:lnTo>
                <a:lnTo>
                  <a:pt x="3473" y="2038"/>
                </a:lnTo>
                <a:lnTo>
                  <a:pt x="3453" y="1972"/>
                </a:lnTo>
                <a:lnTo>
                  <a:pt x="3434" y="1904"/>
                </a:lnTo>
                <a:lnTo>
                  <a:pt x="2426" y="951"/>
                </a:lnTo>
                <a:lnTo>
                  <a:pt x="2785" y="572"/>
                </a:lnTo>
                <a:lnTo>
                  <a:pt x="3284" y="1045"/>
                </a:lnTo>
                <a:lnTo>
                  <a:pt x="3890" y="1616"/>
                </a:lnTo>
                <a:lnTo>
                  <a:pt x="3845" y="1667"/>
                </a:lnTo>
                <a:lnTo>
                  <a:pt x="3847" y="1667"/>
                </a:lnTo>
                <a:lnTo>
                  <a:pt x="3850" y="1695"/>
                </a:lnTo>
                <a:lnTo>
                  <a:pt x="3855" y="1723"/>
                </a:lnTo>
                <a:lnTo>
                  <a:pt x="3860" y="1751"/>
                </a:lnTo>
                <a:lnTo>
                  <a:pt x="3872" y="1808"/>
                </a:lnTo>
                <a:lnTo>
                  <a:pt x="3888" y="1864"/>
                </a:lnTo>
                <a:lnTo>
                  <a:pt x="3907" y="1921"/>
                </a:lnTo>
                <a:lnTo>
                  <a:pt x="3927" y="1978"/>
                </a:lnTo>
                <a:lnTo>
                  <a:pt x="3948" y="2033"/>
                </a:lnTo>
                <a:lnTo>
                  <a:pt x="3971" y="2087"/>
                </a:lnTo>
                <a:lnTo>
                  <a:pt x="3995" y="2139"/>
                </a:lnTo>
                <a:lnTo>
                  <a:pt x="4098" y="2031"/>
                </a:lnTo>
                <a:lnTo>
                  <a:pt x="4097" y="2028"/>
                </a:lnTo>
                <a:lnTo>
                  <a:pt x="4425" y="1684"/>
                </a:lnTo>
                <a:lnTo>
                  <a:pt x="4450" y="1659"/>
                </a:lnTo>
                <a:lnTo>
                  <a:pt x="4435" y="1627"/>
                </a:lnTo>
                <a:close/>
                <a:moveTo>
                  <a:pt x="3784" y="1717"/>
                </a:moveTo>
                <a:lnTo>
                  <a:pt x="3784" y="1717"/>
                </a:lnTo>
                <a:lnTo>
                  <a:pt x="3783" y="1740"/>
                </a:lnTo>
                <a:lnTo>
                  <a:pt x="3784" y="1766"/>
                </a:lnTo>
                <a:lnTo>
                  <a:pt x="3786" y="1797"/>
                </a:lnTo>
                <a:lnTo>
                  <a:pt x="3791" y="1829"/>
                </a:lnTo>
                <a:lnTo>
                  <a:pt x="3799" y="1878"/>
                </a:lnTo>
                <a:lnTo>
                  <a:pt x="3811" y="1929"/>
                </a:lnTo>
                <a:lnTo>
                  <a:pt x="3826" y="1983"/>
                </a:lnTo>
                <a:lnTo>
                  <a:pt x="3843" y="2039"/>
                </a:lnTo>
                <a:lnTo>
                  <a:pt x="3864" y="2097"/>
                </a:lnTo>
                <a:lnTo>
                  <a:pt x="3888" y="2156"/>
                </a:lnTo>
                <a:lnTo>
                  <a:pt x="3914" y="2216"/>
                </a:lnTo>
                <a:lnTo>
                  <a:pt x="3942" y="2276"/>
                </a:lnTo>
                <a:lnTo>
                  <a:pt x="3959" y="2311"/>
                </a:lnTo>
                <a:lnTo>
                  <a:pt x="3976" y="2342"/>
                </a:lnTo>
                <a:lnTo>
                  <a:pt x="3994" y="2374"/>
                </a:lnTo>
                <a:lnTo>
                  <a:pt x="4012" y="2405"/>
                </a:lnTo>
                <a:lnTo>
                  <a:pt x="4047" y="2462"/>
                </a:lnTo>
                <a:lnTo>
                  <a:pt x="4065" y="2489"/>
                </a:lnTo>
                <a:lnTo>
                  <a:pt x="4084" y="2515"/>
                </a:lnTo>
                <a:lnTo>
                  <a:pt x="4164" y="2432"/>
                </a:lnTo>
                <a:lnTo>
                  <a:pt x="4234" y="2360"/>
                </a:lnTo>
                <a:lnTo>
                  <a:pt x="4448" y="2139"/>
                </a:lnTo>
                <a:lnTo>
                  <a:pt x="4710" y="2411"/>
                </a:lnTo>
                <a:lnTo>
                  <a:pt x="4988" y="2698"/>
                </a:lnTo>
                <a:lnTo>
                  <a:pt x="4988" y="2497"/>
                </a:lnTo>
                <a:lnTo>
                  <a:pt x="4920" y="2497"/>
                </a:lnTo>
                <a:lnTo>
                  <a:pt x="4920" y="2325"/>
                </a:lnTo>
                <a:lnTo>
                  <a:pt x="5088" y="2325"/>
                </a:lnTo>
                <a:lnTo>
                  <a:pt x="5403" y="2325"/>
                </a:lnTo>
                <a:lnTo>
                  <a:pt x="5403" y="2497"/>
                </a:lnTo>
                <a:lnTo>
                  <a:pt x="5327" y="2497"/>
                </a:lnTo>
                <a:lnTo>
                  <a:pt x="5327" y="2643"/>
                </a:lnTo>
                <a:lnTo>
                  <a:pt x="5327" y="3047"/>
                </a:lnTo>
                <a:lnTo>
                  <a:pt x="5425" y="3149"/>
                </a:lnTo>
                <a:lnTo>
                  <a:pt x="5708" y="3441"/>
                </a:lnTo>
                <a:lnTo>
                  <a:pt x="5614" y="3612"/>
                </a:lnTo>
                <a:lnTo>
                  <a:pt x="5383" y="3612"/>
                </a:lnTo>
                <a:lnTo>
                  <a:pt x="5383" y="4804"/>
                </a:lnTo>
                <a:lnTo>
                  <a:pt x="3508" y="4804"/>
                </a:lnTo>
                <a:lnTo>
                  <a:pt x="3508" y="3612"/>
                </a:lnTo>
                <a:lnTo>
                  <a:pt x="3267" y="3612"/>
                </a:lnTo>
                <a:lnTo>
                  <a:pt x="3165" y="3463"/>
                </a:lnTo>
                <a:lnTo>
                  <a:pt x="3734" y="2875"/>
                </a:lnTo>
                <a:lnTo>
                  <a:pt x="3837" y="2769"/>
                </a:lnTo>
                <a:lnTo>
                  <a:pt x="3861" y="2802"/>
                </a:lnTo>
                <a:lnTo>
                  <a:pt x="3885" y="2835"/>
                </a:lnTo>
                <a:lnTo>
                  <a:pt x="3910" y="2867"/>
                </a:lnTo>
                <a:lnTo>
                  <a:pt x="3936" y="2897"/>
                </a:lnTo>
                <a:lnTo>
                  <a:pt x="3962" y="2928"/>
                </a:lnTo>
                <a:lnTo>
                  <a:pt x="3989" y="2958"/>
                </a:lnTo>
                <a:lnTo>
                  <a:pt x="4017" y="2985"/>
                </a:lnTo>
                <a:lnTo>
                  <a:pt x="4044" y="3013"/>
                </a:lnTo>
                <a:lnTo>
                  <a:pt x="4080" y="3046"/>
                </a:lnTo>
                <a:lnTo>
                  <a:pt x="4120" y="3078"/>
                </a:lnTo>
                <a:lnTo>
                  <a:pt x="4141" y="3093"/>
                </a:lnTo>
                <a:lnTo>
                  <a:pt x="4162" y="3109"/>
                </a:lnTo>
                <a:lnTo>
                  <a:pt x="4184" y="3123"/>
                </a:lnTo>
                <a:lnTo>
                  <a:pt x="4207" y="3137"/>
                </a:lnTo>
                <a:lnTo>
                  <a:pt x="4216" y="3150"/>
                </a:lnTo>
                <a:lnTo>
                  <a:pt x="4226" y="3162"/>
                </a:lnTo>
                <a:lnTo>
                  <a:pt x="4237" y="3174"/>
                </a:lnTo>
                <a:lnTo>
                  <a:pt x="4248" y="3185"/>
                </a:lnTo>
                <a:lnTo>
                  <a:pt x="4261" y="3196"/>
                </a:lnTo>
                <a:lnTo>
                  <a:pt x="4273" y="3206"/>
                </a:lnTo>
                <a:lnTo>
                  <a:pt x="4287" y="3214"/>
                </a:lnTo>
                <a:lnTo>
                  <a:pt x="4301" y="3222"/>
                </a:lnTo>
                <a:lnTo>
                  <a:pt x="4315" y="3229"/>
                </a:lnTo>
                <a:lnTo>
                  <a:pt x="4330" y="3236"/>
                </a:lnTo>
                <a:lnTo>
                  <a:pt x="4345" y="3242"/>
                </a:lnTo>
                <a:lnTo>
                  <a:pt x="4361" y="3246"/>
                </a:lnTo>
                <a:lnTo>
                  <a:pt x="4378" y="3250"/>
                </a:lnTo>
                <a:lnTo>
                  <a:pt x="4394" y="3253"/>
                </a:lnTo>
                <a:lnTo>
                  <a:pt x="4411" y="3254"/>
                </a:lnTo>
                <a:lnTo>
                  <a:pt x="4428" y="3255"/>
                </a:lnTo>
                <a:lnTo>
                  <a:pt x="4444" y="3254"/>
                </a:lnTo>
                <a:lnTo>
                  <a:pt x="4458" y="3253"/>
                </a:lnTo>
                <a:lnTo>
                  <a:pt x="4474" y="3250"/>
                </a:lnTo>
                <a:lnTo>
                  <a:pt x="4489" y="3248"/>
                </a:lnTo>
                <a:lnTo>
                  <a:pt x="4503" y="3245"/>
                </a:lnTo>
                <a:lnTo>
                  <a:pt x="4517" y="3240"/>
                </a:lnTo>
                <a:lnTo>
                  <a:pt x="4530" y="3234"/>
                </a:lnTo>
                <a:lnTo>
                  <a:pt x="4544" y="3228"/>
                </a:lnTo>
                <a:lnTo>
                  <a:pt x="4557" y="3221"/>
                </a:lnTo>
                <a:lnTo>
                  <a:pt x="4569" y="3214"/>
                </a:lnTo>
                <a:lnTo>
                  <a:pt x="4582" y="3206"/>
                </a:lnTo>
                <a:lnTo>
                  <a:pt x="4593" y="3197"/>
                </a:lnTo>
                <a:lnTo>
                  <a:pt x="4605" y="3188"/>
                </a:lnTo>
                <a:lnTo>
                  <a:pt x="4615" y="3178"/>
                </a:lnTo>
                <a:lnTo>
                  <a:pt x="4625" y="3168"/>
                </a:lnTo>
                <a:lnTo>
                  <a:pt x="4634" y="3156"/>
                </a:lnTo>
                <a:lnTo>
                  <a:pt x="4638" y="3151"/>
                </a:lnTo>
                <a:lnTo>
                  <a:pt x="4639" y="3151"/>
                </a:lnTo>
                <a:lnTo>
                  <a:pt x="4641" y="3148"/>
                </a:lnTo>
                <a:lnTo>
                  <a:pt x="4641" y="3146"/>
                </a:lnTo>
                <a:lnTo>
                  <a:pt x="4645" y="3143"/>
                </a:lnTo>
                <a:lnTo>
                  <a:pt x="4645" y="3142"/>
                </a:lnTo>
                <a:lnTo>
                  <a:pt x="4654" y="3129"/>
                </a:lnTo>
                <a:lnTo>
                  <a:pt x="4655" y="3128"/>
                </a:lnTo>
                <a:lnTo>
                  <a:pt x="4664" y="3112"/>
                </a:lnTo>
                <a:lnTo>
                  <a:pt x="4672" y="3096"/>
                </a:lnTo>
                <a:lnTo>
                  <a:pt x="4674" y="3090"/>
                </a:lnTo>
                <a:lnTo>
                  <a:pt x="4680" y="3073"/>
                </a:lnTo>
                <a:lnTo>
                  <a:pt x="4686" y="3056"/>
                </a:lnTo>
                <a:lnTo>
                  <a:pt x="4690" y="3037"/>
                </a:lnTo>
                <a:lnTo>
                  <a:pt x="4692" y="3019"/>
                </a:lnTo>
                <a:lnTo>
                  <a:pt x="4693" y="3004"/>
                </a:lnTo>
                <a:lnTo>
                  <a:pt x="4694" y="2988"/>
                </a:lnTo>
                <a:lnTo>
                  <a:pt x="4693" y="2969"/>
                </a:lnTo>
                <a:lnTo>
                  <a:pt x="4692" y="2950"/>
                </a:lnTo>
                <a:lnTo>
                  <a:pt x="4689" y="2932"/>
                </a:lnTo>
                <a:lnTo>
                  <a:pt x="4684" y="2914"/>
                </a:lnTo>
                <a:lnTo>
                  <a:pt x="4678" y="2896"/>
                </a:lnTo>
                <a:lnTo>
                  <a:pt x="4671" y="2878"/>
                </a:lnTo>
                <a:lnTo>
                  <a:pt x="4663" y="2862"/>
                </a:lnTo>
                <a:lnTo>
                  <a:pt x="4653" y="2847"/>
                </a:lnTo>
                <a:lnTo>
                  <a:pt x="4644" y="2831"/>
                </a:lnTo>
                <a:lnTo>
                  <a:pt x="4632" y="2817"/>
                </a:lnTo>
                <a:lnTo>
                  <a:pt x="4620" y="2804"/>
                </a:lnTo>
                <a:lnTo>
                  <a:pt x="4607" y="2791"/>
                </a:lnTo>
                <a:lnTo>
                  <a:pt x="4594" y="2779"/>
                </a:lnTo>
                <a:lnTo>
                  <a:pt x="4579" y="2769"/>
                </a:lnTo>
                <a:lnTo>
                  <a:pt x="4563" y="2759"/>
                </a:lnTo>
                <a:lnTo>
                  <a:pt x="4548" y="2751"/>
                </a:lnTo>
                <a:lnTo>
                  <a:pt x="4557" y="2776"/>
                </a:lnTo>
                <a:lnTo>
                  <a:pt x="4565" y="2802"/>
                </a:lnTo>
                <a:lnTo>
                  <a:pt x="4569" y="2827"/>
                </a:lnTo>
                <a:lnTo>
                  <a:pt x="4572" y="2852"/>
                </a:lnTo>
                <a:lnTo>
                  <a:pt x="4570" y="2877"/>
                </a:lnTo>
                <a:lnTo>
                  <a:pt x="4567" y="2901"/>
                </a:lnTo>
                <a:lnTo>
                  <a:pt x="4561" y="2923"/>
                </a:lnTo>
                <a:lnTo>
                  <a:pt x="4553" y="2946"/>
                </a:lnTo>
                <a:lnTo>
                  <a:pt x="4547" y="2956"/>
                </a:lnTo>
                <a:lnTo>
                  <a:pt x="4541" y="2966"/>
                </a:lnTo>
                <a:lnTo>
                  <a:pt x="4535" y="2975"/>
                </a:lnTo>
                <a:lnTo>
                  <a:pt x="4528" y="2985"/>
                </a:lnTo>
                <a:lnTo>
                  <a:pt x="4520" y="2994"/>
                </a:lnTo>
                <a:lnTo>
                  <a:pt x="4511" y="3002"/>
                </a:lnTo>
                <a:lnTo>
                  <a:pt x="4502" y="3010"/>
                </a:lnTo>
                <a:lnTo>
                  <a:pt x="4492" y="3018"/>
                </a:lnTo>
                <a:lnTo>
                  <a:pt x="4483" y="3024"/>
                </a:lnTo>
                <a:lnTo>
                  <a:pt x="4472" y="3031"/>
                </a:lnTo>
                <a:lnTo>
                  <a:pt x="4461" y="3036"/>
                </a:lnTo>
                <a:lnTo>
                  <a:pt x="4449" y="3040"/>
                </a:lnTo>
                <a:lnTo>
                  <a:pt x="4436" y="3045"/>
                </a:lnTo>
                <a:lnTo>
                  <a:pt x="4423" y="3048"/>
                </a:lnTo>
                <a:lnTo>
                  <a:pt x="4410" y="3052"/>
                </a:lnTo>
                <a:lnTo>
                  <a:pt x="4396" y="3053"/>
                </a:lnTo>
                <a:lnTo>
                  <a:pt x="4379" y="3054"/>
                </a:lnTo>
                <a:lnTo>
                  <a:pt x="4363" y="3054"/>
                </a:lnTo>
                <a:lnTo>
                  <a:pt x="4346" y="3053"/>
                </a:lnTo>
                <a:lnTo>
                  <a:pt x="4328" y="3050"/>
                </a:lnTo>
                <a:lnTo>
                  <a:pt x="4312" y="3046"/>
                </a:lnTo>
                <a:lnTo>
                  <a:pt x="4293" y="3040"/>
                </a:lnTo>
                <a:lnTo>
                  <a:pt x="4275" y="3033"/>
                </a:lnTo>
                <a:lnTo>
                  <a:pt x="4257" y="3025"/>
                </a:lnTo>
                <a:lnTo>
                  <a:pt x="4239" y="3014"/>
                </a:lnTo>
                <a:lnTo>
                  <a:pt x="4220" y="3004"/>
                </a:lnTo>
                <a:lnTo>
                  <a:pt x="4201" y="2992"/>
                </a:lnTo>
                <a:lnTo>
                  <a:pt x="4181" y="2978"/>
                </a:lnTo>
                <a:lnTo>
                  <a:pt x="4162" y="2963"/>
                </a:lnTo>
                <a:lnTo>
                  <a:pt x="4142" y="2948"/>
                </a:lnTo>
                <a:lnTo>
                  <a:pt x="4123" y="2930"/>
                </a:lnTo>
                <a:lnTo>
                  <a:pt x="4103" y="2913"/>
                </a:lnTo>
                <a:lnTo>
                  <a:pt x="4082" y="2891"/>
                </a:lnTo>
                <a:lnTo>
                  <a:pt x="4059" y="2868"/>
                </a:lnTo>
                <a:lnTo>
                  <a:pt x="4037" y="2843"/>
                </a:lnTo>
                <a:lnTo>
                  <a:pt x="4014" y="2818"/>
                </a:lnTo>
                <a:lnTo>
                  <a:pt x="3992" y="2791"/>
                </a:lnTo>
                <a:lnTo>
                  <a:pt x="3971" y="2763"/>
                </a:lnTo>
                <a:lnTo>
                  <a:pt x="3948" y="2733"/>
                </a:lnTo>
                <a:lnTo>
                  <a:pt x="3926" y="2701"/>
                </a:lnTo>
                <a:lnTo>
                  <a:pt x="3903" y="2669"/>
                </a:lnTo>
                <a:lnTo>
                  <a:pt x="3882" y="2636"/>
                </a:lnTo>
                <a:lnTo>
                  <a:pt x="3861" y="2602"/>
                </a:lnTo>
                <a:lnTo>
                  <a:pt x="3838" y="2567"/>
                </a:lnTo>
                <a:lnTo>
                  <a:pt x="3818" y="2530"/>
                </a:lnTo>
                <a:lnTo>
                  <a:pt x="3797" y="2492"/>
                </a:lnTo>
                <a:lnTo>
                  <a:pt x="3777" y="2455"/>
                </a:lnTo>
                <a:lnTo>
                  <a:pt x="3757" y="2414"/>
                </a:lnTo>
                <a:lnTo>
                  <a:pt x="3737" y="2375"/>
                </a:lnTo>
                <a:lnTo>
                  <a:pt x="3719" y="2335"/>
                </a:lnTo>
                <a:lnTo>
                  <a:pt x="3701" y="2295"/>
                </a:lnTo>
                <a:lnTo>
                  <a:pt x="3685" y="2255"/>
                </a:lnTo>
                <a:lnTo>
                  <a:pt x="3668" y="2216"/>
                </a:lnTo>
                <a:lnTo>
                  <a:pt x="3654" y="2177"/>
                </a:lnTo>
                <a:lnTo>
                  <a:pt x="3640" y="2138"/>
                </a:lnTo>
                <a:lnTo>
                  <a:pt x="3627" y="2099"/>
                </a:lnTo>
                <a:lnTo>
                  <a:pt x="3614" y="2060"/>
                </a:lnTo>
                <a:lnTo>
                  <a:pt x="3603" y="2022"/>
                </a:lnTo>
                <a:lnTo>
                  <a:pt x="3593" y="1986"/>
                </a:lnTo>
                <a:lnTo>
                  <a:pt x="3583" y="1949"/>
                </a:lnTo>
                <a:lnTo>
                  <a:pt x="3575" y="1913"/>
                </a:lnTo>
                <a:lnTo>
                  <a:pt x="3568" y="1878"/>
                </a:lnTo>
                <a:lnTo>
                  <a:pt x="3561" y="1843"/>
                </a:lnTo>
                <a:lnTo>
                  <a:pt x="3556" y="1810"/>
                </a:lnTo>
                <a:lnTo>
                  <a:pt x="3550" y="1765"/>
                </a:lnTo>
                <a:lnTo>
                  <a:pt x="3545" y="1723"/>
                </a:lnTo>
                <a:lnTo>
                  <a:pt x="3543" y="1681"/>
                </a:lnTo>
                <a:lnTo>
                  <a:pt x="3543" y="1641"/>
                </a:lnTo>
                <a:lnTo>
                  <a:pt x="3544" y="1603"/>
                </a:lnTo>
                <a:lnTo>
                  <a:pt x="3548" y="1568"/>
                </a:lnTo>
                <a:lnTo>
                  <a:pt x="3552" y="1534"/>
                </a:lnTo>
                <a:lnTo>
                  <a:pt x="3560" y="1502"/>
                </a:lnTo>
                <a:lnTo>
                  <a:pt x="3784" y="1717"/>
                </a:lnTo>
                <a:close/>
                <a:moveTo>
                  <a:pt x="4168" y="4304"/>
                </a:moveTo>
                <a:lnTo>
                  <a:pt x="4168" y="3644"/>
                </a:lnTo>
                <a:lnTo>
                  <a:pt x="4717" y="3644"/>
                </a:lnTo>
                <a:lnTo>
                  <a:pt x="4717" y="4304"/>
                </a:lnTo>
                <a:lnTo>
                  <a:pt x="4168" y="430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KSO_Shape"/>
          <p:cNvSpPr/>
          <p:nvPr/>
        </p:nvSpPr>
        <p:spPr bwMode="auto">
          <a:xfrm>
            <a:off x="9547142" y="2251849"/>
            <a:ext cx="534744" cy="51691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矩形 33"/>
          <p:cNvSpPr/>
          <p:nvPr/>
        </p:nvSpPr>
        <p:spPr>
          <a:xfrm>
            <a:off x="1453755" y="3925637"/>
            <a:ext cx="1862672" cy="1812925"/>
          </a:xfrm>
          <a:prstGeom prst="rect">
            <a:avLst/>
          </a:prstGeom>
        </p:spPr>
        <p:txBody>
          <a:bodyPr wrap="square">
            <a:spAutoFit/>
          </a:bodyPr>
          <a:lstStyle/>
          <a:p>
            <a:pPr algn="just"/>
            <a:r>
              <a:rPr lang="en-US" altLang="zh-CN" sz="1400">
                <a:solidFill>
                  <a:schemeClr val="tx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5" name="文本框 34"/>
          <p:cNvSpPr txBox="1"/>
          <p:nvPr/>
        </p:nvSpPr>
        <p:spPr>
          <a:xfrm>
            <a:off x="1537455" y="3568402"/>
            <a:ext cx="1554480" cy="365760"/>
          </a:xfrm>
          <a:prstGeom prst="rect">
            <a:avLst/>
          </a:prstGeom>
          <a:noFill/>
        </p:spPr>
        <p:txBody>
          <a:bodyPr wrap="none" rtlCol="0">
            <a:spAutoFit/>
          </a:bodyPr>
          <a:lstStyle/>
          <a:p>
            <a:pPr algn="l"/>
            <a:r>
              <a:rPr lang="en-US" altLang="zh-CN" dirty="0">
                <a:solidFill>
                  <a:schemeClr val="tx1"/>
                </a:solidFill>
                <a:latin typeface="微软雅黑" panose="020B0503020204020204" charset="-122"/>
                <a:ea typeface="微软雅黑" panose="020B0503020204020204" charset="-122"/>
              </a:rPr>
              <a:t>此处添加标题</a:t>
            </a:r>
          </a:p>
        </p:txBody>
      </p:sp>
      <p:sp>
        <p:nvSpPr>
          <p:cNvPr id="36" name="矩形 35"/>
          <p:cNvSpPr/>
          <p:nvPr/>
        </p:nvSpPr>
        <p:spPr>
          <a:xfrm>
            <a:off x="3893378" y="3925637"/>
            <a:ext cx="1862672" cy="1798320"/>
          </a:xfrm>
          <a:prstGeom prst="rect">
            <a:avLst/>
          </a:prstGeom>
        </p:spPr>
        <p:txBody>
          <a:bodyPr wrap="square">
            <a:spAutoFit/>
          </a:bodyPr>
          <a:lstStyle/>
          <a:p>
            <a:pPr algn="just"/>
            <a:r>
              <a:rPr lang="en-US" altLang="zh-CN" sz="1400">
                <a:solidFill>
                  <a:schemeClr val="tx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7" name="文本框 36"/>
          <p:cNvSpPr txBox="1"/>
          <p:nvPr/>
        </p:nvSpPr>
        <p:spPr>
          <a:xfrm>
            <a:off x="3977078" y="3568402"/>
            <a:ext cx="1554480" cy="365760"/>
          </a:xfrm>
          <a:prstGeom prst="rect">
            <a:avLst/>
          </a:prstGeom>
          <a:noFill/>
        </p:spPr>
        <p:txBody>
          <a:bodyPr wrap="none" rtlCol="0">
            <a:spAutoFit/>
          </a:bodyPr>
          <a:lstStyle/>
          <a:p>
            <a:pPr algn="l"/>
            <a:r>
              <a:rPr lang="en-US" altLang="zh-CN" dirty="0">
                <a:solidFill>
                  <a:schemeClr val="tx1"/>
                </a:solidFill>
                <a:latin typeface="微软雅黑" panose="020B0503020204020204" charset="-122"/>
                <a:ea typeface="微软雅黑" panose="020B0503020204020204" charset="-122"/>
              </a:rPr>
              <a:t>此处添加标题</a:t>
            </a:r>
          </a:p>
        </p:txBody>
      </p:sp>
      <p:sp>
        <p:nvSpPr>
          <p:cNvPr id="38" name="矩形 37"/>
          <p:cNvSpPr/>
          <p:nvPr/>
        </p:nvSpPr>
        <p:spPr>
          <a:xfrm>
            <a:off x="6416701" y="3925637"/>
            <a:ext cx="1862672" cy="1798320"/>
          </a:xfrm>
          <a:prstGeom prst="rect">
            <a:avLst/>
          </a:prstGeom>
        </p:spPr>
        <p:txBody>
          <a:bodyPr wrap="square">
            <a:spAutoFit/>
          </a:bodyPr>
          <a:lstStyle/>
          <a:p>
            <a:pPr algn="just"/>
            <a:r>
              <a:rPr lang="en-US" altLang="zh-CN" sz="1400">
                <a:solidFill>
                  <a:schemeClr val="tx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9" name="文本框 38"/>
          <p:cNvSpPr txBox="1"/>
          <p:nvPr/>
        </p:nvSpPr>
        <p:spPr>
          <a:xfrm>
            <a:off x="6500401" y="3568402"/>
            <a:ext cx="1554480" cy="365760"/>
          </a:xfrm>
          <a:prstGeom prst="rect">
            <a:avLst/>
          </a:prstGeom>
          <a:noFill/>
        </p:spPr>
        <p:txBody>
          <a:bodyPr wrap="none" rtlCol="0">
            <a:spAutoFit/>
          </a:bodyPr>
          <a:lstStyle/>
          <a:p>
            <a:pPr algn="l"/>
            <a:r>
              <a:rPr lang="en-US" altLang="zh-CN" dirty="0">
                <a:solidFill>
                  <a:schemeClr val="tx1"/>
                </a:solidFill>
                <a:latin typeface="微软雅黑" panose="020B0503020204020204" charset="-122"/>
                <a:ea typeface="微软雅黑" panose="020B0503020204020204" charset="-122"/>
              </a:rPr>
              <a:t>此处添加标题</a:t>
            </a:r>
          </a:p>
        </p:txBody>
      </p:sp>
      <p:sp>
        <p:nvSpPr>
          <p:cNvPr id="40" name="矩形 39"/>
          <p:cNvSpPr/>
          <p:nvPr/>
        </p:nvSpPr>
        <p:spPr>
          <a:xfrm>
            <a:off x="8894304" y="3925637"/>
            <a:ext cx="1862672" cy="1798320"/>
          </a:xfrm>
          <a:prstGeom prst="rect">
            <a:avLst/>
          </a:prstGeom>
        </p:spPr>
        <p:txBody>
          <a:bodyPr wrap="square">
            <a:spAutoFit/>
          </a:bodyPr>
          <a:lstStyle/>
          <a:p>
            <a:pPr algn="just"/>
            <a:r>
              <a:rPr lang="en-US" altLang="zh-CN" sz="1400">
                <a:solidFill>
                  <a:schemeClr val="tx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1" name="文本框 40"/>
          <p:cNvSpPr txBox="1"/>
          <p:nvPr/>
        </p:nvSpPr>
        <p:spPr>
          <a:xfrm>
            <a:off x="8978004" y="3568402"/>
            <a:ext cx="1554480" cy="365760"/>
          </a:xfrm>
          <a:prstGeom prst="rect">
            <a:avLst/>
          </a:prstGeom>
          <a:noFill/>
        </p:spPr>
        <p:txBody>
          <a:bodyPr wrap="none" rtlCol="0">
            <a:spAutoFit/>
          </a:bodyPr>
          <a:lstStyle/>
          <a:p>
            <a:pPr algn="l"/>
            <a:r>
              <a:rPr lang="en-US" altLang="zh-CN" dirty="0">
                <a:solidFill>
                  <a:schemeClr val="tx1"/>
                </a:solidFill>
                <a:latin typeface="微软雅黑" panose="020B0503020204020204" charset="-122"/>
                <a:ea typeface="微软雅黑" panose="020B0503020204020204" charset="-122"/>
              </a:rPr>
              <a:t>此处添加标题</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2153">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anim calcmode="lin" valueType="num">
                                      <p:cBhvr>
                                        <p:cTn id="73" dur="1000" fill="hold"/>
                                        <p:tgtEl>
                                          <p:spTgt spid="38"/>
                                        </p:tgtEl>
                                        <p:attrNameLst>
                                          <p:attrName>ppt_x</p:attrName>
                                        </p:attrNameLst>
                                      </p:cBhvr>
                                      <p:tavLst>
                                        <p:tav tm="0">
                                          <p:val>
                                            <p:strVal val="#ppt_x"/>
                                          </p:val>
                                        </p:tav>
                                        <p:tav tm="100000">
                                          <p:val>
                                            <p:strVal val="#ppt_x"/>
                                          </p:val>
                                        </p:tav>
                                      </p:tavLst>
                                    </p:anim>
                                    <p:anim calcmode="lin" valueType="num">
                                      <p:cBhvr>
                                        <p:cTn id="74" dur="1000" fill="hold"/>
                                        <p:tgtEl>
                                          <p:spTgt spid="3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1000"/>
                                        <p:tgtEl>
                                          <p:spTgt spid="40"/>
                                        </p:tgtEl>
                                      </p:cBhvr>
                                    </p:animEffect>
                                    <p:anim calcmode="lin" valueType="num">
                                      <p:cBhvr>
                                        <p:cTn id="83" dur="1000" fill="hold"/>
                                        <p:tgtEl>
                                          <p:spTgt spid="40"/>
                                        </p:tgtEl>
                                        <p:attrNameLst>
                                          <p:attrName>ppt_x</p:attrName>
                                        </p:attrNameLst>
                                      </p:cBhvr>
                                      <p:tavLst>
                                        <p:tav tm="0">
                                          <p:val>
                                            <p:strVal val="#ppt_x"/>
                                          </p:val>
                                        </p:tav>
                                        <p:tav tm="100000">
                                          <p:val>
                                            <p:strVal val="#ppt_x"/>
                                          </p:val>
                                        </p:tav>
                                      </p:tavLst>
                                    </p:anim>
                                    <p:anim calcmode="lin" valueType="num">
                                      <p:cBhvr>
                                        <p:cTn id="84" dur="1000" fill="hold"/>
                                        <p:tgtEl>
                                          <p:spTgt spid="40"/>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1000"/>
                                        <p:tgtEl>
                                          <p:spTgt spid="41"/>
                                        </p:tgtEl>
                                      </p:cBhvr>
                                    </p:animEffect>
                                    <p:anim calcmode="lin" valueType="num">
                                      <p:cBhvr>
                                        <p:cTn id="88" dur="1000" fill="hold"/>
                                        <p:tgtEl>
                                          <p:spTgt spid="41"/>
                                        </p:tgtEl>
                                        <p:attrNameLst>
                                          <p:attrName>ppt_x</p:attrName>
                                        </p:attrNameLst>
                                      </p:cBhvr>
                                      <p:tavLst>
                                        <p:tav tm="0">
                                          <p:val>
                                            <p:strVal val="#ppt_x"/>
                                          </p:val>
                                        </p:tav>
                                        <p:tav tm="100000">
                                          <p:val>
                                            <p:strVal val="#ppt_x"/>
                                          </p:val>
                                        </p:tav>
                                      </p:tavLst>
                                    </p:anim>
                                    <p:anim calcmode="lin" valueType="num">
                                      <p:cBhvr>
                                        <p:cTn id="8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203576" y="1737791"/>
            <a:ext cx="2219961" cy="733861"/>
            <a:chOff x="2943616" y="2555310"/>
            <a:chExt cx="3220808" cy="1064715"/>
          </a:xfrm>
        </p:grpSpPr>
        <p:sp>
          <p:nvSpPr>
            <p:cNvPr id="2" name="矩形 1"/>
            <p:cNvSpPr/>
            <p:nvPr/>
          </p:nvSpPr>
          <p:spPr>
            <a:xfrm>
              <a:off x="2943616" y="2555310"/>
              <a:ext cx="1064712" cy="1064712"/>
            </a:xfrm>
            <a:prstGeom prst="rect">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p:cNvSpPr/>
            <p:nvPr/>
          </p:nvSpPr>
          <p:spPr>
            <a:xfrm rot="5400000">
              <a:off x="3707703" y="2855937"/>
              <a:ext cx="1064713" cy="463464"/>
            </a:xfrm>
            <a:prstGeom prst="trapezoid">
              <a:avLst>
                <a:gd name="adj" fmla="val 43461"/>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4471792" y="2555310"/>
              <a:ext cx="1692632" cy="1064712"/>
            </a:xfrm>
            <a:prstGeom prst="rightArrow">
              <a:avLst>
                <a:gd name="adj1" fmla="val 62727"/>
                <a:gd name="adj2" fmla="val 50000"/>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203576" y="3328370"/>
            <a:ext cx="2219961" cy="733861"/>
            <a:chOff x="2943616" y="2555310"/>
            <a:chExt cx="3220808" cy="1064715"/>
          </a:xfrm>
        </p:grpSpPr>
        <p:sp>
          <p:nvSpPr>
            <p:cNvPr id="11" name="矩形 10"/>
            <p:cNvSpPr/>
            <p:nvPr/>
          </p:nvSpPr>
          <p:spPr>
            <a:xfrm>
              <a:off x="2943616" y="2555310"/>
              <a:ext cx="1064712" cy="1064712"/>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梯形 11"/>
            <p:cNvSpPr/>
            <p:nvPr/>
          </p:nvSpPr>
          <p:spPr>
            <a:xfrm rot="5400000">
              <a:off x="3707703" y="2855937"/>
              <a:ext cx="1064713" cy="463464"/>
            </a:xfrm>
            <a:prstGeom prst="trapezoid">
              <a:avLst>
                <a:gd name="adj" fmla="val 43461"/>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4471792" y="2555310"/>
              <a:ext cx="1692632" cy="1064712"/>
            </a:xfrm>
            <a:prstGeom prst="rightArrow">
              <a:avLst>
                <a:gd name="adj1" fmla="val 62727"/>
                <a:gd name="adj2" fmla="val 50000"/>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203576" y="4990766"/>
            <a:ext cx="2219961" cy="733861"/>
            <a:chOff x="2943616" y="2555310"/>
            <a:chExt cx="3220808" cy="1064715"/>
          </a:xfrm>
        </p:grpSpPr>
        <p:sp>
          <p:nvSpPr>
            <p:cNvPr id="15" name="矩形 14"/>
            <p:cNvSpPr/>
            <p:nvPr/>
          </p:nvSpPr>
          <p:spPr>
            <a:xfrm>
              <a:off x="2943616" y="2555310"/>
              <a:ext cx="1064712" cy="1064712"/>
            </a:xfrm>
            <a:prstGeom prst="rect">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梯形 15"/>
            <p:cNvSpPr/>
            <p:nvPr/>
          </p:nvSpPr>
          <p:spPr>
            <a:xfrm rot="5400000">
              <a:off x="3707703" y="2855937"/>
              <a:ext cx="1064713" cy="463464"/>
            </a:xfrm>
            <a:prstGeom prst="trapezoid">
              <a:avLst>
                <a:gd name="adj" fmla="val 43461"/>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4471792" y="2555310"/>
              <a:ext cx="1692632" cy="1064712"/>
            </a:xfrm>
            <a:prstGeom prst="rightArrow">
              <a:avLst>
                <a:gd name="adj1" fmla="val 62727"/>
                <a:gd name="adj2" fmla="val 50000"/>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flipH="1">
            <a:off x="3767217" y="1735974"/>
            <a:ext cx="2219961" cy="733861"/>
            <a:chOff x="2943616" y="2555310"/>
            <a:chExt cx="3220808" cy="1064715"/>
          </a:xfrm>
        </p:grpSpPr>
        <p:sp>
          <p:nvSpPr>
            <p:cNvPr id="19" name="矩形 18"/>
            <p:cNvSpPr/>
            <p:nvPr/>
          </p:nvSpPr>
          <p:spPr>
            <a:xfrm>
              <a:off x="2943616" y="2555310"/>
              <a:ext cx="1064712" cy="1064712"/>
            </a:xfrm>
            <a:prstGeom prst="rect">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梯形 19"/>
            <p:cNvSpPr/>
            <p:nvPr/>
          </p:nvSpPr>
          <p:spPr>
            <a:xfrm rot="5400000">
              <a:off x="3707703" y="2855937"/>
              <a:ext cx="1064713" cy="463464"/>
            </a:xfrm>
            <a:prstGeom prst="trapezoid">
              <a:avLst>
                <a:gd name="adj" fmla="val 43461"/>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4471792" y="2555310"/>
              <a:ext cx="1692632" cy="1064712"/>
            </a:xfrm>
            <a:prstGeom prst="rightArrow">
              <a:avLst>
                <a:gd name="adj1" fmla="val 62727"/>
                <a:gd name="adj2" fmla="val 50000"/>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3767217" y="3326553"/>
            <a:ext cx="2219961" cy="733861"/>
            <a:chOff x="2943616" y="2555310"/>
            <a:chExt cx="3220808" cy="1064715"/>
          </a:xfrm>
        </p:grpSpPr>
        <p:sp>
          <p:nvSpPr>
            <p:cNvPr id="23" name="矩形 22"/>
            <p:cNvSpPr/>
            <p:nvPr/>
          </p:nvSpPr>
          <p:spPr>
            <a:xfrm>
              <a:off x="2943616" y="2555310"/>
              <a:ext cx="1064712" cy="1064712"/>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梯形 23"/>
            <p:cNvSpPr/>
            <p:nvPr/>
          </p:nvSpPr>
          <p:spPr>
            <a:xfrm rot="5400000">
              <a:off x="3707703" y="2855937"/>
              <a:ext cx="1064713" cy="463464"/>
            </a:xfrm>
            <a:prstGeom prst="trapezoid">
              <a:avLst>
                <a:gd name="adj" fmla="val 43461"/>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4471792" y="2555310"/>
              <a:ext cx="1692632" cy="1064712"/>
            </a:xfrm>
            <a:prstGeom prst="rightArrow">
              <a:avLst>
                <a:gd name="adj1" fmla="val 62727"/>
                <a:gd name="adj2" fmla="val 50000"/>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a:off x="3767217" y="4990219"/>
            <a:ext cx="2219961" cy="733861"/>
            <a:chOff x="2943616" y="2555310"/>
            <a:chExt cx="3220808" cy="1064715"/>
          </a:xfrm>
        </p:grpSpPr>
        <p:sp>
          <p:nvSpPr>
            <p:cNvPr id="27" name="矩形 26"/>
            <p:cNvSpPr/>
            <p:nvPr/>
          </p:nvSpPr>
          <p:spPr>
            <a:xfrm>
              <a:off x="2943616" y="2555310"/>
              <a:ext cx="1064712" cy="1064712"/>
            </a:xfrm>
            <a:prstGeom prst="rect">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梯形 27"/>
            <p:cNvSpPr/>
            <p:nvPr/>
          </p:nvSpPr>
          <p:spPr>
            <a:xfrm rot="5400000">
              <a:off x="3707703" y="2855937"/>
              <a:ext cx="1064713" cy="463464"/>
            </a:xfrm>
            <a:prstGeom prst="trapezoid">
              <a:avLst>
                <a:gd name="adj" fmla="val 43461"/>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a:off x="4471792" y="2555310"/>
              <a:ext cx="1692632" cy="1064712"/>
            </a:xfrm>
            <a:prstGeom prst="rightArrow">
              <a:avLst>
                <a:gd name="adj1" fmla="val 62727"/>
                <a:gd name="adj2" fmla="val 50000"/>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5281172" y="1815713"/>
            <a:ext cx="601447" cy="584775"/>
          </a:xfrm>
          <a:prstGeom prst="rect">
            <a:avLst/>
          </a:prstGeom>
          <a:noFill/>
        </p:spPr>
        <p:txBody>
          <a:bodyPr wrap="none" rtlCol="0">
            <a:spAutoFit/>
          </a:bodyPr>
          <a:lstStyle/>
          <a:p>
            <a:r>
              <a:rPr lang="en-US" altLang="zh-CN" sz="3200" dirty="0">
                <a:solidFill>
                  <a:schemeClr val="bg1"/>
                </a:solidFill>
              </a:rPr>
              <a:t>01</a:t>
            </a:r>
            <a:endParaRPr lang="zh-CN" altLang="en-US" sz="3200" dirty="0">
              <a:solidFill>
                <a:schemeClr val="bg1"/>
              </a:solidFill>
            </a:endParaRPr>
          </a:p>
        </p:txBody>
      </p:sp>
      <p:sp>
        <p:nvSpPr>
          <p:cNvPr id="32" name="文本框 31"/>
          <p:cNvSpPr txBox="1"/>
          <p:nvPr/>
        </p:nvSpPr>
        <p:spPr>
          <a:xfrm>
            <a:off x="6306733" y="1815713"/>
            <a:ext cx="601447" cy="584775"/>
          </a:xfrm>
          <a:prstGeom prst="rect">
            <a:avLst/>
          </a:prstGeom>
          <a:noFill/>
        </p:spPr>
        <p:txBody>
          <a:bodyPr wrap="none" rtlCol="0">
            <a:spAutoFit/>
          </a:bodyPr>
          <a:lstStyle/>
          <a:p>
            <a:r>
              <a:rPr lang="en-US" altLang="zh-CN" sz="3200" dirty="0">
                <a:solidFill>
                  <a:schemeClr val="bg1"/>
                </a:solidFill>
              </a:rPr>
              <a:t>02</a:t>
            </a:r>
            <a:endParaRPr lang="zh-CN" altLang="en-US" sz="3200" dirty="0">
              <a:solidFill>
                <a:schemeClr val="bg1"/>
              </a:solidFill>
            </a:endParaRPr>
          </a:p>
        </p:txBody>
      </p:sp>
      <p:sp>
        <p:nvSpPr>
          <p:cNvPr id="33" name="文本框 32"/>
          <p:cNvSpPr txBox="1"/>
          <p:nvPr/>
        </p:nvSpPr>
        <p:spPr>
          <a:xfrm>
            <a:off x="5287426" y="3429000"/>
            <a:ext cx="601447" cy="584775"/>
          </a:xfrm>
          <a:prstGeom prst="rect">
            <a:avLst/>
          </a:prstGeom>
          <a:noFill/>
        </p:spPr>
        <p:txBody>
          <a:bodyPr wrap="none" rtlCol="0">
            <a:spAutoFit/>
          </a:bodyPr>
          <a:lstStyle/>
          <a:p>
            <a:r>
              <a:rPr lang="en-US" altLang="zh-CN" sz="3200" dirty="0">
                <a:solidFill>
                  <a:schemeClr val="bg1"/>
                </a:solidFill>
              </a:rPr>
              <a:t>03</a:t>
            </a:r>
            <a:endParaRPr lang="zh-CN" altLang="en-US" sz="3200" dirty="0">
              <a:solidFill>
                <a:schemeClr val="bg1"/>
              </a:solidFill>
            </a:endParaRPr>
          </a:p>
        </p:txBody>
      </p:sp>
      <p:sp>
        <p:nvSpPr>
          <p:cNvPr id="34" name="文本框 33"/>
          <p:cNvSpPr txBox="1"/>
          <p:nvPr/>
        </p:nvSpPr>
        <p:spPr>
          <a:xfrm>
            <a:off x="6312987" y="3429000"/>
            <a:ext cx="601447" cy="584775"/>
          </a:xfrm>
          <a:prstGeom prst="rect">
            <a:avLst/>
          </a:prstGeom>
          <a:noFill/>
        </p:spPr>
        <p:txBody>
          <a:bodyPr wrap="none" rtlCol="0">
            <a:spAutoFit/>
          </a:bodyPr>
          <a:lstStyle/>
          <a:p>
            <a:r>
              <a:rPr lang="en-US" altLang="zh-CN" sz="3200" dirty="0">
                <a:solidFill>
                  <a:schemeClr val="bg1"/>
                </a:solidFill>
              </a:rPr>
              <a:t>04</a:t>
            </a:r>
            <a:endParaRPr lang="zh-CN" altLang="en-US" sz="3200" dirty="0">
              <a:solidFill>
                <a:schemeClr val="bg1"/>
              </a:solidFill>
            </a:endParaRPr>
          </a:p>
        </p:txBody>
      </p:sp>
      <p:sp>
        <p:nvSpPr>
          <p:cNvPr id="35" name="文本框 34"/>
          <p:cNvSpPr txBox="1"/>
          <p:nvPr/>
        </p:nvSpPr>
        <p:spPr>
          <a:xfrm>
            <a:off x="5287426" y="5078381"/>
            <a:ext cx="601447" cy="584775"/>
          </a:xfrm>
          <a:prstGeom prst="rect">
            <a:avLst/>
          </a:prstGeom>
          <a:noFill/>
        </p:spPr>
        <p:txBody>
          <a:bodyPr wrap="none" rtlCol="0">
            <a:spAutoFit/>
          </a:bodyPr>
          <a:lstStyle/>
          <a:p>
            <a:r>
              <a:rPr lang="en-US" altLang="zh-CN" sz="3200" dirty="0">
                <a:solidFill>
                  <a:schemeClr val="bg1"/>
                </a:solidFill>
              </a:rPr>
              <a:t>05</a:t>
            </a:r>
            <a:endParaRPr lang="zh-CN" altLang="en-US" sz="3200" dirty="0">
              <a:solidFill>
                <a:schemeClr val="bg1"/>
              </a:solidFill>
            </a:endParaRPr>
          </a:p>
        </p:txBody>
      </p:sp>
      <p:sp>
        <p:nvSpPr>
          <p:cNvPr id="36" name="文本框 35"/>
          <p:cNvSpPr txBox="1"/>
          <p:nvPr/>
        </p:nvSpPr>
        <p:spPr>
          <a:xfrm>
            <a:off x="6312987" y="5078381"/>
            <a:ext cx="601447" cy="584775"/>
          </a:xfrm>
          <a:prstGeom prst="rect">
            <a:avLst/>
          </a:prstGeom>
          <a:noFill/>
        </p:spPr>
        <p:txBody>
          <a:bodyPr wrap="none" rtlCol="0">
            <a:spAutoFit/>
          </a:bodyPr>
          <a:lstStyle/>
          <a:p>
            <a:r>
              <a:rPr lang="en-US" altLang="zh-CN" sz="3200" dirty="0">
                <a:solidFill>
                  <a:schemeClr val="bg1"/>
                </a:solidFill>
              </a:rPr>
              <a:t>06</a:t>
            </a:r>
            <a:endParaRPr lang="zh-CN" altLang="en-US" sz="3200" dirty="0">
              <a:solidFill>
                <a:schemeClr val="bg1"/>
              </a:solidFill>
            </a:endParaRPr>
          </a:p>
        </p:txBody>
      </p:sp>
      <p:sp>
        <p:nvSpPr>
          <p:cNvPr id="37" name="矩形 36"/>
          <p:cNvSpPr/>
          <p:nvPr/>
        </p:nvSpPr>
        <p:spPr>
          <a:xfrm>
            <a:off x="8480369" y="1995704"/>
            <a:ext cx="3379937" cy="944880"/>
          </a:xfrm>
          <a:prstGeom prst="rect">
            <a:avLst/>
          </a:prstGeom>
        </p:spPr>
        <p:txBody>
          <a:bodyPr wrap="square">
            <a:spAutoFit/>
          </a:bodyPr>
          <a:lstStyle/>
          <a:p>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8" name="文本框 37"/>
          <p:cNvSpPr txBox="1"/>
          <p:nvPr/>
        </p:nvSpPr>
        <p:spPr>
          <a:xfrm>
            <a:off x="8480368" y="1682546"/>
            <a:ext cx="1554480" cy="365760"/>
          </a:xfrm>
          <a:prstGeom prst="rect">
            <a:avLst/>
          </a:prstGeom>
          <a:noFill/>
        </p:spPr>
        <p:txBody>
          <a:bodyPr wrap="none" rtlCol="0">
            <a:spAutoFit/>
          </a:bodyPr>
          <a:lstStyle/>
          <a:p>
            <a:pPr algn="l"/>
            <a:r>
              <a:rPr lang="en-US" altLang="zh-CN" dirty="0">
                <a:solidFill>
                  <a:schemeClr val="tx1"/>
                </a:solidFill>
              </a:rPr>
              <a:t>此处添加标题</a:t>
            </a:r>
          </a:p>
        </p:txBody>
      </p:sp>
      <p:sp>
        <p:nvSpPr>
          <p:cNvPr id="39" name="矩形 38"/>
          <p:cNvSpPr/>
          <p:nvPr/>
        </p:nvSpPr>
        <p:spPr>
          <a:xfrm>
            <a:off x="8485671" y="3533151"/>
            <a:ext cx="3379937" cy="944880"/>
          </a:xfrm>
          <a:prstGeom prst="rect">
            <a:avLst/>
          </a:prstGeom>
        </p:spPr>
        <p:txBody>
          <a:bodyPr wrap="square">
            <a:spAutoFit/>
          </a:bodyPr>
          <a:lstStyle/>
          <a:p>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0" name="文本框 39"/>
          <p:cNvSpPr txBox="1"/>
          <p:nvPr/>
        </p:nvSpPr>
        <p:spPr>
          <a:xfrm>
            <a:off x="8485670" y="3219993"/>
            <a:ext cx="1554480" cy="365760"/>
          </a:xfrm>
          <a:prstGeom prst="rect">
            <a:avLst/>
          </a:prstGeom>
          <a:noFill/>
        </p:spPr>
        <p:txBody>
          <a:bodyPr wrap="none" rtlCol="0">
            <a:spAutoFit/>
          </a:bodyPr>
          <a:lstStyle/>
          <a:p>
            <a:pPr algn="l"/>
            <a:r>
              <a:rPr lang="en-US" altLang="zh-CN" dirty="0">
                <a:solidFill>
                  <a:schemeClr val="tx1"/>
                </a:solidFill>
              </a:rPr>
              <a:t>此处添加标题</a:t>
            </a:r>
          </a:p>
        </p:txBody>
      </p:sp>
      <p:sp>
        <p:nvSpPr>
          <p:cNvPr id="41" name="矩形 40"/>
          <p:cNvSpPr/>
          <p:nvPr/>
        </p:nvSpPr>
        <p:spPr>
          <a:xfrm>
            <a:off x="8485671" y="5205068"/>
            <a:ext cx="3379937" cy="944880"/>
          </a:xfrm>
          <a:prstGeom prst="rect">
            <a:avLst/>
          </a:prstGeom>
        </p:spPr>
        <p:txBody>
          <a:bodyPr wrap="square">
            <a:spAutoFit/>
          </a:bodyPr>
          <a:lstStyle/>
          <a:p>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2" name="文本框 41"/>
          <p:cNvSpPr txBox="1"/>
          <p:nvPr/>
        </p:nvSpPr>
        <p:spPr>
          <a:xfrm>
            <a:off x="8485670" y="4891910"/>
            <a:ext cx="1554480" cy="365760"/>
          </a:xfrm>
          <a:prstGeom prst="rect">
            <a:avLst/>
          </a:prstGeom>
          <a:noFill/>
        </p:spPr>
        <p:txBody>
          <a:bodyPr wrap="none" rtlCol="0">
            <a:spAutoFit/>
          </a:bodyPr>
          <a:lstStyle/>
          <a:p>
            <a:pPr algn="l"/>
            <a:r>
              <a:rPr lang="en-US" altLang="zh-CN" dirty="0">
                <a:solidFill>
                  <a:schemeClr val="tx1"/>
                </a:solidFill>
              </a:rPr>
              <a:t>此处添加标题</a:t>
            </a:r>
          </a:p>
        </p:txBody>
      </p:sp>
      <p:sp>
        <p:nvSpPr>
          <p:cNvPr id="43" name="矩形 42"/>
          <p:cNvSpPr/>
          <p:nvPr/>
        </p:nvSpPr>
        <p:spPr>
          <a:xfrm>
            <a:off x="353174" y="5205068"/>
            <a:ext cx="3379937" cy="944880"/>
          </a:xfrm>
          <a:prstGeom prst="rect">
            <a:avLst/>
          </a:prstGeom>
        </p:spPr>
        <p:txBody>
          <a:bodyPr wrap="square">
            <a:spAutoFit/>
          </a:bodyPr>
          <a:lstStyle/>
          <a:p>
            <a:pPr algn="r"/>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4" name="文本框 43"/>
          <p:cNvSpPr txBox="1"/>
          <p:nvPr/>
        </p:nvSpPr>
        <p:spPr>
          <a:xfrm>
            <a:off x="2178631" y="4891910"/>
            <a:ext cx="1554480" cy="365760"/>
          </a:xfrm>
          <a:prstGeom prst="rect">
            <a:avLst/>
          </a:prstGeom>
          <a:noFill/>
        </p:spPr>
        <p:txBody>
          <a:bodyPr wrap="none" rtlCol="0">
            <a:spAutoFit/>
          </a:bodyPr>
          <a:lstStyle/>
          <a:p>
            <a:pPr algn="r"/>
            <a:r>
              <a:rPr lang="en-US" altLang="zh-CN" dirty="0">
                <a:sym typeface="+mn-ea"/>
              </a:rPr>
              <a:t>此处添加标题</a:t>
            </a:r>
          </a:p>
        </p:txBody>
      </p:sp>
      <p:sp>
        <p:nvSpPr>
          <p:cNvPr id="45" name="矩形 44"/>
          <p:cNvSpPr/>
          <p:nvPr/>
        </p:nvSpPr>
        <p:spPr>
          <a:xfrm>
            <a:off x="357153" y="3533151"/>
            <a:ext cx="3379937" cy="944880"/>
          </a:xfrm>
          <a:prstGeom prst="rect">
            <a:avLst/>
          </a:prstGeom>
        </p:spPr>
        <p:txBody>
          <a:bodyPr wrap="square">
            <a:spAutoFit/>
          </a:bodyPr>
          <a:lstStyle/>
          <a:p>
            <a:pPr algn="r"/>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6" name="文本框 45"/>
          <p:cNvSpPr txBox="1"/>
          <p:nvPr/>
        </p:nvSpPr>
        <p:spPr>
          <a:xfrm>
            <a:off x="2182610" y="3219993"/>
            <a:ext cx="1554480" cy="365760"/>
          </a:xfrm>
          <a:prstGeom prst="rect">
            <a:avLst/>
          </a:prstGeom>
          <a:noFill/>
        </p:spPr>
        <p:txBody>
          <a:bodyPr wrap="none" rtlCol="0">
            <a:spAutoFit/>
          </a:bodyPr>
          <a:lstStyle/>
          <a:p>
            <a:pPr algn="r"/>
            <a:r>
              <a:rPr lang="en-US" altLang="zh-CN" dirty="0">
                <a:solidFill>
                  <a:schemeClr val="tx1"/>
                </a:solidFill>
              </a:rPr>
              <a:t>此处添加标题</a:t>
            </a:r>
          </a:p>
        </p:txBody>
      </p:sp>
      <p:sp>
        <p:nvSpPr>
          <p:cNvPr id="47" name="矩形 46"/>
          <p:cNvSpPr/>
          <p:nvPr/>
        </p:nvSpPr>
        <p:spPr>
          <a:xfrm>
            <a:off x="335701" y="1958529"/>
            <a:ext cx="3379937" cy="944880"/>
          </a:xfrm>
          <a:prstGeom prst="rect">
            <a:avLst/>
          </a:prstGeom>
        </p:spPr>
        <p:txBody>
          <a:bodyPr wrap="square">
            <a:spAutoFit/>
          </a:bodyPr>
          <a:lstStyle/>
          <a:p>
            <a:pPr algn="r"/>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8" name="文本框 47"/>
          <p:cNvSpPr txBox="1"/>
          <p:nvPr/>
        </p:nvSpPr>
        <p:spPr>
          <a:xfrm>
            <a:off x="2161158" y="1645371"/>
            <a:ext cx="1554480" cy="365760"/>
          </a:xfrm>
          <a:prstGeom prst="rect">
            <a:avLst/>
          </a:prstGeom>
          <a:noFill/>
        </p:spPr>
        <p:txBody>
          <a:bodyPr wrap="none" rtlCol="0">
            <a:spAutoFit/>
          </a:bodyPr>
          <a:lstStyle/>
          <a:p>
            <a:pPr algn="r"/>
            <a:r>
              <a:rPr lang="en-US" altLang="zh-CN" dirty="0">
                <a:solidFill>
                  <a:schemeClr val="tx1"/>
                </a:solidFill>
              </a:rPr>
              <a:t>此处添加标题</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2012">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childTnLst>
                          </p:cTn>
                        </p:par>
                        <p:par>
                          <p:cTn id="65" fill="hold">
                            <p:stCondLst>
                              <p:cond delay="500"/>
                            </p:stCondLst>
                            <p:childTnLst>
                              <p:par>
                                <p:cTn id="66" presetID="47"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anim calcmode="lin" valueType="num">
                                      <p:cBhvr>
                                        <p:cTn id="74" dur="1000" fill="hold"/>
                                        <p:tgtEl>
                                          <p:spTgt spid="44"/>
                                        </p:tgtEl>
                                        <p:attrNameLst>
                                          <p:attrName>ppt_x</p:attrName>
                                        </p:attrNameLst>
                                      </p:cBhvr>
                                      <p:tavLst>
                                        <p:tav tm="0">
                                          <p:val>
                                            <p:strVal val="#ppt_x"/>
                                          </p:val>
                                        </p:tav>
                                        <p:tav tm="100000">
                                          <p:val>
                                            <p:strVal val="#ppt_x"/>
                                          </p:val>
                                        </p:tav>
                                      </p:tavLst>
                                    </p:anim>
                                    <p:anim calcmode="lin" valueType="num">
                                      <p:cBhvr>
                                        <p:cTn id="75" dur="1000" fill="hold"/>
                                        <p:tgtEl>
                                          <p:spTgt spid="44"/>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anim calcmode="lin" valueType="num">
                                      <p:cBhvr>
                                        <p:cTn id="79" dur="1000" fill="hold"/>
                                        <p:tgtEl>
                                          <p:spTgt spid="45"/>
                                        </p:tgtEl>
                                        <p:attrNameLst>
                                          <p:attrName>ppt_x</p:attrName>
                                        </p:attrNameLst>
                                      </p:cBhvr>
                                      <p:tavLst>
                                        <p:tav tm="0">
                                          <p:val>
                                            <p:strVal val="#ppt_x"/>
                                          </p:val>
                                        </p:tav>
                                        <p:tav tm="100000">
                                          <p:val>
                                            <p:strVal val="#ppt_x"/>
                                          </p:val>
                                        </p:tav>
                                      </p:tavLst>
                                    </p:anim>
                                    <p:anim calcmode="lin" valueType="num">
                                      <p:cBhvr>
                                        <p:cTn id="80" dur="1000" fill="hold"/>
                                        <p:tgtEl>
                                          <p:spTgt spid="45"/>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1000"/>
                                        <p:tgtEl>
                                          <p:spTgt spid="46"/>
                                        </p:tgtEl>
                                      </p:cBhvr>
                                    </p:animEffect>
                                    <p:anim calcmode="lin" valueType="num">
                                      <p:cBhvr>
                                        <p:cTn id="84" dur="1000" fill="hold"/>
                                        <p:tgtEl>
                                          <p:spTgt spid="46"/>
                                        </p:tgtEl>
                                        <p:attrNameLst>
                                          <p:attrName>ppt_x</p:attrName>
                                        </p:attrNameLst>
                                      </p:cBhvr>
                                      <p:tavLst>
                                        <p:tav tm="0">
                                          <p:val>
                                            <p:strVal val="#ppt_x"/>
                                          </p:val>
                                        </p:tav>
                                        <p:tav tm="100000">
                                          <p:val>
                                            <p:strVal val="#ppt_x"/>
                                          </p:val>
                                        </p:tav>
                                      </p:tavLst>
                                    </p:anim>
                                    <p:anim calcmode="lin" valueType="num">
                                      <p:cBhvr>
                                        <p:cTn id="85" dur="1000" fill="hold"/>
                                        <p:tgtEl>
                                          <p:spTgt spid="4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1000"/>
                                        <p:tgtEl>
                                          <p:spTgt spid="47"/>
                                        </p:tgtEl>
                                      </p:cBhvr>
                                    </p:animEffect>
                                    <p:anim calcmode="lin" valueType="num">
                                      <p:cBhvr>
                                        <p:cTn id="89" dur="1000" fill="hold"/>
                                        <p:tgtEl>
                                          <p:spTgt spid="47"/>
                                        </p:tgtEl>
                                        <p:attrNameLst>
                                          <p:attrName>ppt_x</p:attrName>
                                        </p:attrNameLst>
                                      </p:cBhvr>
                                      <p:tavLst>
                                        <p:tav tm="0">
                                          <p:val>
                                            <p:strVal val="#ppt_x"/>
                                          </p:val>
                                        </p:tav>
                                        <p:tav tm="100000">
                                          <p:val>
                                            <p:strVal val="#ppt_x"/>
                                          </p:val>
                                        </p:tav>
                                      </p:tavLst>
                                    </p:anim>
                                    <p:anim calcmode="lin" valueType="num">
                                      <p:cBhvr>
                                        <p:cTn id="90" dur="1000" fill="hold"/>
                                        <p:tgtEl>
                                          <p:spTgt spid="4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1000"/>
                                        <p:tgtEl>
                                          <p:spTgt spid="48"/>
                                        </p:tgtEl>
                                      </p:cBhvr>
                                    </p:animEffect>
                                    <p:anim calcmode="lin" valueType="num">
                                      <p:cBhvr>
                                        <p:cTn id="94" dur="1000" fill="hold"/>
                                        <p:tgtEl>
                                          <p:spTgt spid="48"/>
                                        </p:tgtEl>
                                        <p:attrNameLst>
                                          <p:attrName>ppt_x</p:attrName>
                                        </p:attrNameLst>
                                      </p:cBhvr>
                                      <p:tavLst>
                                        <p:tav tm="0">
                                          <p:val>
                                            <p:strVal val="#ppt_x"/>
                                          </p:val>
                                        </p:tav>
                                        <p:tav tm="100000">
                                          <p:val>
                                            <p:strVal val="#ppt_x"/>
                                          </p:val>
                                        </p:tav>
                                      </p:tavLst>
                                    </p:anim>
                                    <p:anim calcmode="lin" valueType="num">
                                      <p:cBhvr>
                                        <p:cTn id="95" dur="1000" fill="hold"/>
                                        <p:tgtEl>
                                          <p:spTgt spid="4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1000"/>
                                        <p:tgtEl>
                                          <p:spTgt spid="37"/>
                                        </p:tgtEl>
                                      </p:cBhvr>
                                    </p:animEffect>
                                    <p:anim calcmode="lin" valueType="num">
                                      <p:cBhvr>
                                        <p:cTn id="104" dur="1000" fill="hold"/>
                                        <p:tgtEl>
                                          <p:spTgt spid="37"/>
                                        </p:tgtEl>
                                        <p:attrNameLst>
                                          <p:attrName>ppt_x</p:attrName>
                                        </p:attrNameLst>
                                      </p:cBhvr>
                                      <p:tavLst>
                                        <p:tav tm="0">
                                          <p:val>
                                            <p:strVal val="#ppt_x"/>
                                          </p:val>
                                        </p:tav>
                                        <p:tav tm="100000">
                                          <p:val>
                                            <p:strVal val="#ppt_x"/>
                                          </p:val>
                                        </p:tav>
                                      </p:tavLst>
                                    </p:anim>
                                    <p:anim calcmode="lin" valueType="num">
                                      <p:cBhvr>
                                        <p:cTn id="105" dur="10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1000"/>
                                        <p:tgtEl>
                                          <p:spTgt spid="40"/>
                                        </p:tgtEl>
                                      </p:cBhvr>
                                    </p:animEffect>
                                    <p:anim calcmode="lin" valueType="num">
                                      <p:cBhvr>
                                        <p:cTn id="109" dur="1000" fill="hold"/>
                                        <p:tgtEl>
                                          <p:spTgt spid="40"/>
                                        </p:tgtEl>
                                        <p:attrNameLst>
                                          <p:attrName>ppt_x</p:attrName>
                                        </p:attrNameLst>
                                      </p:cBhvr>
                                      <p:tavLst>
                                        <p:tav tm="0">
                                          <p:val>
                                            <p:strVal val="#ppt_x"/>
                                          </p:val>
                                        </p:tav>
                                        <p:tav tm="100000">
                                          <p:val>
                                            <p:strVal val="#ppt_x"/>
                                          </p:val>
                                        </p:tav>
                                      </p:tavLst>
                                    </p:anim>
                                    <p:anim calcmode="lin" valueType="num">
                                      <p:cBhvr>
                                        <p:cTn id="110" dur="1000" fill="hold"/>
                                        <p:tgtEl>
                                          <p:spTgt spid="40"/>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1000"/>
                                        <p:tgtEl>
                                          <p:spTgt spid="39"/>
                                        </p:tgtEl>
                                      </p:cBhvr>
                                    </p:animEffect>
                                    <p:anim calcmode="lin" valueType="num">
                                      <p:cBhvr>
                                        <p:cTn id="114" dur="1000" fill="hold"/>
                                        <p:tgtEl>
                                          <p:spTgt spid="39"/>
                                        </p:tgtEl>
                                        <p:attrNameLst>
                                          <p:attrName>ppt_x</p:attrName>
                                        </p:attrNameLst>
                                      </p:cBhvr>
                                      <p:tavLst>
                                        <p:tav tm="0">
                                          <p:val>
                                            <p:strVal val="#ppt_x"/>
                                          </p:val>
                                        </p:tav>
                                        <p:tav tm="100000">
                                          <p:val>
                                            <p:strVal val="#ppt_x"/>
                                          </p:val>
                                        </p:tav>
                                      </p:tavLst>
                                    </p:anim>
                                    <p:anim calcmode="lin" valueType="num">
                                      <p:cBhvr>
                                        <p:cTn id="115" dur="1000" fill="hold"/>
                                        <p:tgtEl>
                                          <p:spTgt spid="39"/>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1000"/>
                                        <p:tgtEl>
                                          <p:spTgt spid="42"/>
                                        </p:tgtEl>
                                      </p:cBhvr>
                                    </p:animEffect>
                                    <p:anim calcmode="lin" valueType="num">
                                      <p:cBhvr>
                                        <p:cTn id="119" dur="1000" fill="hold"/>
                                        <p:tgtEl>
                                          <p:spTgt spid="42"/>
                                        </p:tgtEl>
                                        <p:attrNameLst>
                                          <p:attrName>ppt_x</p:attrName>
                                        </p:attrNameLst>
                                      </p:cBhvr>
                                      <p:tavLst>
                                        <p:tav tm="0">
                                          <p:val>
                                            <p:strVal val="#ppt_x"/>
                                          </p:val>
                                        </p:tav>
                                        <p:tav tm="100000">
                                          <p:val>
                                            <p:strVal val="#ppt_x"/>
                                          </p:val>
                                        </p:tav>
                                      </p:tavLst>
                                    </p:anim>
                                    <p:anim calcmode="lin" valueType="num">
                                      <p:cBhvr>
                                        <p:cTn id="120" dur="1000" fill="hold"/>
                                        <p:tgtEl>
                                          <p:spTgt spid="42"/>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1000"/>
                                        <p:tgtEl>
                                          <p:spTgt spid="41"/>
                                        </p:tgtEl>
                                      </p:cBhvr>
                                    </p:animEffect>
                                    <p:anim calcmode="lin" valueType="num">
                                      <p:cBhvr>
                                        <p:cTn id="124" dur="1000" fill="hold"/>
                                        <p:tgtEl>
                                          <p:spTgt spid="41"/>
                                        </p:tgtEl>
                                        <p:attrNameLst>
                                          <p:attrName>ppt_x</p:attrName>
                                        </p:attrNameLst>
                                      </p:cBhvr>
                                      <p:tavLst>
                                        <p:tav tm="0">
                                          <p:val>
                                            <p:strVal val="#ppt_x"/>
                                          </p:val>
                                        </p:tav>
                                        <p:tav tm="100000">
                                          <p:val>
                                            <p:strVal val="#ppt_x"/>
                                          </p:val>
                                        </p:tav>
                                      </p:tavLst>
                                    </p:anim>
                                    <p:anim calcmode="lin" valueType="num">
                                      <p:cBhvr>
                                        <p:cTn id="12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31"/>
          <p:cNvCxnSpPr>
            <a:cxnSpLocks noChangeShapeType="1"/>
          </p:cNvCxnSpPr>
          <p:nvPr/>
        </p:nvCxnSpPr>
        <p:spPr bwMode="auto">
          <a:xfrm>
            <a:off x="6092825" y="5734050"/>
            <a:ext cx="2155825" cy="0"/>
          </a:xfrm>
          <a:prstGeom prst="line">
            <a:avLst/>
          </a:prstGeom>
          <a:noFill/>
          <a:ln w="12700">
            <a:solidFill>
              <a:srgbClr val="808080"/>
            </a:solidFill>
            <a:round/>
          </a:ln>
          <a:extLst>
            <a:ext uri="{909E8E84-426E-40DD-AFC4-6F175D3DCCD1}">
              <a14:hiddenFill xmlns:a14="http://schemas.microsoft.com/office/drawing/2010/main">
                <a:noFill/>
              </a14:hiddenFill>
            </a:ext>
          </a:extLst>
        </p:spPr>
      </p:cxnSp>
      <p:cxnSp>
        <p:nvCxnSpPr>
          <p:cNvPr id="18436" name="直接连接符 27"/>
          <p:cNvCxnSpPr>
            <a:cxnSpLocks noChangeShapeType="1"/>
          </p:cNvCxnSpPr>
          <p:nvPr/>
        </p:nvCxnSpPr>
        <p:spPr bwMode="auto">
          <a:xfrm>
            <a:off x="6092825" y="3559175"/>
            <a:ext cx="2155825" cy="0"/>
          </a:xfrm>
          <a:prstGeom prst="line">
            <a:avLst/>
          </a:prstGeom>
          <a:noFill/>
          <a:ln w="12700">
            <a:solidFill>
              <a:srgbClr val="808080"/>
            </a:solidFill>
            <a:round/>
          </a:ln>
          <a:extLst>
            <a:ext uri="{909E8E84-426E-40DD-AFC4-6F175D3DCCD1}">
              <a14:hiddenFill xmlns:a14="http://schemas.microsoft.com/office/drawing/2010/main">
                <a:noFill/>
              </a14:hiddenFill>
            </a:ext>
          </a:extLst>
        </p:spPr>
      </p:cxnSp>
      <p:cxnSp>
        <p:nvCxnSpPr>
          <p:cNvPr id="18438" name="直接连接符 23"/>
          <p:cNvCxnSpPr>
            <a:cxnSpLocks noChangeShapeType="1"/>
          </p:cNvCxnSpPr>
          <p:nvPr/>
        </p:nvCxnSpPr>
        <p:spPr bwMode="auto">
          <a:xfrm>
            <a:off x="3940175" y="4675188"/>
            <a:ext cx="2155825" cy="0"/>
          </a:xfrm>
          <a:prstGeom prst="line">
            <a:avLst/>
          </a:prstGeom>
          <a:noFill/>
          <a:ln w="12700">
            <a:solidFill>
              <a:srgbClr val="808080"/>
            </a:solidFill>
            <a:round/>
          </a:ln>
          <a:extLst>
            <a:ext uri="{909E8E84-426E-40DD-AFC4-6F175D3DCCD1}">
              <a14:hiddenFill xmlns:a14="http://schemas.microsoft.com/office/drawing/2010/main">
                <a:noFill/>
              </a14:hiddenFill>
            </a:ext>
          </a:extLst>
        </p:spPr>
      </p:cxnSp>
      <p:sp>
        <p:nvSpPr>
          <p:cNvPr id="18440" name="矩形 3"/>
          <p:cNvSpPr>
            <a:spLocks noChangeArrowheads="1"/>
          </p:cNvSpPr>
          <p:nvPr/>
        </p:nvSpPr>
        <p:spPr bwMode="auto">
          <a:xfrm>
            <a:off x="5494020" y="598488"/>
            <a:ext cx="1203960" cy="65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3500" b="1">
                <a:solidFill>
                  <a:srgbClr val="404040"/>
                </a:solidFill>
                <a:latin typeface="微软雅黑" panose="020B0503020204020204" charset="-122"/>
                <a:ea typeface="微软雅黑" panose="020B0503020204020204" charset="-122"/>
              </a:rPr>
              <a:t>目 录</a:t>
            </a:r>
          </a:p>
        </p:txBody>
      </p:sp>
      <p:sp>
        <p:nvSpPr>
          <p:cNvPr id="18441" name="矩形 5"/>
          <p:cNvSpPr>
            <a:spLocks noChangeArrowheads="1"/>
          </p:cNvSpPr>
          <p:nvPr/>
        </p:nvSpPr>
        <p:spPr bwMode="auto">
          <a:xfrm>
            <a:off x="5321300" y="1190625"/>
            <a:ext cx="1549400" cy="44450"/>
          </a:xfrm>
          <a:prstGeom prst="rect">
            <a:avLst/>
          </a:prstGeom>
          <a:solidFill>
            <a:srgbClr val="AF935C"/>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cxnSp>
        <p:nvCxnSpPr>
          <p:cNvPr id="18442" name="直接连接符 7"/>
          <p:cNvCxnSpPr>
            <a:cxnSpLocks noChangeShapeType="1"/>
          </p:cNvCxnSpPr>
          <p:nvPr/>
        </p:nvCxnSpPr>
        <p:spPr bwMode="auto">
          <a:xfrm>
            <a:off x="6092825" y="1622425"/>
            <a:ext cx="0" cy="5235575"/>
          </a:xfrm>
          <a:prstGeom prst="line">
            <a:avLst/>
          </a:prstGeom>
          <a:noFill/>
          <a:ln w="6350">
            <a:solidFill>
              <a:srgbClr val="808080"/>
            </a:solidFill>
            <a:round/>
          </a:ln>
          <a:extLst>
            <a:ext uri="{909E8E84-426E-40DD-AFC4-6F175D3DCCD1}">
              <a14:hiddenFill xmlns:a14="http://schemas.microsoft.com/office/drawing/2010/main">
                <a:noFill/>
              </a14:hiddenFill>
            </a:ext>
          </a:extLst>
        </p:spPr>
      </p:cxnSp>
      <p:sp>
        <p:nvSpPr>
          <p:cNvPr id="18443" name="椭圆 8"/>
          <p:cNvSpPr>
            <a:spLocks noChangeArrowheads="1"/>
          </p:cNvSpPr>
          <p:nvPr/>
        </p:nvSpPr>
        <p:spPr bwMode="auto">
          <a:xfrm>
            <a:off x="6034088" y="2527300"/>
            <a:ext cx="117475" cy="117475"/>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cxnSp>
        <p:nvCxnSpPr>
          <p:cNvPr id="18444" name="直接连接符 10"/>
          <p:cNvCxnSpPr>
            <a:cxnSpLocks noChangeShapeType="1"/>
          </p:cNvCxnSpPr>
          <p:nvPr/>
        </p:nvCxnSpPr>
        <p:spPr bwMode="auto">
          <a:xfrm>
            <a:off x="3940175" y="2586038"/>
            <a:ext cx="2155825" cy="0"/>
          </a:xfrm>
          <a:prstGeom prst="line">
            <a:avLst/>
          </a:prstGeom>
          <a:noFill/>
          <a:ln w="12700">
            <a:solidFill>
              <a:srgbClr val="808080"/>
            </a:solidFill>
            <a:round/>
          </a:ln>
          <a:extLst>
            <a:ext uri="{909E8E84-426E-40DD-AFC4-6F175D3DCCD1}">
              <a14:hiddenFill xmlns:a14="http://schemas.microsoft.com/office/drawing/2010/main">
                <a:noFill/>
              </a14:hiddenFill>
            </a:ext>
          </a:extLst>
        </p:spPr>
      </p:cxnSp>
      <p:grpSp>
        <p:nvGrpSpPr>
          <p:cNvPr id="4" name="组合 3"/>
          <p:cNvGrpSpPr/>
          <p:nvPr/>
        </p:nvGrpSpPr>
        <p:grpSpPr>
          <a:xfrm>
            <a:off x="8042275" y="3111500"/>
            <a:ext cx="904875" cy="904875"/>
            <a:chOff x="8042275" y="3111500"/>
            <a:chExt cx="904875" cy="904875"/>
          </a:xfrm>
        </p:grpSpPr>
        <p:sp>
          <p:nvSpPr>
            <p:cNvPr id="18437" name="椭圆 28"/>
            <p:cNvSpPr>
              <a:spLocks noChangeArrowheads="1"/>
            </p:cNvSpPr>
            <p:nvPr/>
          </p:nvSpPr>
          <p:spPr bwMode="auto">
            <a:xfrm>
              <a:off x="8042275" y="3111500"/>
              <a:ext cx="904875" cy="904875"/>
            </a:xfrm>
            <a:prstGeom prst="ellipse">
              <a:avLst/>
            </a:prstGeom>
            <a:solidFill>
              <a:srgbClr val="AF935C"/>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18446" name="图片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1350" y="33210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8042275" y="5286375"/>
            <a:ext cx="904875" cy="906463"/>
            <a:chOff x="8042275" y="5286375"/>
            <a:chExt cx="904875" cy="906463"/>
          </a:xfrm>
        </p:grpSpPr>
        <p:sp>
          <p:nvSpPr>
            <p:cNvPr id="18435" name="椭圆 32"/>
            <p:cNvSpPr>
              <a:spLocks noChangeArrowheads="1"/>
            </p:cNvSpPr>
            <p:nvPr/>
          </p:nvSpPr>
          <p:spPr bwMode="auto">
            <a:xfrm>
              <a:off x="8042275" y="5286375"/>
              <a:ext cx="904875" cy="906463"/>
            </a:xfrm>
            <a:prstGeom prst="ellipse">
              <a:avLst/>
            </a:prstGeom>
            <a:solidFill>
              <a:srgbClr val="AF935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18447" name="图片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5497513"/>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3238500" y="4222750"/>
            <a:ext cx="904875" cy="904875"/>
            <a:chOff x="3238500" y="4222750"/>
            <a:chExt cx="904875" cy="904875"/>
          </a:xfrm>
        </p:grpSpPr>
        <p:sp>
          <p:nvSpPr>
            <p:cNvPr id="18439" name="椭圆 24"/>
            <p:cNvSpPr>
              <a:spLocks noChangeArrowheads="1"/>
            </p:cNvSpPr>
            <p:nvPr/>
          </p:nvSpPr>
          <p:spPr bwMode="auto">
            <a:xfrm>
              <a:off x="3238500" y="4222750"/>
              <a:ext cx="904875" cy="904875"/>
            </a:xfrm>
            <a:prstGeom prst="ellipse">
              <a:avLst/>
            </a:prstGeom>
            <a:solidFill>
              <a:srgbClr val="1F294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18448" name="图片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988" y="4441825"/>
              <a:ext cx="4683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3238500" y="2133600"/>
            <a:ext cx="904875" cy="904875"/>
            <a:chOff x="3238500" y="2133600"/>
            <a:chExt cx="904875" cy="904875"/>
          </a:xfrm>
        </p:grpSpPr>
        <p:sp>
          <p:nvSpPr>
            <p:cNvPr id="18445" name="椭圆 11"/>
            <p:cNvSpPr>
              <a:spLocks noChangeArrowheads="1"/>
            </p:cNvSpPr>
            <p:nvPr/>
          </p:nvSpPr>
          <p:spPr bwMode="auto">
            <a:xfrm>
              <a:off x="3238500" y="2133600"/>
              <a:ext cx="904875" cy="904875"/>
            </a:xfrm>
            <a:prstGeom prst="ellipse">
              <a:avLst/>
            </a:prstGeom>
            <a:solidFill>
              <a:srgbClr val="1F294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18449" name="图片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988" y="2352675"/>
              <a:ext cx="4683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50" name="椭圆 22"/>
          <p:cNvSpPr>
            <a:spLocks noChangeArrowheads="1"/>
          </p:cNvSpPr>
          <p:nvPr/>
        </p:nvSpPr>
        <p:spPr bwMode="auto">
          <a:xfrm>
            <a:off x="6034088" y="4616450"/>
            <a:ext cx="117475" cy="117475"/>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8451" name="椭圆 26"/>
          <p:cNvSpPr>
            <a:spLocks noChangeArrowheads="1"/>
          </p:cNvSpPr>
          <p:nvPr/>
        </p:nvSpPr>
        <p:spPr bwMode="auto">
          <a:xfrm>
            <a:off x="6034088" y="3495675"/>
            <a:ext cx="117475" cy="119063"/>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8452" name="椭圆 30"/>
          <p:cNvSpPr>
            <a:spLocks noChangeArrowheads="1"/>
          </p:cNvSpPr>
          <p:nvPr/>
        </p:nvSpPr>
        <p:spPr bwMode="auto">
          <a:xfrm>
            <a:off x="6034088" y="5672138"/>
            <a:ext cx="117475" cy="119062"/>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3" name="组合 2"/>
          <p:cNvGrpSpPr/>
          <p:nvPr/>
        </p:nvGrpSpPr>
        <p:grpSpPr>
          <a:xfrm>
            <a:off x="984250" y="2273300"/>
            <a:ext cx="2201863" cy="601663"/>
            <a:chOff x="984250" y="2273300"/>
            <a:chExt cx="2201863" cy="601663"/>
          </a:xfrm>
        </p:grpSpPr>
        <p:sp>
          <p:nvSpPr>
            <p:cNvPr id="18453" name="文本框 34"/>
            <p:cNvSpPr txBox="1">
              <a:spLocks noChangeArrowheads="1"/>
            </p:cNvSpPr>
            <p:nvPr/>
          </p:nvSpPr>
          <p:spPr bwMode="auto">
            <a:xfrm>
              <a:off x="1616075" y="22733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a:solidFill>
                    <a:srgbClr val="404040"/>
                  </a:solidFill>
                  <a:latin typeface="微软雅黑" panose="020B0503020204020204" charset="-122"/>
                  <a:ea typeface="微软雅黑" panose="020B0503020204020204" charset="-122"/>
                </a:rPr>
                <a:t>点击添加标题</a:t>
              </a:r>
            </a:p>
          </p:txBody>
        </p:sp>
        <p:sp>
          <p:nvSpPr>
            <p:cNvPr id="18454" name="文本框 35"/>
            <p:cNvSpPr txBox="1">
              <a:spLocks noChangeArrowheads="1"/>
            </p:cNvSpPr>
            <p:nvPr/>
          </p:nvSpPr>
          <p:spPr bwMode="auto">
            <a:xfrm>
              <a:off x="984250" y="2597150"/>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a:solidFill>
                    <a:srgbClr val="595959"/>
                  </a:solidFill>
                  <a:latin typeface="微软雅黑" panose="020B0503020204020204" charset="-122"/>
                  <a:ea typeface="微软雅黑" panose="020B0503020204020204" charset="-122"/>
                </a:rPr>
                <a:t>点击添加关于标题的详细说明</a:t>
              </a:r>
            </a:p>
          </p:txBody>
        </p:sp>
      </p:grpSp>
      <p:grpSp>
        <p:nvGrpSpPr>
          <p:cNvPr id="7" name="组合 6"/>
          <p:cNvGrpSpPr/>
          <p:nvPr/>
        </p:nvGrpSpPr>
        <p:grpSpPr>
          <a:xfrm>
            <a:off x="979488" y="4422775"/>
            <a:ext cx="2189162" cy="571500"/>
            <a:chOff x="979488" y="4422775"/>
            <a:chExt cx="2189162" cy="571500"/>
          </a:xfrm>
        </p:grpSpPr>
        <p:sp>
          <p:nvSpPr>
            <p:cNvPr id="18455" name="矩形 36"/>
            <p:cNvSpPr>
              <a:spLocks noChangeArrowheads="1"/>
            </p:cNvSpPr>
            <p:nvPr/>
          </p:nvSpPr>
          <p:spPr bwMode="auto">
            <a:xfrm>
              <a:off x="1600200" y="4422775"/>
              <a:ext cx="156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a:solidFill>
                    <a:srgbClr val="262626"/>
                  </a:solidFill>
                  <a:latin typeface="微软雅黑" panose="020B0503020204020204" charset="-122"/>
                  <a:ea typeface="微软雅黑" panose="020B0503020204020204" charset="-122"/>
                </a:rPr>
                <a:t>点击添加标题</a:t>
              </a:r>
            </a:p>
          </p:txBody>
        </p:sp>
        <p:sp>
          <p:nvSpPr>
            <p:cNvPr id="18456" name="文本框 37"/>
            <p:cNvSpPr txBox="1">
              <a:spLocks noChangeArrowheads="1"/>
            </p:cNvSpPr>
            <p:nvPr/>
          </p:nvSpPr>
          <p:spPr bwMode="auto">
            <a:xfrm>
              <a:off x="979488" y="4716463"/>
              <a:ext cx="2187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a:solidFill>
                    <a:srgbClr val="595959"/>
                  </a:solidFill>
                  <a:latin typeface="微软雅黑" panose="020B0503020204020204" charset="-122"/>
                  <a:ea typeface="微软雅黑" panose="020B0503020204020204" charset="-122"/>
                </a:rPr>
                <a:t>点击添加关于标题的详细说明</a:t>
              </a:r>
            </a:p>
          </p:txBody>
        </p:sp>
      </p:grpSp>
      <p:grpSp>
        <p:nvGrpSpPr>
          <p:cNvPr id="5" name="组合 4"/>
          <p:cNvGrpSpPr/>
          <p:nvPr/>
        </p:nvGrpSpPr>
        <p:grpSpPr>
          <a:xfrm>
            <a:off x="9007475" y="3282499"/>
            <a:ext cx="2184400" cy="579438"/>
            <a:chOff x="9007475" y="3282499"/>
            <a:chExt cx="2184400" cy="579438"/>
          </a:xfrm>
        </p:grpSpPr>
        <p:sp>
          <p:nvSpPr>
            <p:cNvPr id="18457" name="文本框 38"/>
            <p:cNvSpPr txBox="1">
              <a:spLocks noChangeArrowheads="1"/>
            </p:cNvSpPr>
            <p:nvPr/>
          </p:nvSpPr>
          <p:spPr bwMode="auto">
            <a:xfrm>
              <a:off x="9018588" y="3282499"/>
              <a:ext cx="156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a:solidFill>
                    <a:srgbClr val="262626"/>
                  </a:solidFill>
                  <a:latin typeface="微软雅黑" panose="020B0503020204020204" charset="-122"/>
                  <a:ea typeface="微软雅黑" panose="020B0503020204020204" charset="-122"/>
                </a:rPr>
                <a:t>点击添加标题</a:t>
              </a:r>
            </a:p>
          </p:txBody>
        </p:sp>
        <p:sp>
          <p:nvSpPr>
            <p:cNvPr id="18458" name="文本框 39"/>
            <p:cNvSpPr txBox="1">
              <a:spLocks noChangeArrowheads="1"/>
            </p:cNvSpPr>
            <p:nvPr/>
          </p:nvSpPr>
          <p:spPr bwMode="auto">
            <a:xfrm>
              <a:off x="9007475" y="3585712"/>
              <a:ext cx="218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a:solidFill>
                    <a:srgbClr val="595959"/>
                  </a:solidFill>
                  <a:latin typeface="微软雅黑" panose="020B0503020204020204" charset="-122"/>
                  <a:ea typeface="微软雅黑" panose="020B0503020204020204" charset="-122"/>
                </a:rPr>
                <a:t>点击添加关于标题的详细说明</a:t>
              </a:r>
            </a:p>
          </p:txBody>
        </p:sp>
      </p:grpSp>
      <p:grpSp>
        <p:nvGrpSpPr>
          <p:cNvPr id="9" name="组合 8"/>
          <p:cNvGrpSpPr/>
          <p:nvPr/>
        </p:nvGrpSpPr>
        <p:grpSpPr>
          <a:xfrm>
            <a:off x="9018588" y="5372100"/>
            <a:ext cx="2192337" cy="603250"/>
            <a:chOff x="9018588" y="5372100"/>
            <a:chExt cx="2192337" cy="603250"/>
          </a:xfrm>
        </p:grpSpPr>
        <p:sp>
          <p:nvSpPr>
            <p:cNvPr id="18459" name="文本框 40"/>
            <p:cNvSpPr txBox="1">
              <a:spLocks noChangeArrowheads="1"/>
            </p:cNvSpPr>
            <p:nvPr/>
          </p:nvSpPr>
          <p:spPr bwMode="auto">
            <a:xfrm>
              <a:off x="9018588" y="5372100"/>
              <a:ext cx="156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a:solidFill>
                    <a:srgbClr val="262626"/>
                  </a:solidFill>
                  <a:latin typeface="微软雅黑" panose="020B0503020204020204" charset="-122"/>
                  <a:ea typeface="微软雅黑" panose="020B0503020204020204" charset="-122"/>
                </a:rPr>
                <a:t>点击添加标题</a:t>
              </a:r>
            </a:p>
          </p:txBody>
        </p:sp>
        <p:sp>
          <p:nvSpPr>
            <p:cNvPr id="18460" name="文本框 41"/>
            <p:cNvSpPr txBox="1">
              <a:spLocks noChangeArrowheads="1"/>
            </p:cNvSpPr>
            <p:nvPr/>
          </p:nvSpPr>
          <p:spPr bwMode="auto">
            <a:xfrm>
              <a:off x="9036050" y="5699125"/>
              <a:ext cx="2174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a:solidFill>
                    <a:srgbClr val="595959"/>
                  </a:solidFill>
                  <a:latin typeface="微软雅黑" panose="020B0503020204020204" charset="-122"/>
                  <a:ea typeface="微软雅黑" panose="020B0503020204020204" charset="-122"/>
                </a:rPr>
                <a:t>点击添加关于标题的详细说明</a:t>
              </a:r>
            </a:p>
          </p:txBody>
        </p:sp>
      </p:grpSp>
      <p:pic>
        <p:nvPicPr>
          <p:cNvPr id="13" name="图片 12" descr="97 ab73428a0c1076f84c12a068f5b9c3"/>
          <p:cNvPicPr>
            <a:picLocks noChangeAspect="1"/>
          </p:cNvPicPr>
          <p:nvPr/>
        </p:nvPicPr>
        <p:blipFill>
          <a:blip r:embed="rId6"/>
          <a:stretch>
            <a:fillRect/>
          </a:stretch>
        </p:blipFill>
        <p:spPr>
          <a:xfrm>
            <a:off x="-186055" y="4923155"/>
            <a:ext cx="5083175" cy="2025650"/>
          </a:xfrm>
          <a:prstGeom prst="rect">
            <a:avLst/>
          </a:prstGeom>
        </p:spPr>
      </p:pic>
      <p:pic>
        <p:nvPicPr>
          <p:cNvPr id="14" name="图片 13" descr="97 ab73428a0c1076f84c12a068f5b9c3"/>
          <p:cNvPicPr>
            <a:picLocks noChangeAspect="1"/>
          </p:cNvPicPr>
          <p:nvPr/>
        </p:nvPicPr>
        <p:blipFill>
          <a:blip r:embed="rId6"/>
          <a:stretch>
            <a:fillRect/>
          </a:stretch>
        </p:blipFill>
        <p:spPr>
          <a:xfrm rot="10800000">
            <a:off x="8173085" y="-59055"/>
            <a:ext cx="4302760" cy="1714500"/>
          </a:xfrm>
          <a:prstGeom prst="rect">
            <a:avLst/>
          </a:prstGeom>
        </p:spPr>
      </p:pic>
    </p:spTree>
  </p:cSld>
  <p:clrMapOvr>
    <a:masterClrMapping/>
  </p:clrMapOvr>
  <p:transition advTm="322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fade">
                                      <p:cBhvr>
                                        <p:cTn id="7" dur="300"/>
                                        <p:tgtEl>
                                          <p:spTgt spid="184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40"/>
                                        </p:tgtEl>
                                        <p:attrNameLst>
                                          <p:attrName>style.visibility</p:attrName>
                                        </p:attrNameLst>
                                      </p:cBhvr>
                                      <p:to>
                                        <p:strVal val="visible"/>
                                      </p:to>
                                    </p:set>
                                    <p:animEffect transition="in" filter="fade">
                                      <p:cBhvr>
                                        <p:cTn id="10" dur="300"/>
                                        <p:tgtEl>
                                          <p:spTgt spid="18440"/>
                                        </p:tgtEl>
                                      </p:cBhvr>
                                    </p:animEffect>
                                  </p:childTnLst>
                                </p:cTn>
                              </p:par>
                              <p:par>
                                <p:cTn id="11" presetID="22" presetClass="entr" presetSubtype="1" fill="hold" nodeType="withEffect">
                                  <p:stCondLst>
                                    <p:cond delay="0"/>
                                  </p:stCondLst>
                                  <p:childTnLst>
                                    <p:set>
                                      <p:cBhvr>
                                        <p:cTn id="12" dur="1" fill="hold">
                                          <p:stCondLst>
                                            <p:cond delay="0"/>
                                          </p:stCondLst>
                                        </p:cTn>
                                        <p:tgtEl>
                                          <p:spTgt spid="18442"/>
                                        </p:tgtEl>
                                        <p:attrNameLst>
                                          <p:attrName>style.visibility</p:attrName>
                                        </p:attrNameLst>
                                      </p:cBhvr>
                                      <p:to>
                                        <p:strVal val="visible"/>
                                      </p:to>
                                    </p:set>
                                    <p:animEffect transition="in" filter="wipe(up)">
                                      <p:cBhvr>
                                        <p:cTn id="13" dur="2200"/>
                                        <p:tgtEl>
                                          <p:spTgt spid="18442"/>
                                        </p:tgtEl>
                                      </p:cBhvr>
                                    </p:animEffect>
                                  </p:childTnLst>
                                </p:cTn>
                              </p:par>
                              <p:par>
                                <p:cTn id="14" presetID="22" presetClass="entr" presetSubtype="1" fill="hold" grpId="0" nodeType="withEffect">
                                  <p:stCondLst>
                                    <p:cond delay="400"/>
                                  </p:stCondLst>
                                  <p:childTnLst>
                                    <p:set>
                                      <p:cBhvr>
                                        <p:cTn id="15" dur="1" fill="hold">
                                          <p:stCondLst>
                                            <p:cond delay="0"/>
                                          </p:stCondLst>
                                        </p:cTn>
                                        <p:tgtEl>
                                          <p:spTgt spid="18443"/>
                                        </p:tgtEl>
                                        <p:attrNameLst>
                                          <p:attrName>style.visibility</p:attrName>
                                        </p:attrNameLst>
                                      </p:cBhvr>
                                      <p:to>
                                        <p:strVal val="visible"/>
                                      </p:to>
                                    </p:set>
                                    <p:animEffect transition="in" filter="wipe(up)">
                                      <p:cBhvr>
                                        <p:cTn id="16" dur="100"/>
                                        <p:tgtEl>
                                          <p:spTgt spid="18443"/>
                                        </p:tgtEl>
                                      </p:cBhvr>
                                    </p:animEffect>
                                  </p:childTnLst>
                                </p:cTn>
                              </p:par>
                              <p:par>
                                <p:cTn id="17" presetID="22" presetClass="entr" presetSubtype="1" fill="hold" grpId="0" nodeType="withEffect">
                                  <p:stCondLst>
                                    <p:cond delay="800"/>
                                  </p:stCondLst>
                                  <p:childTnLst>
                                    <p:set>
                                      <p:cBhvr>
                                        <p:cTn id="18" dur="1" fill="hold">
                                          <p:stCondLst>
                                            <p:cond delay="0"/>
                                          </p:stCondLst>
                                        </p:cTn>
                                        <p:tgtEl>
                                          <p:spTgt spid="18451"/>
                                        </p:tgtEl>
                                        <p:attrNameLst>
                                          <p:attrName>style.visibility</p:attrName>
                                        </p:attrNameLst>
                                      </p:cBhvr>
                                      <p:to>
                                        <p:strVal val="visible"/>
                                      </p:to>
                                    </p:set>
                                    <p:animEffect transition="in" filter="wipe(up)">
                                      <p:cBhvr>
                                        <p:cTn id="19" dur="100"/>
                                        <p:tgtEl>
                                          <p:spTgt spid="18451"/>
                                        </p:tgtEl>
                                      </p:cBhvr>
                                    </p:animEffect>
                                  </p:childTnLst>
                                </p:cTn>
                              </p:par>
                              <p:par>
                                <p:cTn id="20" presetID="22" presetClass="entr" presetSubtype="4" fill="hold" grpId="0" nodeType="withEffect">
                                  <p:stCondLst>
                                    <p:cond delay="1200"/>
                                  </p:stCondLst>
                                  <p:childTnLst>
                                    <p:set>
                                      <p:cBhvr>
                                        <p:cTn id="21" dur="1" fill="hold">
                                          <p:stCondLst>
                                            <p:cond delay="0"/>
                                          </p:stCondLst>
                                        </p:cTn>
                                        <p:tgtEl>
                                          <p:spTgt spid="18450"/>
                                        </p:tgtEl>
                                        <p:attrNameLst>
                                          <p:attrName>style.visibility</p:attrName>
                                        </p:attrNameLst>
                                      </p:cBhvr>
                                      <p:to>
                                        <p:strVal val="visible"/>
                                      </p:to>
                                    </p:set>
                                    <p:animEffect transition="in" filter="wipe(down)">
                                      <p:cBhvr>
                                        <p:cTn id="22" dur="100"/>
                                        <p:tgtEl>
                                          <p:spTgt spid="18450"/>
                                        </p:tgtEl>
                                      </p:cBhvr>
                                    </p:animEffect>
                                  </p:childTnLst>
                                </p:cTn>
                              </p:par>
                              <p:par>
                                <p:cTn id="23" presetID="22" presetClass="entr" presetSubtype="1" fill="hold" grpId="0" nodeType="withEffect">
                                  <p:stCondLst>
                                    <p:cond delay="1600"/>
                                  </p:stCondLst>
                                  <p:childTnLst>
                                    <p:set>
                                      <p:cBhvr>
                                        <p:cTn id="24" dur="1" fill="hold">
                                          <p:stCondLst>
                                            <p:cond delay="0"/>
                                          </p:stCondLst>
                                        </p:cTn>
                                        <p:tgtEl>
                                          <p:spTgt spid="18452"/>
                                        </p:tgtEl>
                                        <p:attrNameLst>
                                          <p:attrName>style.visibility</p:attrName>
                                        </p:attrNameLst>
                                      </p:cBhvr>
                                      <p:to>
                                        <p:strVal val="visible"/>
                                      </p:to>
                                    </p:set>
                                    <p:animEffect transition="in" filter="wipe(up)">
                                      <p:cBhvr>
                                        <p:cTn id="25" dur="100"/>
                                        <p:tgtEl>
                                          <p:spTgt spid="18452"/>
                                        </p:tgtEl>
                                      </p:cBhvr>
                                    </p:animEffect>
                                  </p:childTnLst>
                                </p:cTn>
                              </p:par>
                              <p:par>
                                <p:cTn id="26" presetID="22" presetClass="entr" presetSubtype="2" fill="hold" nodeType="withEffect">
                                  <p:stCondLst>
                                    <p:cond delay="400"/>
                                  </p:stCondLst>
                                  <p:childTnLst>
                                    <p:set>
                                      <p:cBhvr>
                                        <p:cTn id="27" dur="1" fill="hold">
                                          <p:stCondLst>
                                            <p:cond delay="0"/>
                                          </p:stCondLst>
                                        </p:cTn>
                                        <p:tgtEl>
                                          <p:spTgt spid="18444"/>
                                        </p:tgtEl>
                                        <p:attrNameLst>
                                          <p:attrName>style.visibility</p:attrName>
                                        </p:attrNameLst>
                                      </p:cBhvr>
                                      <p:to>
                                        <p:strVal val="visible"/>
                                      </p:to>
                                    </p:set>
                                    <p:animEffect transition="in" filter="wipe(right)">
                                      <p:cBhvr>
                                        <p:cTn id="28" dur="200"/>
                                        <p:tgtEl>
                                          <p:spTgt spid="18444"/>
                                        </p:tgtEl>
                                      </p:cBhvr>
                                    </p:animEffect>
                                  </p:childTnLst>
                                </p:cTn>
                              </p:par>
                              <p:par>
                                <p:cTn id="29" presetID="22" presetClass="entr" presetSubtype="2" fill="hold" nodeType="withEffect">
                                  <p:stCondLst>
                                    <p:cond delay="600"/>
                                  </p:stCondLst>
                                  <p:childTnLst>
                                    <p:set>
                                      <p:cBhvr>
                                        <p:cTn id="30" dur="1" fill="hold">
                                          <p:stCondLst>
                                            <p:cond delay="0"/>
                                          </p:stCondLst>
                                        </p:cTn>
                                        <p:tgtEl>
                                          <p:spTgt spid="2"/>
                                        </p:tgtEl>
                                        <p:attrNameLst>
                                          <p:attrName>style.visibility</p:attrName>
                                        </p:attrNameLst>
                                      </p:cBhvr>
                                      <p:to>
                                        <p:strVal val="visible"/>
                                      </p:to>
                                    </p:set>
                                    <p:animEffect transition="in" filter="wipe(right)">
                                      <p:cBhvr>
                                        <p:cTn id="31" dur="200"/>
                                        <p:tgtEl>
                                          <p:spTgt spid="2"/>
                                        </p:tgtEl>
                                      </p:cBhvr>
                                    </p:animEffect>
                                  </p:childTnLst>
                                </p:cTn>
                              </p:par>
                              <p:par>
                                <p:cTn id="32" presetID="22" presetClass="entr" presetSubtype="2" fill="hold" nodeType="withEffect">
                                  <p:stCondLst>
                                    <p:cond delay="80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200"/>
                                        <p:tgtEl>
                                          <p:spTgt spid="3"/>
                                        </p:tgtEl>
                                      </p:cBhvr>
                                    </p:animEffect>
                                  </p:childTnLst>
                                </p:cTn>
                              </p:par>
                              <p:par>
                                <p:cTn id="35" presetID="22" presetClass="entr" presetSubtype="8" fill="hold" nodeType="withEffect">
                                  <p:stCondLst>
                                    <p:cond delay="800"/>
                                  </p:stCondLst>
                                  <p:childTnLst>
                                    <p:set>
                                      <p:cBhvr>
                                        <p:cTn id="36" dur="1" fill="hold">
                                          <p:stCondLst>
                                            <p:cond delay="0"/>
                                          </p:stCondLst>
                                        </p:cTn>
                                        <p:tgtEl>
                                          <p:spTgt spid="18436"/>
                                        </p:tgtEl>
                                        <p:attrNameLst>
                                          <p:attrName>style.visibility</p:attrName>
                                        </p:attrNameLst>
                                      </p:cBhvr>
                                      <p:to>
                                        <p:strVal val="visible"/>
                                      </p:to>
                                    </p:set>
                                    <p:animEffect transition="in" filter="wipe(left)">
                                      <p:cBhvr>
                                        <p:cTn id="37" dur="200"/>
                                        <p:tgtEl>
                                          <p:spTgt spid="18436"/>
                                        </p:tgtEl>
                                      </p:cBhvr>
                                    </p:animEffect>
                                  </p:childTnLst>
                                </p:cTn>
                              </p:par>
                              <p:par>
                                <p:cTn id="38" presetID="22" presetClass="entr" presetSubtype="8" fill="hold" nodeType="withEffect">
                                  <p:stCondLst>
                                    <p:cond delay="100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200"/>
                                        <p:tgtEl>
                                          <p:spTgt spid="4"/>
                                        </p:tgtEl>
                                      </p:cBhvr>
                                    </p:animEffect>
                                  </p:childTnLst>
                                </p:cTn>
                              </p:par>
                              <p:par>
                                <p:cTn id="41" presetID="22" presetClass="entr" presetSubtype="8" fill="hold" nodeType="withEffect">
                                  <p:stCondLst>
                                    <p:cond delay="120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200"/>
                                        <p:tgtEl>
                                          <p:spTgt spid="5"/>
                                        </p:tgtEl>
                                      </p:cBhvr>
                                    </p:animEffect>
                                  </p:childTnLst>
                                </p:cTn>
                              </p:par>
                              <p:par>
                                <p:cTn id="44" presetID="22" presetClass="entr" presetSubtype="2" fill="hold" nodeType="withEffect">
                                  <p:stCondLst>
                                    <p:cond delay="1200"/>
                                  </p:stCondLst>
                                  <p:childTnLst>
                                    <p:set>
                                      <p:cBhvr>
                                        <p:cTn id="45" dur="1" fill="hold">
                                          <p:stCondLst>
                                            <p:cond delay="0"/>
                                          </p:stCondLst>
                                        </p:cTn>
                                        <p:tgtEl>
                                          <p:spTgt spid="18438"/>
                                        </p:tgtEl>
                                        <p:attrNameLst>
                                          <p:attrName>style.visibility</p:attrName>
                                        </p:attrNameLst>
                                      </p:cBhvr>
                                      <p:to>
                                        <p:strVal val="visible"/>
                                      </p:to>
                                    </p:set>
                                    <p:animEffect transition="in" filter="wipe(right)">
                                      <p:cBhvr>
                                        <p:cTn id="46" dur="200"/>
                                        <p:tgtEl>
                                          <p:spTgt spid="18438"/>
                                        </p:tgtEl>
                                      </p:cBhvr>
                                    </p:animEffect>
                                  </p:childTnLst>
                                </p:cTn>
                              </p:par>
                              <p:par>
                                <p:cTn id="47" presetID="22" presetClass="entr" presetSubtype="2" fill="hold" nodeType="withEffect">
                                  <p:stCondLst>
                                    <p:cond delay="1400"/>
                                  </p:stCondLst>
                                  <p:childTnLst>
                                    <p:set>
                                      <p:cBhvr>
                                        <p:cTn id="48" dur="1" fill="hold">
                                          <p:stCondLst>
                                            <p:cond delay="0"/>
                                          </p:stCondLst>
                                        </p:cTn>
                                        <p:tgtEl>
                                          <p:spTgt spid="6"/>
                                        </p:tgtEl>
                                        <p:attrNameLst>
                                          <p:attrName>style.visibility</p:attrName>
                                        </p:attrNameLst>
                                      </p:cBhvr>
                                      <p:to>
                                        <p:strVal val="visible"/>
                                      </p:to>
                                    </p:set>
                                    <p:animEffect transition="in" filter="wipe(right)">
                                      <p:cBhvr>
                                        <p:cTn id="49" dur="200"/>
                                        <p:tgtEl>
                                          <p:spTgt spid="6"/>
                                        </p:tgtEl>
                                      </p:cBhvr>
                                    </p:animEffect>
                                  </p:childTnLst>
                                </p:cTn>
                              </p:par>
                              <p:par>
                                <p:cTn id="50" presetID="22" presetClass="entr" presetSubtype="2" fill="hold" nodeType="withEffect">
                                  <p:stCondLst>
                                    <p:cond delay="160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200"/>
                                        <p:tgtEl>
                                          <p:spTgt spid="7"/>
                                        </p:tgtEl>
                                      </p:cBhvr>
                                    </p:animEffect>
                                  </p:childTnLst>
                                </p:cTn>
                              </p:par>
                              <p:par>
                                <p:cTn id="53" presetID="22" presetClass="entr" presetSubtype="8" fill="hold" nodeType="withEffect">
                                  <p:stCondLst>
                                    <p:cond delay="1600"/>
                                  </p:stCondLst>
                                  <p:childTnLst>
                                    <p:set>
                                      <p:cBhvr>
                                        <p:cTn id="54" dur="1" fill="hold">
                                          <p:stCondLst>
                                            <p:cond delay="0"/>
                                          </p:stCondLst>
                                        </p:cTn>
                                        <p:tgtEl>
                                          <p:spTgt spid="18434"/>
                                        </p:tgtEl>
                                        <p:attrNameLst>
                                          <p:attrName>style.visibility</p:attrName>
                                        </p:attrNameLst>
                                      </p:cBhvr>
                                      <p:to>
                                        <p:strVal val="visible"/>
                                      </p:to>
                                    </p:set>
                                    <p:animEffect transition="in" filter="wipe(left)">
                                      <p:cBhvr>
                                        <p:cTn id="55" dur="200"/>
                                        <p:tgtEl>
                                          <p:spTgt spid="18434"/>
                                        </p:tgtEl>
                                      </p:cBhvr>
                                    </p:animEffect>
                                  </p:childTnLst>
                                </p:cTn>
                              </p:par>
                              <p:par>
                                <p:cTn id="56" presetID="22" presetClass="entr" presetSubtype="8" fill="hold" nodeType="withEffect">
                                  <p:stCondLst>
                                    <p:cond delay="180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200"/>
                                        <p:tgtEl>
                                          <p:spTgt spid="8"/>
                                        </p:tgtEl>
                                      </p:cBhvr>
                                    </p:animEffect>
                                  </p:childTnLst>
                                </p:cTn>
                              </p:par>
                              <p:par>
                                <p:cTn id="59" presetID="22" presetClass="entr" presetSubtype="8" fill="hold" nodeType="withEffect">
                                  <p:stCondLst>
                                    <p:cond delay="20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bldLvl="0" animBg="1"/>
      <p:bldP spid="18443" grpId="0" bldLvl="0" animBg="1"/>
      <p:bldP spid="18450" grpId="0" bldLvl="0" animBg="1"/>
      <p:bldP spid="18451" grpId="0" bldLvl="0" animBg="1"/>
      <p:bldP spid="1845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45050" y="1432560"/>
            <a:ext cx="2500630" cy="2500630"/>
            <a:chOff x="6659" y="1520"/>
            <a:chExt cx="5836" cy="5836"/>
          </a:xfrm>
        </p:grpSpPr>
        <p:sp>
          <p:nvSpPr>
            <p:cNvPr id="3" name="椭圆 2"/>
            <p:cNvSpPr/>
            <p:nvPr/>
          </p:nvSpPr>
          <p:spPr>
            <a:xfrm>
              <a:off x="6659" y="1520"/>
              <a:ext cx="5836" cy="5836"/>
            </a:xfrm>
            <a:prstGeom prst="ellips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71" y="1732"/>
              <a:ext cx="5413" cy="5413"/>
            </a:xfrm>
            <a:prstGeom prst="ellipse">
              <a:avLst/>
            </a:prstGeom>
            <a:noFill/>
            <a:ln w="1270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14" name="文本框 12"/>
          <p:cNvSpPr txBox="1">
            <a:spLocks noChangeArrowheads="1"/>
          </p:cNvSpPr>
          <p:nvPr/>
        </p:nvSpPr>
        <p:spPr bwMode="auto">
          <a:xfrm>
            <a:off x="4378325" y="4061059"/>
            <a:ext cx="3434080" cy="60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sz="3200" b="1">
                <a:latin typeface="微软雅黑" panose="020B0503020204020204" charset="-122"/>
                <a:ea typeface="微软雅黑" panose="020B0503020204020204" charset="-122"/>
              </a:rPr>
              <a:t>单击此处添加标题</a:t>
            </a:r>
          </a:p>
        </p:txBody>
      </p:sp>
      <p:sp>
        <p:nvSpPr>
          <p:cNvPr id="17412" name="文本框 10"/>
          <p:cNvSpPr txBox="1">
            <a:spLocks noChangeArrowheads="1"/>
          </p:cNvSpPr>
          <p:nvPr/>
        </p:nvSpPr>
        <p:spPr bwMode="auto">
          <a:xfrm>
            <a:off x="5175250" y="2915285"/>
            <a:ext cx="1866900" cy="3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600" b="1">
                <a:solidFill>
                  <a:schemeClr val="bg1"/>
                </a:solidFill>
              </a:rPr>
              <a:t>VISION</a:t>
            </a:r>
            <a:r>
              <a:rPr lang="zh-CN" altLang="en-US" sz="1600" b="1">
                <a:solidFill>
                  <a:schemeClr val="bg1"/>
                </a:solidFill>
              </a:rPr>
              <a:t> </a:t>
            </a:r>
            <a:r>
              <a:rPr lang="en-US" altLang="zh-CN" sz="1600" b="1">
                <a:solidFill>
                  <a:schemeClr val="bg1"/>
                </a:solidFill>
              </a:rPr>
              <a:t>OF STRONG</a:t>
            </a:r>
          </a:p>
        </p:txBody>
      </p:sp>
      <p:sp>
        <p:nvSpPr>
          <p:cNvPr id="4" name="文本框 3"/>
          <p:cNvSpPr txBox="1"/>
          <p:nvPr/>
        </p:nvSpPr>
        <p:spPr>
          <a:xfrm>
            <a:off x="5204460" y="2242820"/>
            <a:ext cx="1808480" cy="613410"/>
          </a:xfrm>
          <a:prstGeom prst="rect">
            <a:avLst/>
          </a:prstGeom>
          <a:noFill/>
        </p:spPr>
        <p:txBody>
          <a:bodyPr wrap="none" rtlCol="0">
            <a:spAutoFit/>
          </a:bodyPr>
          <a:lstStyle/>
          <a:p>
            <a:pPr algn="l"/>
            <a:r>
              <a:rPr lang="zh-CN" altLang="en-US" sz="3200" b="1">
                <a:solidFill>
                  <a:schemeClr val="bg1"/>
                </a:solidFill>
                <a:latin typeface="微软雅黑" panose="020B0503020204020204" charset="-122"/>
                <a:ea typeface="微软雅黑" panose="020B0503020204020204" charset="-122"/>
              </a:rPr>
              <a:t>添加标题</a:t>
            </a:r>
          </a:p>
        </p:txBody>
      </p:sp>
      <p:cxnSp>
        <p:nvCxnSpPr>
          <p:cNvPr id="7" name="直接连接符 6"/>
          <p:cNvCxnSpPr/>
          <p:nvPr/>
        </p:nvCxnSpPr>
        <p:spPr>
          <a:xfrm>
            <a:off x="4296410" y="4590415"/>
            <a:ext cx="3597910" cy="0"/>
          </a:xfrm>
          <a:prstGeom prst="line">
            <a:avLst/>
          </a:prstGeom>
          <a:ln w="12700" cmpd="sng">
            <a:solidFill>
              <a:srgbClr val="AF935C"/>
            </a:solidFill>
            <a:prstDash val="sysDash"/>
          </a:ln>
        </p:spPr>
        <p:style>
          <a:lnRef idx="1">
            <a:schemeClr val="accent1"/>
          </a:lnRef>
          <a:fillRef idx="0">
            <a:schemeClr val="accent1"/>
          </a:fillRef>
          <a:effectRef idx="0">
            <a:schemeClr val="accent1"/>
          </a:effectRef>
          <a:fontRef idx="minor">
            <a:schemeClr val="tx1"/>
          </a:fontRef>
        </p:style>
      </p:cxnSp>
      <p:sp>
        <p:nvSpPr>
          <p:cNvPr id="2" name="Text Box 44"/>
          <p:cNvSpPr txBox="1">
            <a:spLocks noChangeArrowheads="1"/>
          </p:cNvSpPr>
          <p:nvPr/>
        </p:nvSpPr>
        <p:spPr bwMode="auto">
          <a:xfrm>
            <a:off x="3881755" y="4590415"/>
            <a:ext cx="4427220" cy="8458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gn="ctr">
              <a:lnSpc>
                <a:spcPct val="150000"/>
              </a:lnSpc>
              <a:spcBef>
                <a:spcPts val="1000"/>
              </a:spcBef>
            </a:pPr>
            <a:r>
              <a:rPr lang="zh-CN" altLang="en-US" sz="1100" dirty="0">
                <a:solidFill>
                  <a:schemeClr val="tx1"/>
                </a:solidFill>
                <a:cs typeface="+mn-ea"/>
                <a:sym typeface="+mn-lt"/>
              </a:rPr>
              <a:t>您的内容打在这里，或者通过复制您的文本后，在此框中选择粘贴，并选择只保留文字。您的内容打在这里，或者通过复制您的文本后，在此框中</a:t>
            </a:r>
          </a:p>
        </p:txBody>
      </p:sp>
      <p:pic>
        <p:nvPicPr>
          <p:cNvPr id="13" name="图片 12" descr="97 ab73428a0c1076f84c12a068f5b9c3"/>
          <p:cNvPicPr>
            <a:picLocks noChangeAspect="1"/>
          </p:cNvPicPr>
          <p:nvPr/>
        </p:nvPicPr>
        <p:blipFill>
          <a:blip r:embed="rId2"/>
          <a:stretch>
            <a:fillRect/>
          </a:stretch>
        </p:blipFill>
        <p:spPr>
          <a:xfrm>
            <a:off x="-186055" y="4923155"/>
            <a:ext cx="5083175" cy="2025650"/>
          </a:xfrm>
          <a:prstGeom prst="rect">
            <a:avLst/>
          </a:prstGeom>
        </p:spPr>
      </p:pic>
      <p:pic>
        <p:nvPicPr>
          <p:cNvPr id="14" name="图片 13" descr="97 ab73428a0c1076f84c12a068f5b9c3"/>
          <p:cNvPicPr>
            <a:picLocks noChangeAspect="1"/>
          </p:cNvPicPr>
          <p:nvPr/>
        </p:nvPicPr>
        <p:blipFill>
          <a:blip r:embed="rId2"/>
          <a:stretch>
            <a:fillRect/>
          </a:stretch>
        </p:blipFill>
        <p:spPr>
          <a:xfrm rot="10800000">
            <a:off x="8173085" y="-59055"/>
            <a:ext cx="4302760" cy="1714500"/>
          </a:xfrm>
          <a:prstGeom prst="rect">
            <a:avLst/>
          </a:prstGeom>
        </p:spPr>
      </p:pic>
    </p:spTree>
  </p:cSld>
  <p:clrMapOvr>
    <a:masterClrMapping/>
  </p:clrMapOvr>
  <p:transition advTm="313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600"/>
                                  </p:stCondLst>
                                  <p:childTnLst>
                                    <p:set>
                                      <p:cBhvr>
                                        <p:cTn id="6" dur="1" fill="hold">
                                          <p:stCondLst>
                                            <p:cond delay="0"/>
                                          </p:stCondLst>
                                        </p:cTn>
                                        <p:tgtEl>
                                          <p:spTgt spid="17414"/>
                                        </p:tgtEl>
                                        <p:attrNameLst>
                                          <p:attrName>style.visibility</p:attrName>
                                        </p:attrNameLst>
                                      </p:cBhvr>
                                      <p:to>
                                        <p:strVal val="visible"/>
                                      </p:to>
                                    </p:set>
                                    <p:animEffect transition="in" filter="wipe(right)">
                                      <p:cBhvr>
                                        <p:cTn id="7" dur="500"/>
                                        <p:tgtEl>
                                          <p:spTgt spid="17414"/>
                                        </p:tgtEl>
                                      </p:cBhvr>
                                    </p:animEffect>
                                  </p:childTnLst>
                                </p:cTn>
                              </p:par>
                              <p:par>
                                <p:cTn id="8" presetID="6"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600"/>
                                        <p:tgtEl>
                                          <p:spTgt spid="8"/>
                                        </p:tgtEl>
                                      </p:cBhvr>
                                    </p:animEffect>
                                  </p:childTnLst>
                                </p:cTn>
                              </p:par>
                              <p:par>
                                <p:cTn id="11" presetID="10" presetClass="entr" presetSubtype="0" fill="hold" grpId="2" nodeType="withEffect">
                                  <p:stCondLst>
                                    <p:cond delay="50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500"/>
                                        <p:tgtEl>
                                          <p:spTgt spid="17412"/>
                                        </p:tgtEl>
                                      </p:cBhvr>
                                    </p:animEffect>
                                  </p:childTnLst>
                                </p:cTn>
                              </p:par>
                              <p:par>
                                <p:cTn id="14" presetID="10" presetClass="entr" presetSubtype="0" fill="hold" grpId="2"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0" presetClass="entr" presetSubtype="0" fill="hold" grpId="0" nodeType="with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Effect transition="in" filter="fade">
                                      <p:cBhvr>
                                        <p:cTn id="2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2" grpId="0"/>
      <p:bldP spid="17412" grpId="1"/>
      <p:bldP spid="17412" grpId="2"/>
      <p:bldP spid="4" grpId="0"/>
      <p:bldP spid="4" grpId="1"/>
      <p:bldP spid="4" grpId="2"/>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7144941" y="1819275"/>
            <a:ext cx="2097881" cy="1390650"/>
          </a:xfrm>
          <a:prstGeom prst="rect">
            <a:avLst/>
          </a:prstGeom>
          <a:solidFill>
            <a:srgbClr val="1F294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252349" y="1819275"/>
            <a:ext cx="2097881" cy="1390650"/>
          </a:xfrm>
          <a:prstGeom prst="rect">
            <a:avLst/>
          </a:prstGeom>
          <a:solidFill>
            <a:srgbClr val="AF935C"/>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41769" y="1819275"/>
            <a:ext cx="2097881" cy="1390650"/>
          </a:xfrm>
          <a:prstGeom prst="rect">
            <a:avLst/>
          </a:prstGeom>
          <a:solidFill>
            <a:srgbClr val="AF935C"/>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949177" y="1819275"/>
            <a:ext cx="2097881" cy="1390650"/>
          </a:xfrm>
          <a:prstGeom prst="rect">
            <a:avLst/>
          </a:prstGeom>
          <a:solidFill>
            <a:srgbClr val="1F294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边形 26"/>
          <p:cNvSpPr/>
          <p:nvPr/>
        </p:nvSpPr>
        <p:spPr>
          <a:xfrm rot="5400000">
            <a:off x="4052887" y="2813447"/>
            <a:ext cx="4086225" cy="2097882"/>
          </a:xfrm>
          <a:prstGeom prst="homePlate">
            <a:avLst>
              <a:gd name="adj" fmla="val 28000"/>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占位符 14" descr="C:\Users\Administrator\Desktop\QQ截图20170415133054.jpgQQ截图20170415133054"/>
          <p:cNvPicPr>
            <a:picLocks noGrp="1" noChangeAspect="1"/>
          </p:cNvPicPr>
          <p:nvPr>
            <p:ph type="pic" sz="quarter" idx="10"/>
          </p:nvPr>
        </p:nvPicPr>
        <p:blipFill>
          <a:blip r:embed="rId2"/>
          <a:srcRect/>
          <a:stretch>
            <a:fillRect/>
          </a:stretch>
        </p:blipFill>
        <p:spPr>
          <a:xfrm>
            <a:off x="956945" y="1939608"/>
            <a:ext cx="1905000" cy="1150620"/>
          </a:xfrm>
          <a:effectLst>
            <a:outerShdw blurRad="50800" dist="38100" dir="2700000" algn="tl" rotWithShape="0">
              <a:prstClr val="black">
                <a:alpha val="20000"/>
              </a:prstClr>
            </a:outerShdw>
          </a:effectLst>
        </p:spPr>
      </p:pic>
      <p:pic>
        <p:nvPicPr>
          <p:cNvPr id="2" name="图片占位符 15" descr="C:\Users\Administrator\Desktop\QQ截图20170415133043.jpgQQ截图20170415133043"/>
          <p:cNvPicPr>
            <a:picLocks noGrp="1" noChangeAspect="1"/>
          </p:cNvPicPr>
          <p:nvPr/>
        </p:nvPicPr>
        <p:blipFill>
          <a:blip r:embed="rId3"/>
          <a:srcRect/>
          <a:stretch>
            <a:fillRect/>
          </a:stretch>
        </p:blipFill>
        <p:spPr>
          <a:xfrm>
            <a:off x="3031490" y="1939290"/>
            <a:ext cx="1933575" cy="115189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a:effectLst>
            <a:outerShdw blurRad="50800" dist="38100" dir="2700000" algn="tl" rotWithShape="0">
              <a:prstClr val="black">
                <a:alpha val="20000"/>
              </a:prstClr>
            </a:outerShdw>
          </a:effectLst>
        </p:spPr>
      </p:pic>
      <p:pic>
        <p:nvPicPr>
          <p:cNvPr id="3" name="图片占位符 16" descr="C:\Users\Administrator\Desktop\QQ截图20170415133033.jpgQQ截图20170415133033"/>
          <p:cNvPicPr>
            <a:picLocks noGrp="1" noChangeAspect="1"/>
          </p:cNvPicPr>
          <p:nvPr/>
        </p:nvPicPr>
        <p:blipFill>
          <a:blip r:embed="rId4"/>
          <a:srcRect/>
          <a:stretch>
            <a:fillRect/>
          </a:stretch>
        </p:blipFill>
        <p:spPr>
          <a:xfrm>
            <a:off x="5147626" y="1933575"/>
            <a:ext cx="1896745" cy="116205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a:effectLst>
            <a:outerShdw blurRad="50800" dist="38100" dir="2700000" algn="tl" rotWithShape="0">
              <a:prstClr val="black">
                <a:alpha val="20000"/>
              </a:prstClr>
            </a:outerShdw>
          </a:effectLst>
        </p:spPr>
      </p:pic>
      <p:pic>
        <p:nvPicPr>
          <p:cNvPr id="23" name="图片占位符 22" descr="C:\Users\Administrator\Desktop\QQ截图20170415133011.jpgQQ截图20170415133011"/>
          <p:cNvPicPr>
            <a:picLocks noGrp="1" noChangeAspect="1"/>
          </p:cNvPicPr>
          <p:nvPr/>
        </p:nvPicPr>
        <p:blipFill>
          <a:blip r:embed="rId5"/>
          <a:srcRect/>
          <a:stretch>
            <a:fillRect/>
          </a:stretch>
        </p:blipFill>
        <p:spPr>
          <a:xfrm>
            <a:off x="9316720" y="1933575"/>
            <a:ext cx="1945640" cy="116205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a:effectLst>
            <a:outerShdw blurRad="50800" dist="38100" dir="2700000" algn="tl" rotWithShape="0">
              <a:prstClr val="black">
                <a:alpha val="20000"/>
              </a:prstClr>
            </a:outerShdw>
          </a:effectLst>
        </p:spPr>
      </p:pic>
      <p:pic>
        <p:nvPicPr>
          <p:cNvPr id="25" name="图片占位符 24" descr="C:\Users\Administrator\Desktop\QQ截图20170415133024.jpgQQ截图20170415133024"/>
          <p:cNvPicPr>
            <a:picLocks noGrp="1" noChangeAspect="1"/>
          </p:cNvPicPr>
          <p:nvPr/>
        </p:nvPicPr>
        <p:blipFill>
          <a:blip r:embed="rId6"/>
          <a:srcRect/>
          <a:stretch>
            <a:fillRect/>
          </a:stretch>
        </p:blipFill>
        <p:spPr>
          <a:xfrm>
            <a:off x="7252175" y="1933575"/>
            <a:ext cx="1883410" cy="1162050"/>
          </a:xfrm>
          <a:custGeom>
            <a:avLst/>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ah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a:effectLst>
            <a:outerShdw blurRad="50800" dist="38100" dir="2700000" algn="tl" rotWithShape="0">
              <a:prstClr val="black">
                <a:alpha val="20000"/>
              </a:prstClr>
            </a:outerShdw>
          </a:effectLst>
        </p:spPr>
      </p:pic>
      <p:sp>
        <p:nvSpPr>
          <p:cNvPr id="28" name="矩形 27"/>
          <p:cNvSpPr/>
          <p:nvPr/>
        </p:nvSpPr>
        <p:spPr>
          <a:xfrm>
            <a:off x="956727" y="3716087"/>
            <a:ext cx="1862672" cy="1812925"/>
          </a:xfrm>
          <a:prstGeom prst="rect">
            <a:avLst/>
          </a:prstGeom>
        </p:spPr>
        <p:txBody>
          <a:bodyPr wrap="square">
            <a:spAutoFit/>
          </a:bodyPr>
          <a:lstStyle/>
          <a:p>
            <a:pPr algn="just"/>
            <a:r>
              <a:rPr lang="en-US" altLang="zh-CN" sz="1400">
                <a:solidFill>
                  <a:schemeClr val="tx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29" name="文本框 28"/>
          <p:cNvSpPr txBox="1"/>
          <p:nvPr/>
        </p:nvSpPr>
        <p:spPr>
          <a:xfrm>
            <a:off x="872787" y="3358852"/>
            <a:ext cx="2011680" cy="365760"/>
          </a:xfrm>
          <a:prstGeom prst="rect">
            <a:avLst/>
          </a:prstGeom>
          <a:noFill/>
        </p:spPr>
        <p:txBody>
          <a:bodyPr wrap="none" rtlCol="0">
            <a:spAutoFit/>
          </a:bodyPr>
          <a:lstStyle/>
          <a:p>
            <a:pPr algn="l"/>
            <a:r>
              <a:rPr lang="en-US" altLang="zh-CN" dirty="0">
                <a:solidFill>
                  <a:schemeClr val="tx1"/>
                </a:solidFill>
                <a:latin typeface="微软雅黑" panose="020B0503020204020204" charset="-122"/>
                <a:ea typeface="微软雅黑" panose="020B0503020204020204" charset="-122"/>
              </a:rPr>
              <a:t>单击此处添加标题</a:t>
            </a:r>
          </a:p>
        </p:txBody>
      </p:sp>
      <p:sp>
        <p:nvSpPr>
          <p:cNvPr id="30" name="矩形 29"/>
          <p:cNvSpPr/>
          <p:nvPr/>
        </p:nvSpPr>
        <p:spPr>
          <a:xfrm>
            <a:off x="3001892" y="3716087"/>
            <a:ext cx="1862672" cy="1798320"/>
          </a:xfrm>
          <a:prstGeom prst="rect">
            <a:avLst/>
          </a:prstGeom>
        </p:spPr>
        <p:txBody>
          <a:bodyPr wrap="square">
            <a:spAutoFit/>
          </a:bodyPr>
          <a:lstStyle/>
          <a:p>
            <a:pPr algn="just"/>
            <a:r>
              <a:rPr lang="en-US" altLang="zh-CN" sz="1400">
                <a:solidFill>
                  <a:schemeClr val="tx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1" name="文本框 30"/>
          <p:cNvSpPr txBox="1"/>
          <p:nvPr/>
        </p:nvSpPr>
        <p:spPr>
          <a:xfrm>
            <a:off x="2917952" y="3358852"/>
            <a:ext cx="2011680" cy="365760"/>
          </a:xfrm>
          <a:prstGeom prst="rect">
            <a:avLst/>
          </a:prstGeom>
          <a:noFill/>
        </p:spPr>
        <p:txBody>
          <a:bodyPr wrap="none" rtlCol="0">
            <a:spAutoFit/>
          </a:bodyPr>
          <a:lstStyle/>
          <a:p>
            <a:pPr algn="l"/>
            <a:r>
              <a:rPr lang="en-US" altLang="zh-CN" dirty="0">
                <a:solidFill>
                  <a:schemeClr val="tx1"/>
                </a:solidFill>
                <a:latin typeface="微软雅黑" panose="020B0503020204020204" charset="-122"/>
                <a:ea typeface="微软雅黑" panose="020B0503020204020204" charset="-122"/>
              </a:rPr>
              <a:t>单击此处添加标题</a:t>
            </a:r>
          </a:p>
        </p:txBody>
      </p:sp>
      <p:sp>
        <p:nvSpPr>
          <p:cNvPr id="32" name="矩形 31"/>
          <p:cNvSpPr/>
          <p:nvPr/>
        </p:nvSpPr>
        <p:spPr>
          <a:xfrm>
            <a:off x="5181925" y="3716087"/>
            <a:ext cx="1862672" cy="1798320"/>
          </a:xfrm>
          <a:prstGeom prst="rect">
            <a:avLst/>
          </a:prstGeom>
        </p:spPr>
        <p:txBody>
          <a:bodyPr wrap="square">
            <a:spAutoFit/>
          </a:bodyPr>
          <a:lstStyle/>
          <a:p>
            <a:pPr algn="just"/>
            <a:r>
              <a:rPr lang="en-US" altLang="zh-CN" sz="1400">
                <a:solidFill>
                  <a:schemeClr val="bg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3" name="文本框 32"/>
          <p:cNvSpPr txBox="1"/>
          <p:nvPr/>
        </p:nvSpPr>
        <p:spPr>
          <a:xfrm>
            <a:off x="5097985" y="3358852"/>
            <a:ext cx="2011680" cy="365760"/>
          </a:xfrm>
          <a:prstGeom prst="rect">
            <a:avLst/>
          </a:prstGeom>
          <a:noFill/>
        </p:spPr>
        <p:txBody>
          <a:bodyPr wrap="none" rtlCol="0">
            <a:spAutoFit/>
          </a:bodyPr>
          <a:lstStyle/>
          <a:p>
            <a:pPr algn="l"/>
            <a:r>
              <a:rPr lang="en-US" altLang="zh-CN" dirty="0">
                <a:solidFill>
                  <a:schemeClr val="bg1"/>
                </a:solidFill>
                <a:latin typeface="微软雅黑" panose="020B0503020204020204" charset="-122"/>
                <a:ea typeface="微软雅黑" panose="020B0503020204020204" charset="-122"/>
              </a:rPr>
              <a:t>单击此处添加标题</a:t>
            </a:r>
          </a:p>
        </p:txBody>
      </p:sp>
      <p:sp>
        <p:nvSpPr>
          <p:cNvPr id="36" name="矩形 35"/>
          <p:cNvSpPr/>
          <p:nvPr/>
        </p:nvSpPr>
        <p:spPr>
          <a:xfrm>
            <a:off x="7327435" y="3716087"/>
            <a:ext cx="1862672" cy="1798320"/>
          </a:xfrm>
          <a:prstGeom prst="rect">
            <a:avLst/>
          </a:prstGeom>
        </p:spPr>
        <p:txBody>
          <a:bodyPr wrap="square">
            <a:spAutoFit/>
          </a:bodyPr>
          <a:lstStyle/>
          <a:p>
            <a:pPr algn="just"/>
            <a:r>
              <a:rPr lang="en-US" altLang="zh-CN" sz="1400">
                <a:solidFill>
                  <a:schemeClr val="tx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7" name="文本框 36"/>
          <p:cNvSpPr txBox="1"/>
          <p:nvPr/>
        </p:nvSpPr>
        <p:spPr>
          <a:xfrm>
            <a:off x="7243495" y="3358852"/>
            <a:ext cx="2011680" cy="365760"/>
          </a:xfrm>
          <a:prstGeom prst="rect">
            <a:avLst/>
          </a:prstGeom>
          <a:noFill/>
        </p:spPr>
        <p:txBody>
          <a:bodyPr wrap="none" rtlCol="0">
            <a:spAutoFit/>
          </a:bodyPr>
          <a:lstStyle/>
          <a:p>
            <a:pPr algn="l"/>
            <a:r>
              <a:rPr lang="en-US" altLang="zh-CN" dirty="0">
                <a:solidFill>
                  <a:schemeClr val="tx1"/>
                </a:solidFill>
                <a:latin typeface="微软雅黑" panose="020B0503020204020204" charset="-122"/>
                <a:ea typeface="微软雅黑" panose="020B0503020204020204" charset="-122"/>
              </a:rPr>
              <a:t>单击此处添加标题</a:t>
            </a:r>
          </a:p>
        </p:txBody>
      </p:sp>
      <p:sp>
        <p:nvSpPr>
          <p:cNvPr id="38" name="矩形 37"/>
          <p:cNvSpPr/>
          <p:nvPr/>
        </p:nvSpPr>
        <p:spPr>
          <a:xfrm>
            <a:off x="9372600" y="3716087"/>
            <a:ext cx="1862672" cy="1798320"/>
          </a:xfrm>
          <a:prstGeom prst="rect">
            <a:avLst/>
          </a:prstGeom>
        </p:spPr>
        <p:txBody>
          <a:bodyPr wrap="square">
            <a:spAutoFit/>
          </a:bodyPr>
          <a:lstStyle/>
          <a:p>
            <a:pPr algn="just"/>
            <a:r>
              <a:rPr lang="en-US" altLang="zh-CN" sz="1400">
                <a:solidFill>
                  <a:schemeClr val="tx1"/>
                </a:solidFill>
                <a:latin typeface="微软雅黑" panose="020B0503020204020204" charset="-122"/>
                <a:ea typeface="微软雅黑" panose="020B0503020204020204" charset="-122"/>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39" name="文本框 38"/>
          <p:cNvSpPr txBox="1"/>
          <p:nvPr/>
        </p:nvSpPr>
        <p:spPr>
          <a:xfrm>
            <a:off x="9288660" y="3358852"/>
            <a:ext cx="2011680" cy="365760"/>
          </a:xfrm>
          <a:prstGeom prst="rect">
            <a:avLst/>
          </a:prstGeom>
          <a:noFill/>
        </p:spPr>
        <p:txBody>
          <a:bodyPr wrap="none" rtlCol="0">
            <a:spAutoFit/>
          </a:bodyPr>
          <a:lstStyle/>
          <a:p>
            <a:pPr algn="l"/>
            <a:r>
              <a:rPr lang="en-US" altLang="zh-CN" dirty="0">
                <a:solidFill>
                  <a:schemeClr val="tx1"/>
                </a:solidFill>
                <a:latin typeface="微软雅黑" panose="020B0503020204020204" charset="-122"/>
                <a:ea typeface="微软雅黑" panose="020B0503020204020204" charset="-122"/>
              </a:rPr>
              <a:t>单击此处添加标题</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1872">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1000"/>
                                        <p:tgtEl>
                                          <p:spTgt spid="39"/>
                                        </p:tgtEl>
                                      </p:cBhvr>
                                    </p:animEffect>
                                    <p:anim calcmode="lin" valueType="num">
                                      <p:cBhvr>
                                        <p:cTn id="103" dur="1000" fill="hold"/>
                                        <p:tgtEl>
                                          <p:spTgt spid="39"/>
                                        </p:tgtEl>
                                        <p:attrNameLst>
                                          <p:attrName>ppt_x</p:attrName>
                                        </p:attrNameLst>
                                      </p:cBhvr>
                                      <p:tavLst>
                                        <p:tav tm="0">
                                          <p:val>
                                            <p:strVal val="#ppt_x"/>
                                          </p:val>
                                        </p:tav>
                                        <p:tav tm="100000">
                                          <p:val>
                                            <p:strVal val="#ppt_x"/>
                                          </p:val>
                                        </p:tav>
                                      </p:tavLst>
                                    </p:anim>
                                    <p:anim calcmode="lin" valueType="num">
                                      <p:cBhvr>
                                        <p:cTn id="10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1" grpId="0" animBg="1"/>
      <p:bldP spid="40" grpId="0" animBg="1"/>
      <p:bldP spid="27" grpId="0" animBg="1"/>
      <p:bldP spid="28" grpId="0"/>
      <p:bldP spid="29" grpId="0"/>
      <p:bldP spid="30" grpId="0"/>
      <p:bldP spid="31" grpId="0"/>
      <p:bldP spid="32" grpId="0"/>
      <p:bldP spid="33" grpId="0"/>
      <p:bldP spid="36" grpId="0"/>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239" b="5239"/>
          <a:stretch>
            <a:fillRect/>
          </a:stretch>
        </p:blipFill>
        <p:spPr>
          <a:xfrm>
            <a:off x="1317625" y="1780997"/>
            <a:ext cx="2528888" cy="1503363"/>
          </a:xfrm>
          <a:effectLst>
            <a:outerShdw blurRad="25400" dist="38100" dir="2700000" algn="tl" rotWithShape="0">
              <a:prstClr val="black">
                <a:alpha val="20000"/>
              </a:prstClr>
            </a:outerShdw>
          </a:effectLst>
        </p:spPr>
      </p:pic>
      <p:pic>
        <p:nvPicPr>
          <p:cNvPr id="14" name="图片占位符 13"/>
          <p:cNvPicPr>
            <a:picLocks noGrp="1" noChangeAspect="1"/>
          </p:cNvPicPr>
          <p:nvPr/>
        </p:nvPicPr>
        <p:blipFill>
          <a:blip r:embed="rId3" cstate="print">
            <a:extLst>
              <a:ext uri="{28A0092B-C50C-407E-A947-70E740481C1C}">
                <a14:useLocalDpi xmlns:a14="http://schemas.microsoft.com/office/drawing/2010/main" val="0"/>
              </a:ext>
            </a:extLst>
          </a:blip>
          <a:srcRect t="5239" b="5239"/>
          <a:stretch>
            <a:fillRect/>
          </a:stretch>
        </p:blipFill>
        <p:spPr>
          <a:xfrm>
            <a:off x="4831275" y="1792318"/>
            <a:ext cx="2528888" cy="1503363"/>
          </a:xfrm>
          <a:prstGeom prst="rect">
            <a:avLst/>
          </a:prstGeom>
          <a:effectLst>
            <a:outerShdw blurRad="25400" dist="38100" dir="2700000" algn="tl" rotWithShape="0">
              <a:prstClr val="black">
                <a:alpha val="20000"/>
              </a:prstClr>
            </a:outerShdw>
          </a:effectLst>
        </p:spPr>
      </p:pic>
      <p:pic>
        <p:nvPicPr>
          <p:cNvPr id="15" name="图片占位符 14"/>
          <p:cNvPicPr>
            <a:picLocks noGrp="1" noChangeAspect="1"/>
          </p:cNvPicPr>
          <p:nvPr/>
        </p:nvPicPr>
        <p:blipFill>
          <a:blip r:embed="rId4" cstate="print">
            <a:extLst>
              <a:ext uri="{28A0092B-C50C-407E-A947-70E740481C1C}">
                <a14:useLocalDpi xmlns:a14="http://schemas.microsoft.com/office/drawing/2010/main" val="0"/>
              </a:ext>
            </a:extLst>
          </a:blip>
          <a:srcRect t="5239" b="5239"/>
          <a:stretch>
            <a:fillRect/>
          </a:stretch>
        </p:blipFill>
        <p:spPr>
          <a:xfrm>
            <a:off x="8344925" y="1780997"/>
            <a:ext cx="2528888" cy="1503363"/>
          </a:xfrm>
          <a:prstGeom prst="rect">
            <a:avLst/>
          </a:prstGeom>
          <a:effectLst>
            <a:outerShdw blurRad="25400" dist="38100" dir="2700000" algn="tl" rotWithShape="0">
              <a:prstClr val="black">
                <a:alpha val="20000"/>
              </a:prstClr>
            </a:outerShdw>
          </a:effectLst>
        </p:spPr>
      </p:pic>
      <p:sp>
        <p:nvSpPr>
          <p:cNvPr id="8" name="矩形 7"/>
          <p:cNvSpPr/>
          <p:nvPr/>
        </p:nvSpPr>
        <p:spPr>
          <a:xfrm>
            <a:off x="1317625" y="3284360"/>
            <a:ext cx="2528888" cy="2066063"/>
          </a:xfrm>
          <a:prstGeom prst="rect">
            <a:avLst/>
          </a:prstGeom>
          <a:solidFill>
            <a:srgbClr val="AF935C"/>
          </a:solidFill>
          <a:ln>
            <a:noFill/>
          </a:ln>
          <a:effectLst>
            <a:outerShdw blurRad="254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31275" y="3305780"/>
            <a:ext cx="2528888" cy="2066063"/>
          </a:xfrm>
          <a:prstGeom prst="rect">
            <a:avLst/>
          </a:prstGeom>
          <a:solidFill>
            <a:srgbClr val="1F2942"/>
          </a:solidFill>
          <a:ln>
            <a:noFill/>
          </a:ln>
          <a:effectLst>
            <a:outerShdw blurRad="254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8344925" y="3305780"/>
            <a:ext cx="2528888" cy="2066063"/>
          </a:xfrm>
          <a:prstGeom prst="rect">
            <a:avLst/>
          </a:prstGeom>
          <a:solidFill>
            <a:srgbClr val="AF935C"/>
          </a:solidFill>
          <a:ln>
            <a:noFill/>
          </a:ln>
          <a:effectLst>
            <a:outerShdw blurRad="254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等腰三角形 15"/>
          <p:cNvSpPr/>
          <p:nvPr/>
        </p:nvSpPr>
        <p:spPr>
          <a:xfrm>
            <a:off x="2430734" y="3034759"/>
            <a:ext cx="302670" cy="260922"/>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等腰三角形 16"/>
          <p:cNvSpPr/>
          <p:nvPr/>
        </p:nvSpPr>
        <p:spPr>
          <a:xfrm>
            <a:off x="5944665" y="3124485"/>
            <a:ext cx="302670" cy="260922"/>
          </a:xfrm>
          <a:prstGeom prst="triangle">
            <a:avLst/>
          </a:pr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等腰三角形 17"/>
          <p:cNvSpPr/>
          <p:nvPr/>
        </p:nvSpPr>
        <p:spPr>
          <a:xfrm>
            <a:off x="9458315" y="3126342"/>
            <a:ext cx="302670" cy="260922"/>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576229" y="3521465"/>
            <a:ext cx="2011680" cy="384810"/>
          </a:xfrm>
          <a:prstGeom prst="rect">
            <a:avLst/>
          </a:prstGeom>
          <a:noFill/>
        </p:spPr>
        <p:txBody>
          <a:bodyPr wrap="none" rtlCol="0">
            <a:spAutoFit/>
          </a:bodyPr>
          <a:lstStyle/>
          <a:p>
            <a:pPr algn="ctr"/>
            <a:r>
              <a:rPr lang="en-US" altLang="zh-CN" dirty="0">
                <a:solidFill>
                  <a:schemeClr val="bg1"/>
                </a:solidFill>
                <a:latin typeface="微软雅黑" panose="020B0503020204020204" charset="-122"/>
                <a:ea typeface="微软雅黑" panose="020B0503020204020204" charset="-122"/>
              </a:rPr>
              <a:t>单击此处添加标题</a:t>
            </a:r>
          </a:p>
        </p:txBody>
      </p:sp>
      <p:sp>
        <p:nvSpPr>
          <p:cNvPr id="20" name="矩形 19"/>
          <p:cNvSpPr/>
          <p:nvPr/>
        </p:nvSpPr>
        <p:spPr>
          <a:xfrm>
            <a:off x="1882365" y="3788137"/>
            <a:ext cx="1399409" cy="261610"/>
          </a:xfrm>
          <a:prstGeom prst="rect">
            <a:avLst/>
          </a:prstGeom>
        </p:spPr>
        <p:txBody>
          <a:bodyPr wrap="square">
            <a:spAutoFit/>
          </a:bodyPr>
          <a:lstStyle/>
          <a:p>
            <a:pPr algn="ctr"/>
            <a:r>
              <a:rPr lang="en-US" altLang="zh-CN" sz="1050" dirty="0">
                <a:solidFill>
                  <a:schemeClr val="bg1"/>
                </a:solidFill>
                <a:latin typeface="微软雅黑" panose="020B0503020204020204" charset="-122"/>
                <a:ea typeface="微软雅黑" panose="020B0503020204020204" charset="-122"/>
                <a:cs typeface="Segoe UI Semilight" panose="020B0402040204020203" pitchFamily="34" charset="0"/>
              </a:rPr>
              <a:t>NONUMMY LAOREET</a:t>
            </a:r>
          </a:p>
        </p:txBody>
      </p:sp>
      <p:sp>
        <p:nvSpPr>
          <p:cNvPr id="21" name="矩形 20"/>
          <p:cNvSpPr/>
          <p:nvPr/>
        </p:nvSpPr>
        <p:spPr>
          <a:xfrm>
            <a:off x="1567828" y="4214738"/>
            <a:ext cx="2028483" cy="731520"/>
          </a:xfrm>
          <a:prstGeom prst="rect">
            <a:avLst/>
          </a:prstGeom>
        </p:spPr>
        <p:txBody>
          <a:bodyPr wrap="square">
            <a:spAutoFit/>
          </a:bodyPr>
          <a:lstStyle/>
          <a:p>
            <a:pPr algn="ctr"/>
            <a:r>
              <a:rPr lang="en-US" altLang="zh-CN" sz="1400">
                <a:solidFill>
                  <a:schemeClr val="bg1"/>
                </a:solidFill>
                <a:latin typeface="微软雅黑" panose="020B0503020204020204" charset="-122"/>
                <a:ea typeface="微软雅黑" panose="020B0503020204020204" charset="-122"/>
                <a:cs typeface="Segoe UI Semilight" panose="020B0402040204020203" pitchFamily="34" charset="0"/>
              </a:rPr>
              <a:t>请在此粘贴或者输入您的文字内容请在此粘贴或者输入您的文字内容</a:t>
            </a:r>
          </a:p>
        </p:txBody>
      </p:sp>
      <p:sp>
        <p:nvSpPr>
          <p:cNvPr id="22" name="文本框 21"/>
          <p:cNvSpPr txBox="1"/>
          <p:nvPr/>
        </p:nvSpPr>
        <p:spPr>
          <a:xfrm>
            <a:off x="5089879" y="3521465"/>
            <a:ext cx="2011680" cy="365760"/>
          </a:xfrm>
          <a:prstGeom prst="rect">
            <a:avLst/>
          </a:prstGeom>
          <a:noFill/>
        </p:spPr>
        <p:txBody>
          <a:bodyPr wrap="none" rtlCol="0">
            <a:spAutoFit/>
          </a:bodyPr>
          <a:lstStyle/>
          <a:p>
            <a:pPr algn="ctr"/>
            <a:r>
              <a:rPr lang="en-US" altLang="zh-CN" dirty="0">
                <a:solidFill>
                  <a:schemeClr val="bg1"/>
                </a:solidFill>
                <a:latin typeface="微软雅黑" panose="020B0503020204020204" charset="-122"/>
                <a:ea typeface="微软雅黑" panose="020B0503020204020204" charset="-122"/>
              </a:rPr>
              <a:t>单击此处添加标题</a:t>
            </a:r>
          </a:p>
        </p:txBody>
      </p:sp>
      <p:sp>
        <p:nvSpPr>
          <p:cNvPr id="23" name="矩形 22"/>
          <p:cNvSpPr/>
          <p:nvPr/>
        </p:nvSpPr>
        <p:spPr>
          <a:xfrm>
            <a:off x="5396015" y="3788137"/>
            <a:ext cx="1399409" cy="261610"/>
          </a:xfrm>
          <a:prstGeom prst="rect">
            <a:avLst/>
          </a:prstGeom>
        </p:spPr>
        <p:txBody>
          <a:bodyPr wrap="square">
            <a:spAutoFit/>
          </a:bodyPr>
          <a:lstStyle/>
          <a:p>
            <a:pPr algn="ctr"/>
            <a:r>
              <a:rPr lang="en-US" altLang="zh-CN" sz="1050" dirty="0">
                <a:solidFill>
                  <a:schemeClr val="bg1"/>
                </a:solidFill>
                <a:latin typeface="微软雅黑" panose="020B0503020204020204" charset="-122"/>
                <a:ea typeface="微软雅黑" panose="020B0503020204020204" charset="-122"/>
                <a:cs typeface="Segoe UI Semilight" panose="020B0402040204020203" pitchFamily="34" charset="0"/>
              </a:rPr>
              <a:t>NONUMMY LAOREET</a:t>
            </a:r>
          </a:p>
        </p:txBody>
      </p:sp>
      <p:sp>
        <p:nvSpPr>
          <p:cNvPr id="24" name="矩形 23"/>
          <p:cNvSpPr/>
          <p:nvPr/>
        </p:nvSpPr>
        <p:spPr>
          <a:xfrm>
            <a:off x="5081478" y="4214738"/>
            <a:ext cx="2028483" cy="731520"/>
          </a:xfrm>
          <a:prstGeom prst="rect">
            <a:avLst/>
          </a:prstGeom>
        </p:spPr>
        <p:txBody>
          <a:bodyPr wrap="square">
            <a:spAutoFit/>
          </a:bodyPr>
          <a:lstStyle/>
          <a:p>
            <a:pPr algn="ctr"/>
            <a:r>
              <a:rPr lang="en-US" altLang="zh-CN" sz="1400">
                <a:solidFill>
                  <a:schemeClr val="bg1"/>
                </a:solidFill>
                <a:latin typeface="微软雅黑" panose="020B0503020204020204" charset="-122"/>
                <a:ea typeface="微软雅黑" panose="020B0503020204020204" charset="-122"/>
                <a:cs typeface="Segoe UI Semilight" panose="020B0402040204020203" pitchFamily="34" charset="0"/>
              </a:rPr>
              <a:t>请在此粘贴或者输入您的文字内容请在此粘贴或者输入您的文字内容</a:t>
            </a:r>
          </a:p>
        </p:txBody>
      </p:sp>
      <p:sp>
        <p:nvSpPr>
          <p:cNvPr id="25" name="文本框 24"/>
          <p:cNvSpPr txBox="1"/>
          <p:nvPr/>
        </p:nvSpPr>
        <p:spPr>
          <a:xfrm>
            <a:off x="8603529" y="3521465"/>
            <a:ext cx="2011680" cy="365760"/>
          </a:xfrm>
          <a:prstGeom prst="rect">
            <a:avLst/>
          </a:prstGeom>
          <a:noFill/>
        </p:spPr>
        <p:txBody>
          <a:bodyPr wrap="none" rtlCol="0">
            <a:spAutoFit/>
          </a:bodyPr>
          <a:lstStyle/>
          <a:p>
            <a:pPr algn="ctr"/>
            <a:r>
              <a:rPr lang="en-US" altLang="zh-CN" dirty="0">
                <a:solidFill>
                  <a:schemeClr val="bg1"/>
                </a:solidFill>
                <a:latin typeface="微软雅黑" panose="020B0503020204020204" charset="-122"/>
                <a:ea typeface="微软雅黑" panose="020B0503020204020204" charset="-122"/>
              </a:rPr>
              <a:t>单击此处添加标题</a:t>
            </a:r>
          </a:p>
        </p:txBody>
      </p:sp>
      <p:sp>
        <p:nvSpPr>
          <p:cNvPr id="26" name="矩形 25"/>
          <p:cNvSpPr/>
          <p:nvPr/>
        </p:nvSpPr>
        <p:spPr>
          <a:xfrm>
            <a:off x="8909665" y="3788137"/>
            <a:ext cx="1399409" cy="261610"/>
          </a:xfrm>
          <a:prstGeom prst="rect">
            <a:avLst/>
          </a:prstGeom>
        </p:spPr>
        <p:txBody>
          <a:bodyPr wrap="square">
            <a:spAutoFit/>
          </a:bodyPr>
          <a:lstStyle/>
          <a:p>
            <a:pPr algn="ctr"/>
            <a:r>
              <a:rPr lang="en-US" altLang="zh-CN" sz="1050" dirty="0">
                <a:solidFill>
                  <a:schemeClr val="bg1"/>
                </a:solidFill>
                <a:latin typeface="微软雅黑" panose="020B0503020204020204" charset="-122"/>
                <a:ea typeface="微软雅黑" panose="020B0503020204020204" charset="-122"/>
                <a:cs typeface="Segoe UI Semilight" panose="020B0402040204020203" pitchFamily="34" charset="0"/>
              </a:rPr>
              <a:t>NONUMMY LAOREET</a:t>
            </a:r>
          </a:p>
        </p:txBody>
      </p:sp>
      <p:sp>
        <p:nvSpPr>
          <p:cNvPr id="27" name="矩形 26"/>
          <p:cNvSpPr/>
          <p:nvPr/>
        </p:nvSpPr>
        <p:spPr>
          <a:xfrm>
            <a:off x="8595128" y="4214738"/>
            <a:ext cx="2028483" cy="731520"/>
          </a:xfrm>
          <a:prstGeom prst="rect">
            <a:avLst/>
          </a:prstGeom>
        </p:spPr>
        <p:txBody>
          <a:bodyPr wrap="square">
            <a:spAutoFit/>
          </a:bodyPr>
          <a:lstStyle/>
          <a:p>
            <a:pPr algn="ctr"/>
            <a:r>
              <a:rPr lang="en-US" altLang="zh-CN" sz="1400">
                <a:solidFill>
                  <a:schemeClr val="bg1"/>
                </a:solidFill>
                <a:latin typeface="微软雅黑" panose="020B0503020204020204" charset="-122"/>
                <a:ea typeface="微软雅黑" panose="020B0503020204020204" charset="-122"/>
                <a:cs typeface="Segoe UI Semilight" panose="020B0402040204020203" pitchFamily="34" charset="0"/>
              </a:rPr>
              <a:t>请在此粘贴或者输入您的文字内容请在此粘贴或者输入您的文字内容</a:t>
            </a:r>
          </a:p>
        </p:txBody>
      </p:sp>
      <p:grpSp>
        <p:nvGrpSpPr>
          <p:cNvPr id="36" name="组合 35"/>
          <p:cNvGrpSpPr/>
          <p:nvPr/>
        </p:nvGrpSpPr>
        <p:grpSpPr>
          <a:xfrm>
            <a:off x="811742" y="1665992"/>
            <a:ext cx="1432210" cy="936671"/>
            <a:chOff x="811742" y="1665992"/>
            <a:chExt cx="1432210" cy="936671"/>
          </a:xfrm>
        </p:grpSpPr>
        <p:sp>
          <p:nvSpPr>
            <p:cNvPr id="35" name="矩形 34"/>
            <p:cNvSpPr/>
            <p:nvPr/>
          </p:nvSpPr>
          <p:spPr>
            <a:xfrm rot="16200000">
              <a:off x="1078516" y="2363551"/>
              <a:ext cx="382390" cy="95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72224" y="1665992"/>
              <a:ext cx="382390" cy="115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2700000">
              <a:off x="1357571" y="1335845"/>
              <a:ext cx="340552" cy="1432210"/>
            </a:xfrm>
            <a:custGeom>
              <a:avLst/>
              <a:gdLst>
                <a:gd name="connsiteX0" fmla="*/ 0 w 340552"/>
                <a:gd name="connsiteY0" fmla="*/ 1431700 h 1432210"/>
                <a:gd name="connsiteX1" fmla="*/ 510 w 340552"/>
                <a:gd name="connsiteY1" fmla="*/ 1432210 h 1432210"/>
                <a:gd name="connsiteX2" fmla="*/ 0 w 340552"/>
                <a:gd name="connsiteY2" fmla="*/ 1432210 h 1432210"/>
                <a:gd name="connsiteX3" fmla="*/ 0 w 340552"/>
                <a:gd name="connsiteY3" fmla="*/ 340552 h 1432210"/>
                <a:gd name="connsiteX4" fmla="*/ 340552 w 340552"/>
                <a:gd name="connsiteY4" fmla="*/ 0 h 1432210"/>
                <a:gd name="connsiteX5" fmla="*/ 340552 w 340552"/>
                <a:gd name="connsiteY5" fmla="*/ 1324621 h 1432210"/>
                <a:gd name="connsiteX6" fmla="*/ 0 w 340552"/>
                <a:gd name="connsiteY6" fmla="*/ 984069 h 143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52" h="1432210">
                  <a:moveTo>
                    <a:pt x="0" y="1431700"/>
                  </a:moveTo>
                  <a:lnTo>
                    <a:pt x="510" y="1432210"/>
                  </a:lnTo>
                  <a:lnTo>
                    <a:pt x="0" y="1432210"/>
                  </a:lnTo>
                  <a:close/>
                  <a:moveTo>
                    <a:pt x="0" y="340552"/>
                  </a:moveTo>
                  <a:lnTo>
                    <a:pt x="340552" y="0"/>
                  </a:lnTo>
                  <a:lnTo>
                    <a:pt x="340552" y="1324621"/>
                  </a:lnTo>
                  <a:lnTo>
                    <a:pt x="0" y="984069"/>
                  </a:lnTo>
                  <a:close/>
                </a:path>
              </a:pathLst>
            </a:cu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4325461" y="1681064"/>
            <a:ext cx="1432210" cy="936671"/>
            <a:chOff x="811742" y="1665992"/>
            <a:chExt cx="1432210" cy="936671"/>
          </a:xfrm>
        </p:grpSpPr>
        <p:sp>
          <p:nvSpPr>
            <p:cNvPr id="38" name="矩形 37"/>
            <p:cNvSpPr/>
            <p:nvPr/>
          </p:nvSpPr>
          <p:spPr>
            <a:xfrm rot="16200000">
              <a:off x="1078516" y="2363551"/>
              <a:ext cx="382390" cy="95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772224" y="1665992"/>
              <a:ext cx="382390" cy="115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700000">
              <a:off x="1357571" y="1335845"/>
              <a:ext cx="340552" cy="1432210"/>
            </a:xfrm>
            <a:custGeom>
              <a:avLst/>
              <a:gdLst>
                <a:gd name="connsiteX0" fmla="*/ 0 w 340552"/>
                <a:gd name="connsiteY0" fmla="*/ 1431700 h 1432210"/>
                <a:gd name="connsiteX1" fmla="*/ 510 w 340552"/>
                <a:gd name="connsiteY1" fmla="*/ 1432210 h 1432210"/>
                <a:gd name="connsiteX2" fmla="*/ 0 w 340552"/>
                <a:gd name="connsiteY2" fmla="*/ 1432210 h 1432210"/>
                <a:gd name="connsiteX3" fmla="*/ 0 w 340552"/>
                <a:gd name="connsiteY3" fmla="*/ 340552 h 1432210"/>
                <a:gd name="connsiteX4" fmla="*/ 340552 w 340552"/>
                <a:gd name="connsiteY4" fmla="*/ 0 h 1432210"/>
                <a:gd name="connsiteX5" fmla="*/ 340552 w 340552"/>
                <a:gd name="connsiteY5" fmla="*/ 1324621 h 1432210"/>
                <a:gd name="connsiteX6" fmla="*/ 0 w 340552"/>
                <a:gd name="connsiteY6" fmla="*/ 984069 h 143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52" h="1432210">
                  <a:moveTo>
                    <a:pt x="0" y="1431700"/>
                  </a:moveTo>
                  <a:lnTo>
                    <a:pt x="510" y="1432210"/>
                  </a:lnTo>
                  <a:lnTo>
                    <a:pt x="0" y="1432210"/>
                  </a:lnTo>
                  <a:close/>
                  <a:moveTo>
                    <a:pt x="0" y="340552"/>
                  </a:moveTo>
                  <a:lnTo>
                    <a:pt x="340552" y="0"/>
                  </a:lnTo>
                  <a:lnTo>
                    <a:pt x="340552" y="1324621"/>
                  </a:lnTo>
                  <a:lnTo>
                    <a:pt x="0" y="984069"/>
                  </a:lnTo>
                  <a:close/>
                </a:path>
              </a:pathLst>
            </a:cu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837765" y="1665992"/>
            <a:ext cx="1432210" cy="936671"/>
            <a:chOff x="811742" y="1665992"/>
            <a:chExt cx="1432210" cy="936671"/>
          </a:xfrm>
        </p:grpSpPr>
        <p:sp>
          <p:nvSpPr>
            <p:cNvPr id="42" name="矩形 41"/>
            <p:cNvSpPr/>
            <p:nvPr/>
          </p:nvSpPr>
          <p:spPr>
            <a:xfrm rot="16200000">
              <a:off x="1078516" y="2363551"/>
              <a:ext cx="382390" cy="95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772224" y="1665992"/>
              <a:ext cx="382390" cy="115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700000">
              <a:off x="1357571" y="1335845"/>
              <a:ext cx="340552" cy="1432210"/>
            </a:xfrm>
            <a:custGeom>
              <a:avLst/>
              <a:gdLst>
                <a:gd name="connsiteX0" fmla="*/ 0 w 340552"/>
                <a:gd name="connsiteY0" fmla="*/ 1431700 h 1432210"/>
                <a:gd name="connsiteX1" fmla="*/ 510 w 340552"/>
                <a:gd name="connsiteY1" fmla="*/ 1432210 h 1432210"/>
                <a:gd name="connsiteX2" fmla="*/ 0 w 340552"/>
                <a:gd name="connsiteY2" fmla="*/ 1432210 h 1432210"/>
                <a:gd name="connsiteX3" fmla="*/ 0 w 340552"/>
                <a:gd name="connsiteY3" fmla="*/ 340552 h 1432210"/>
                <a:gd name="connsiteX4" fmla="*/ 340552 w 340552"/>
                <a:gd name="connsiteY4" fmla="*/ 0 h 1432210"/>
                <a:gd name="connsiteX5" fmla="*/ 340552 w 340552"/>
                <a:gd name="connsiteY5" fmla="*/ 1324621 h 1432210"/>
                <a:gd name="connsiteX6" fmla="*/ 0 w 340552"/>
                <a:gd name="connsiteY6" fmla="*/ 984069 h 143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52" h="1432210">
                  <a:moveTo>
                    <a:pt x="0" y="1431700"/>
                  </a:moveTo>
                  <a:lnTo>
                    <a:pt x="510" y="1432210"/>
                  </a:lnTo>
                  <a:lnTo>
                    <a:pt x="0" y="1432210"/>
                  </a:lnTo>
                  <a:close/>
                  <a:moveTo>
                    <a:pt x="0" y="340552"/>
                  </a:moveTo>
                  <a:lnTo>
                    <a:pt x="340552" y="0"/>
                  </a:lnTo>
                  <a:lnTo>
                    <a:pt x="340552" y="1324621"/>
                  </a:lnTo>
                  <a:lnTo>
                    <a:pt x="0" y="984069"/>
                  </a:lnTo>
                  <a:close/>
                </a:path>
              </a:pathLst>
            </a:cu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1368537" y="1836176"/>
            <a:ext cx="393056" cy="338554"/>
          </a:xfrm>
          <a:prstGeom prst="rect">
            <a:avLst/>
          </a:prstGeom>
          <a:noFill/>
        </p:spPr>
        <p:txBody>
          <a:bodyPr wrap="none" rtlCol="0">
            <a:spAutoFit/>
          </a:bodyPr>
          <a:lstStyle/>
          <a:p>
            <a:r>
              <a:rPr lang="en-US" altLang="zh-CN" sz="1600" dirty="0">
                <a:solidFill>
                  <a:schemeClr val="bg1"/>
                </a:solidFill>
              </a:rPr>
              <a:t>01</a:t>
            </a:r>
            <a:endParaRPr lang="zh-CN" altLang="en-US" sz="1600" dirty="0">
              <a:solidFill>
                <a:schemeClr val="bg1"/>
              </a:solidFill>
            </a:endParaRPr>
          </a:p>
        </p:txBody>
      </p:sp>
      <p:sp>
        <p:nvSpPr>
          <p:cNvPr id="46" name="文本框 45"/>
          <p:cNvSpPr txBox="1"/>
          <p:nvPr/>
        </p:nvSpPr>
        <p:spPr>
          <a:xfrm>
            <a:off x="4896247" y="1836176"/>
            <a:ext cx="393056" cy="338554"/>
          </a:xfrm>
          <a:prstGeom prst="rect">
            <a:avLst/>
          </a:prstGeom>
          <a:noFill/>
        </p:spPr>
        <p:txBody>
          <a:bodyPr wrap="none" rtlCol="0">
            <a:spAutoFit/>
          </a:bodyPr>
          <a:lstStyle/>
          <a:p>
            <a:r>
              <a:rPr lang="en-US" altLang="zh-CN" sz="1600" dirty="0">
                <a:solidFill>
                  <a:schemeClr val="bg1"/>
                </a:solidFill>
              </a:rPr>
              <a:t>02</a:t>
            </a:r>
            <a:endParaRPr lang="zh-CN" altLang="en-US" sz="1600" dirty="0">
              <a:solidFill>
                <a:schemeClr val="bg1"/>
              </a:solidFill>
            </a:endParaRPr>
          </a:p>
        </p:txBody>
      </p:sp>
      <p:sp>
        <p:nvSpPr>
          <p:cNvPr id="47" name="文本框 46"/>
          <p:cNvSpPr txBox="1"/>
          <p:nvPr/>
        </p:nvSpPr>
        <p:spPr>
          <a:xfrm>
            <a:off x="8402999" y="1836176"/>
            <a:ext cx="393056" cy="338554"/>
          </a:xfrm>
          <a:prstGeom prst="rect">
            <a:avLst/>
          </a:prstGeom>
          <a:noFill/>
        </p:spPr>
        <p:txBody>
          <a:bodyPr wrap="none" rtlCol="0">
            <a:spAutoFit/>
          </a:bodyPr>
          <a:lstStyle/>
          <a:p>
            <a:r>
              <a:rPr lang="en-US" altLang="zh-CN" sz="1600" dirty="0">
                <a:solidFill>
                  <a:schemeClr val="bg1"/>
                </a:solidFill>
              </a:rPr>
              <a:t>03</a:t>
            </a:r>
            <a:endParaRPr lang="zh-CN" altLang="en-US" sz="1600" dirty="0">
              <a:solidFill>
                <a:schemeClr val="bg1"/>
              </a:solidFill>
            </a:endParaRP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140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strVal val="#ppt_h"/>
                                          </p:val>
                                        </p:tav>
                                        <p:tav tm="100000">
                                          <p:val>
                                            <p:strVal val="#ppt_h"/>
                                          </p:val>
                                        </p:tav>
                                      </p:tavLst>
                                    </p:anim>
                                  </p:childTnLst>
                                </p:cTn>
                              </p:par>
                              <p:par>
                                <p:cTn id="77" presetID="17" presetClass="entr" presetSubtype="1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strVal val="#ppt_h"/>
                                          </p:val>
                                        </p:tav>
                                        <p:tav tm="100000">
                                          <p:val>
                                            <p:strVal val="#ppt_h"/>
                                          </p:val>
                                        </p:tav>
                                      </p:tavLst>
                                    </p:anim>
                                  </p:childTnLst>
                                </p:cTn>
                              </p:par>
                              <p:par>
                                <p:cTn id="85" presetID="17" presetClass="entr" presetSubtype="1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strVal val="#ppt_h"/>
                                          </p:val>
                                        </p:tav>
                                        <p:tav tm="100000">
                                          <p:val>
                                            <p:strVal val="#ppt_h"/>
                                          </p:val>
                                        </p:tav>
                                      </p:tavLst>
                                    </p:anim>
                                  </p:childTnLst>
                                </p:cTn>
                              </p:par>
                              <p:par>
                                <p:cTn id="89" presetID="17" presetClass="entr" presetSubtype="1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V="1">
            <a:off x="2816225" y="4515384"/>
            <a:ext cx="6388099" cy="916331"/>
            <a:chOff x="2809875" y="1952625"/>
            <a:chExt cx="6388099" cy="754696"/>
          </a:xfrm>
        </p:grpSpPr>
        <p:sp>
          <p:nvSpPr>
            <p:cNvPr id="3" name="任意多边形 2"/>
            <p:cNvSpPr/>
            <p:nvPr/>
          </p:nvSpPr>
          <p:spPr>
            <a:xfrm>
              <a:off x="2809875" y="1952625"/>
              <a:ext cx="1133475" cy="600075"/>
            </a:xfrm>
            <a:custGeom>
              <a:avLst/>
              <a:gdLst>
                <a:gd name="connsiteX0" fmla="*/ 1133475 w 1133475"/>
                <a:gd name="connsiteY0" fmla="*/ 600075 h 600075"/>
                <a:gd name="connsiteX1" fmla="*/ 1133475 w 1133475"/>
                <a:gd name="connsiteY1" fmla="*/ 0 h 600075"/>
                <a:gd name="connsiteX2" fmla="*/ 0 w 1133475"/>
                <a:gd name="connsiteY2" fmla="*/ 0 h 600075"/>
              </a:gdLst>
              <a:ahLst/>
              <a:cxnLst>
                <a:cxn ang="0">
                  <a:pos x="connsiteX0" y="connsiteY0"/>
                </a:cxn>
                <a:cxn ang="0">
                  <a:pos x="connsiteX1" y="connsiteY1"/>
                </a:cxn>
                <a:cxn ang="0">
                  <a:pos x="connsiteX2" y="connsiteY2"/>
                </a:cxn>
              </a:cxnLst>
              <a:rect l="l" t="t" r="r" b="b"/>
              <a:pathLst>
                <a:path w="1133475" h="600075">
                  <a:moveTo>
                    <a:pt x="1133475" y="600075"/>
                  </a:moveTo>
                  <a:lnTo>
                    <a:pt x="1133475" y="0"/>
                  </a:lnTo>
                  <a:lnTo>
                    <a:pt x="0" y="0"/>
                  </a:lnTo>
                </a:path>
              </a:pathLst>
            </a:custGeom>
            <a:noFill/>
            <a:ln>
              <a:solidFill>
                <a:srgbClr val="AF93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任意多边形 3"/>
            <p:cNvSpPr/>
            <p:nvPr/>
          </p:nvSpPr>
          <p:spPr>
            <a:xfrm flipH="1">
              <a:off x="8064499" y="1966953"/>
              <a:ext cx="1133475" cy="740368"/>
            </a:xfrm>
            <a:custGeom>
              <a:avLst/>
              <a:gdLst>
                <a:gd name="connsiteX0" fmla="*/ 1133475 w 1133475"/>
                <a:gd name="connsiteY0" fmla="*/ 600075 h 600075"/>
                <a:gd name="connsiteX1" fmla="*/ 1133475 w 1133475"/>
                <a:gd name="connsiteY1" fmla="*/ 0 h 600075"/>
                <a:gd name="connsiteX2" fmla="*/ 0 w 1133475"/>
                <a:gd name="connsiteY2" fmla="*/ 0 h 600075"/>
              </a:gdLst>
              <a:ahLst/>
              <a:cxnLst>
                <a:cxn ang="0">
                  <a:pos x="connsiteX0" y="connsiteY0"/>
                </a:cxn>
                <a:cxn ang="0">
                  <a:pos x="connsiteX1" y="connsiteY1"/>
                </a:cxn>
                <a:cxn ang="0">
                  <a:pos x="connsiteX2" y="connsiteY2"/>
                </a:cxn>
              </a:cxnLst>
              <a:rect l="l" t="t" r="r" b="b"/>
              <a:pathLst>
                <a:path w="1133475" h="600075">
                  <a:moveTo>
                    <a:pt x="1133475" y="600075"/>
                  </a:moveTo>
                  <a:lnTo>
                    <a:pt x="1133475" y="0"/>
                  </a:lnTo>
                  <a:lnTo>
                    <a:pt x="0" y="0"/>
                  </a:lnTo>
                </a:path>
              </a:pathLst>
            </a:custGeom>
            <a:noFill/>
            <a:ln>
              <a:solidFill>
                <a:srgbClr val="AF93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任意多边形 4"/>
            <p:cNvSpPr/>
            <p:nvPr/>
          </p:nvSpPr>
          <p:spPr>
            <a:xfrm>
              <a:off x="6010275" y="1952625"/>
              <a:ext cx="0" cy="752475"/>
            </a:xfrm>
            <a:custGeom>
              <a:avLst/>
              <a:gdLst>
                <a:gd name="connsiteX0" fmla="*/ 0 w 0"/>
                <a:gd name="connsiteY0" fmla="*/ 752475 h 752475"/>
                <a:gd name="connsiteX1" fmla="*/ 0 w 0"/>
                <a:gd name="connsiteY1" fmla="*/ 0 h 752475"/>
              </a:gdLst>
              <a:ahLst/>
              <a:cxnLst>
                <a:cxn ang="0">
                  <a:pos x="connsiteX0" y="connsiteY0"/>
                </a:cxn>
                <a:cxn ang="0">
                  <a:pos x="connsiteX1" y="connsiteY1"/>
                </a:cxn>
              </a:cxnLst>
              <a:rect l="l" t="t" r="r" b="b"/>
              <a:pathLst>
                <a:path h="752475">
                  <a:moveTo>
                    <a:pt x="0" y="752475"/>
                  </a:moveTo>
                  <a:lnTo>
                    <a:pt x="0" y="0"/>
                  </a:lnTo>
                </a:path>
              </a:pathLst>
            </a:custGeom>
            <a:noFill/>
            <a:ln>
              <a:solidFill>
                <a:srgbClr val="AF93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5"/>
          <p:cNvGrpSpPr/>
          <p:nvPr/>
        </p:nvGrpSpPr>
        <p:grpSpPr>
          <a:xfrm>
            <a:off x="2945606" y="2493008"/>
            <a:ext cx="1844675" cy="1073151"/>
            <a:chOff x="2945606" y="2658247"/>
            <a:chExt cx="1844675" cy="1073151"/>
          </a:xfrm>
          <a:solidFill>
            <a:srgbClr val="1F2942"/>
          </a:solidFill>
        </p:grpSpPr>
        <p:sp>
          <p:nvSpPr>
            <p:cNvPr id="87" name="Rectangle 5"/>
            <p:cNvSpPr>
              <a:spLocks noChangeArrowheads="1"/>
            </p:cNvSpPr>
            <p:nvPr/>
          </p:nvSpPr>
          <p:spPr bwMode="auto">
            <a:xfrm>
              <a:off x="2945606" y="2658247"/>
              <a:ext cx="95250" cy="1073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88" name="Rectangle 6"/>
            <p:cNvSpPr>
              <a:spLocks noChangeArrowheads="1"/>
            </p:cNvSpPr>
            <p:nvPr/>
          </p:nvSpPr>
          <p:spPr bwMode="auto">
            <a:xfrm>
              <a:off x="3263106" y="3432947"/>
              <a:ext cx="95250" cy="298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89" name="Rectangle 7"/>
            <p:cNvSpPr>
              <a:spLocks noChangeArrowheads="1"/>
            </p:cNvSpPr>
            <p:nvPr/>
          </p:nvSpPr>
          <p:spPr bwMode="auto">
            <a:xfrm>
              <a:off x="3420269" y="3061472"/>
              <a:ext cx="95250" cy="669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0" name="Rectangle 8"/>
            <p:cNvSpPr>
              <a:spLocks noChangeArrowheads="1"/>
            </p:cNvSpPr>
            <p:nvPr/>
          </p:nvSpPr>
          <p:spPr bwMode="auto">
            <a:xfrm>
              <a:off x="3580606" y="3224985"/>
              <a:ext cx="95250" cy="506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1" name="Rectangle 9"/>
            <p:cNvSpPr>
              <a:spLocks noChangeArrowheads="1"/>
            </p:cNvSpPr>
            <p:nvPr/>
          </p:nvSpPr>
          <p:spPr bwMode="auto">
            <a:xfrm>
              <a:off x="3737769" y="2834460"/>
              <a:ext cx="95250" cy="896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2" name="Rectangle 10"/>
            <p:cNvSpPr>
              <a:spLocks noChangeArrowheads="1"/>
            </p:cNvSpPr>
            <p:nvPr/>
          </p:nvSpPr>
          <p:spPr bwMode="auto">
            <a:xfrm>
              <a:off x="3898106" y="2686822"/>
              <a:ext cx="95250" cy="1044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3" name="Rectangle 11"/>
            <p:cNvSpPr>
              <a:spLocks noChangeArrowheads="1"/>
            </p:cNvSpPr>
            <p:nvPr/>
          </p:nvSpPr>
          <p:spPr bwMode="auto">
            <a:xfrm>
              <a:off x="4055269" y="2958285"/>
              <a:ext cx="96838"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4" name="Rectangle 12"/>
            <p:cNvSpPr>
              <a:spLocks noChangeArrowheads="1"/>
            </p:cNvSpPr>
            <p:nvPr/>
          </p:nvSpPr>
          <p:spPr bwMode="auto">
            <a:xfrm>
              <a:off x="4215606" y="2834460"/>
              <a:ext cx="96838" cy="896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5" name="Rectangle 13"/>
            <p:cNvSpPr>
              <a:spLocks noChangeArrowheads="1"/>
            </p:cNvSpPr>
            <p:nvPr/>
          </p:nvSpPr>
          <p:spPr bwMode="auto">
            <a:xfrm>
              <a:off x="4374356" y="2772547"/>
              <a:ext cx="95250" cy="958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6" name="Rectangle 14"/>
            <p:cNvSpPr>
              <a:spLocks noChangeArrowheads="1"/>
            </p:cNvSpPr>
            <p:nvPr/>
          </p:nvSpPr>
          <p:spPr bwMode="auto">
            <a:xfrm>
              <a:off x="4533106" y="3085285"/>
              <a:ext cx="96838"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7" name="Rectangle 15"/>
            <p:cNvSpPr>
              <a:spLocks noChangeArrowheads="1"/>
            </p:cNvSpPr>
            <p:nvPr/>
          </p:nvSpPr>
          <p:spPr bwMode="auto">
            <a:xfrm>
              <a:off x="4691856" y="2850335"/>
              <a:ext cx="98425" cy="881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98" name="Rectangle 16"/>
            <p:cNvSpPr>
              <a:spLocks noChangeArrowheads="1"/>
            </p:cNvSpPr>
            <p:nvPr/>
          </p:nvSpPr>
          <p:spPr bwMode="auto">
            <a:xfrm>
              <a:off x="3102769" y="3555185"/>
              <a:ext cx="95250"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grpSp>
      <p:grpSp>
        <p:nvGrpSpPr>
          <p:cNvPr id="127" name="组合 126"/>
          <p:cNvGrpSpPr/>
          <p:nvPr/>
        </p:nvGrpSpPr>
        <p:grpSpPr>
          <a:xfrm>
            <a:off x="7236619" y="2521583"/>
            <a:ext cx="2003425" cy="1044576"/>
            <a:chOff x="7236619" y="2686822"/>
            <a:chExt cx="2003425" cy="1044576"/>
          </a:xfrm>
          <a:solidFill>
            <a:srgbClr val="1F2942"/>
          </a:solidFill>
        </p:grpSpPr>
        <p:sp>
          <p:nvSpPr>
            <p:cNvPr id="131" name="Rectangle 32"/>
            <p:cNvSpPr>
              <a:spLocks noChangeArrowheads="1"/>
            </p:cNvSpPr>
            <p:nvPr/>
          </p:nvSpPr>
          <p:spPr bwMode="auto">
            <a:xfrm>
              <a:off x="7236619" y="2872560"/>
              <a:ext cx="95250" cy="858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33" name="Rectangle 33"/>
            <p:cNvSpPr>
              <a:spLocks noChangeArrowheads="1"/>
            </p:cNvSpPr>
            <p:nvPr/>
          </p:nvSpPr>
          <p:spPr bwMode="auto">
            <a:xfrm>
              <a:off x="7395369" y="3224985"/>
              <a:ext cx="96838" cy="506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34" name="Rectangle 34"/>
            <p:cNvSpPr>
              <a:spLocks noChangeArrowheads="1"/>
            </p:cNvSpPr>
            <p:nvPr/>
          </p:nvSpPr>
          <p:spPr bwMode="auto">
            <a:xfrm>
              <a:off x="7554119" y="2834460"/>
              <a:ext cx="95250" cy="896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37" name="Rectangle 35"/>
            <p:cNvSpPr>
              <a:spLocks noChangeArrowheads="1"/>
            </p:cNvSpPr>
            <p:nvPr/>
          </p:nvSpPr>
          <p:spPr bwMode="auto">
            <a:xfrm>
              <a:off x="7714456" y="2686822"/>
              <a:ext cx="95250" cy="1044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38" name="Rectangle 36"/>
            <p:cNvSpPr>
              <a:spLocks noChangeArrowheads="1"/>
            </p:cNvSpPr>
            <p:nvPr/>
          </p:nvSpPr>
          <p:spPr bwMode="auto">
            <a:xfrm>
              <a:off x="7871619" y="2958285"/>
              <a:ext cx="9525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39" name="Rectangle 37"/>
            <p:cNvSpPr>
              <a:spLocks noChangeArrowheads="1"/>
            </p:cNvSpPr>
            <p:nvPr/>
          </p:nvSpPr>
          <p:spPr bwMode="auto">
            <a:xfrm>
              <a:off x="8031956" y="2834460"/>
              <a:ext cx="95250" cy="896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43" name="Rectangle 38"/>
            <p:cNvSpPr>
              <a:spLocks noChangeArrowheads="1"/>
            </p:cNvSpPr>
            <p:nvPr/>
          </p:nvSpPr>
          <p:spPr bwMode="auto">
            <a:xfrm>
              <a:off x="8189119" y="2772547"/>
              <a:ext cx="95250" cy="958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45" name="Rectangle 39"/>
            <p:cNvSpPr>
              <a:spLocks noChangeArrowheads="1"/>
            </p:cNvSpPr>
            <p:nvPr/>
          </p:nvSpPr>
          <p:spPr bwMode="auto">
            <a:xfrm>
              <a:off x="8349456" y="3085285"/>
              <a:ext cx="95250"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47" name="Rectangle 40"/>
            <p:cNvSpPr>
              <a:spLocks noChangeArrowheads="1"/>
            </p:cNvSpPr>
            <p:nvPr/>
          </p:nvSpPr>
          <p:spPr bwMode="auto">
            <a:xfrm>
              <a:off x="8506619" y="2850335"/>
              <a:ext cx="95250" cy="881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48" name="Rectangle 41"/>
            <p:cNvSpPr>
              <a:spLocks noChangeArrowheads="1"/>
            </p:cNvSpPr>
            <p:nvPr/>
          </p:nvSpPr>
          <p:spPr bwMode="auto">
            <a:xfrm>
              <a:off x="8666956" y="2872560"/>
              <a:ext cx="95250" cy="858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49" name="Rectangle 42"/>
            <p:cNvSpPr>
              <a:spLocks noChangeArrowheads="1"/>
            </p:cNvSpPr>
            <p:nvPr/>
          </p:nvSpPr>
          <p:spPr bwMode="auto">
            <a:xfrm>
              <a:off x="9143206" y="2686822"/>
              <a:ext cx="96838" cy="1044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50" name="Rectangle 43"/>
            <p:cNvSpPr>
              <a:spLocks noChangeArrowheads="1"/>
            </p:cNvSpPr>
            <p:nvPr/>
          </p:nvSpPr>
          <p:spPr bwMode="auto">
            <a:xfrm>
              <a:off x="8984456" y="2958285"/>
              <a:ext cx="9525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51" name="Rectangle 44"/>
            <p:cNvSpPr>
              <a:spLocks noChangeArrowheads="1"/>
            </p:cNvSpPr>
            <p:nvPr/>
          </p:nvSpPr>
          <p:spPr bwMode="auto">
            <a:xfrm>
              <a:off x="8824119" y="3085285"/>
              <a:ext cx="96838"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grpSp>
      <p:grpSp>
        <p:nvGrpSpPr>
          <p:cNvPr id="152" name="组合 151"/>
          <p:cNvGrpSpPr/>
          <p:nvPr/>
        </p:nvGrpSpPr>
        <p:grpSpPr>
          <a:xfrm>
            <a:off x="7401719" y="4006488"/>
            <a:ext cx="1844675" cy="1044575"/>
            <a:chOff x="7401719" y="3875860"/>
            <a:chExt cx="1844675" cy="1044575"/>
          </a:xfrm>
          <a:solidFill>
            <a:srgbClr val="AF935C"/>
          </a:solidFill>
        </p:grpSpPr>
        <p:sp>
          <p:nvSpPr>
            <p:cNvPr id="153" name="Rectangle 45"/>
            <p:cNvSpPr>
              <a:spLocks noChangeArrowheads="1"/>
            </p:cNvSpPr>
            <p:nvPr/>
          </p:nvSpPr>
          <p:spPr bwMode="auto">
            <a:xfrm>
              <a:off x="9149556" y="3875860"/>
              <a:ext cx="96838" cy="385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54" name="Rectangle 46"/>
            <p:cNvSpPr>
              <a:spLocks noChangeArrowheads="1"/>
            </p:cNvSpPr>
            <p:nvPr/>
          </p:nvSpPr>
          <p:spPr bwMode="auto">
            <a:xfrm>
              <a:off x="8832056" y="3875860"/>
              <a:ext cx="95250"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55" name="Rectangle 47"/>
            <p:cNvSpPr>
              <a:spLocks noChangeArrowheads="1"/>
            </p:cNvSpPr>
            <p:nvPr/>
          </p:nvSpPr>
          <p:spPr bwMode="auto">
            <a:xfrm>
              <a:off x="8674894" y="3875860"/>
              <a:ext cx="95250" cy="669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56" name="Rectangle 48"/>
            <p:cNvSpPr>
              <a:spLocks noChangeArrowheads="1"/>
            </p:cNvSpPr>
            <p:nvPr/>
          </p:nvSpPr>
          <p:spPr bwMode="auto">
            <a:xfrm>
              <a:off x="8514556" y="3875860"/>
              <a:ext cx="95250"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57" name="Rectangle 49"/>
            <p:cNvSpPr>
              <a:spLocks noChangeArrowheads="1"/>
            </p:cNvSpPr>
            <p:nvPr/>
          </p:nvSpPr>
          <p:spPr bwMode="auto">
            <a:xfrm>
              <a:off x="8357394" y="3875860"/>
              <a:ext cx="95250" cy="893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58" name="Rectangle 50"/>
            <p:cNvSpPr>
              <a:spLocks noChangeArrowheads="1"/>
            </p:cNvSpPr>
            <p:nvPr/>
          </p:nvSpPr>
          <p:spPr bwMode="auto">
            <a:xfrm>
              <a:off x="8197056" y="3875860"/>
              <a:ext cx="95250" cy="1044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59" name="Rectangle 51"/>
            <p:cNvSpPr>
              <a:spLocks noChangeArrowheads="1"/>
            </p:cNvSpPr>
            <p:nvPr/>
          </p:nvSpPr>
          <p:spPr bwMode="auto">
            <a:xfrm>
              <a:off x="8039894" y="3875860"/>
              <a:ext cx="95250" cy="769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60" name="Rectangle 52"/>
            <p:cNvSpPr>
              <a:spLocks noChangeArrowheads="1"/>
            </p:cNvSpPr>
            <p:nvPr/>
          </p:nvSpPr>
          <p:spPr bwMode="auto">
            <a:xfrm>
              <a:off x="7879556" y="3875860"/>
              <a:ext cx="95250" cy="893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61" name="Rectangle 53"/>
            <p:cNvSpPr>
              <a:spLocks noChangeArrowheads="1"/>
            </p:cNvSpPr>
            <p:nvPr/>
          </p:nvSpPr>
          <p:spPr bwMode="auto">
            <a:xfrm>
              <a:off x="7719219" y="3875860"/>
              <a:ext cx="98425" cy="955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62" name="Rectangle 54"/>
            <p:cNvSpPr>
              <a:spLocks noChangeArrowheads="1"/>
            </p:cNvSpPr>
            <p:nvPr/>
          </p:nvSpPr>
          <p:spPr bwMode="auto">
            <a:xfrm>
              <a:off x="7562056" y="3875860"/>
              <a:ext cx="95250" cy="642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63" name="Rectangle 55"/>
            <p:cNvSpPr>
              <a:spLocks noChangeArrowheads="1"/>
            </p:cNvSpPr>
            <p:nvPr/>
          </p:nvSpPr>
          <p:spPr bwMode="auto">
            <a:xfrm>
              <a:off x="7401719" y="3875860"/>
              <a:ext cx="98425" cy="881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64" name="Rectangle 56"/>
            <p:cNvSpPr>
              <a:spLocks noChangeArrowheads="1"/>
            </p:cNvSpPr>
            <p:nvPr/>
          </p:nvSpPr>
          <p:spPr bwMode="auto">
            <a:xfrm>
              <a:off x="8992394" y="3875860"/>
              <a:ext cx="95250"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grpSp>
      <p:grpSp>
        <p:nvGrpSpPr>
          <p:cNvPr id="165" name="组合 164"/>
          <p:cNvGrpSpPr/>
          <p:nvPr/>
        </p:nvGrpSpPr>
        <p:grpSpPr>
          <a:xfrm>
            <a:off x="5017294" y="4006488"/>
            <a:ext cx="2322513" cy="1069975"/>
            <a:chOff x="5017294" y="3875860"/>
            <a:chExt cx="2322513" cy="1069975"/>
          </a:xfrm>
          <a:solidFill>
            <a:srgbClr val="1F2942"/>
          </a:solidFill>
        </p:grpSpPr>
        <p:sp>
          <p:nvSpPr>
            <p:cNvPr id="166" name="Rectangle 57"/>
            <p:cNvSpPr>
              <a:spLocks noChangeArrowheads="1"/>
            </p:cNvSpPr>
            <p:nvPr/>
          </p:nvSpPr>
          <p:spPr bwMode="auto">
            <a:xfrm>
              <a:off x="5972969" y="3875860"/>
              <a:ext cx="95250" cy="1069975"/>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67" name="Rectangle 58"/>
            <p:cNvSpPr>
              <a:spLocks noChangeArrowheads="1"/>
            </p:cNvSpPr>
            <p:nvPr/>
          </p:nvSpPr>
          <p:spPr bwMode="auto">
            <a:xfrm>
              <a:off x="6290469" y="3875860"/>
              <a:ext cx="95250" cy="176213"/>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68" name="Rectangle 59"/>
            <p:cNvSpPr>
              <a:spLocks noChangeArrowheads="1"/>
            </p:cNvSpPr>
            <p:nvPr/>
          </p:nvSpPr>
          <p:spPr bwMode="auto">
            <a:xfrm>
              <a:off x="6447631" y="3875860"/>
              <a:ext cx="95250" cy="296863"/>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69" name="Rectangle 60"/>
            <p:cNvSpPr>
              <a:spLocks noChangeArrowheads="1"/>
            </p:cNvSpPr>
            <p:nvPr/>
          </p:nvSpPr>
          <p:spPr bwMode="auto">
            <a:xfrm>
              <a:off x="7242969" y="3875860"/>
              <a:ext cx="96838" cy="855663"/>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0" name="Rectangle 61"/>
            <p:cNvSpPr>
              <a:spLocks noChangeArrowheads="1"/>
            </p:cNvSpPr>
            <p:nvPr/>
          </p:nvSpPr>
          <p:spPr bwMode="auto">
            <a:xfrm>
              <a:off x="6607969" y="3875860"/>
              <a:ext cx="95250" cy="503238"/>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1" name="Rectangle 62"/>
            <p:cNvSpPr>
              <a:spLocks noChangeArrowheads="1"/>
            </p:cNvSpPr>
            <p:nvPr/>
          </p:nvSpPr>
          <p:spPr bwMode="auto">
            <a:xfrm>
              <a:off x="6130131" y="3875860"/>
              <a:ext cx="95250" cy="893763"/>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2" name="Rectangle 63"/>
            <p:cNvSpPr>
              <a:spLocks noChangeArrowheads="1"/>
            </p:cNvSpPr>
            <p:nvPr/>
          </p:nvSpPr>
          <p:spPr bwMode="auto">
            <a:xfrm>
              <a:off x="6765131" y="3875860"/>
              <a:ext cx="96838" cy="669925"/>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3" name="Rectangle 64"/>
            <p:cNvSpPr>
              <a:spLocks noChangeArrowheads="1"/>
            </p:cNvSpPr>
            <p:nvPr/>
          </p:nvSpPr>
          <p:spPr bwMode="auto">
            <a:xfrm>
              <a:off x="6925469" y="3875860"/>
              <a:ext cx="96838" cy="769938"/>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4" name="Rectangle 65"/>
            <p:cNvSpPr>
              <a:spLocks noChangeArrowheads="1"/>
            </p:cNvSpPr>
            <p:nvPr/>
          </p:nvSpPr>
          <p:spPr bwMode="auto">
            <a:xfrm>
              <a:off x="5495131" y="3875860"/>
              <a:ext cx="95250" cy="893763"/>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5" name="Rectangle 66"/>
            <p:cNvSpPr>
              <a:spLocks noChangeArrowheads="1"/>
            </p:cNvSpPr>
            <p:nvPr/>
          </p:nvSpPr>
          <p:spPr bwMode="auto">
            <a:xfrm>
              <a:off x="5655469" y="3875860"/>
              <a:ext cx="95250" cy="955675"/>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6" name="Rectangle 67"/>
            <p:cNvSpPr>
              <a:spLocks noChangeArrowheads="1"/>
            </p:cNvSpPr>
            <p:nvPr/>
          </p:nvSpPr>
          <p:spPr bwMode="auto">
            <a:xfrm>
              <a:off x="7084219" y="3875860"/>
              <a:ext cx="95250" cy="642938"/>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7" name="Rectangle 68"/>
            <p:cNvSpPr>
              <a:spLocks noChangeArrowheads="1"/>
            </p:cNvSpPr>
            <p:nvPr/>
          </p:nvSpPr>
          <p:spPr bwMode="auto">
            <a:xfrm>
              <a:off x="5812631" y="3875860"/>
              <a:ext cx="95250" cy="881063"/>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8" name="Rectangle 69"/>
            <p:cNvSpPr>
              <a:spLocks noChangeArrowheads="1"/>
            </p:cNvSpPr>
            <p:nvPr/>
          </p:nvSpPr>
          <p:spPr bwMode="auto">
            <a:xfrm>
              <a:off x="5334794" y="3875860"/>
              <a:ext cx="98425" cy="612775"/>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79" name="Rectangle 70"/>
            <p:cNvSpPr>
              <a:spLocks noChangeArrowheads="1"/>
            </p:cNvSpPr>
            <p:nvPr/>
          </p:nvSpPr>
          <p:spPr bwMode="auto">
            <a:xfrm>
              <a:off x="5177631" y="3875860"/>
              <a:ext cx="95250" cy="176213"/>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sp>
          <p:nvSpPr>
            <p:cNvPr id="180" name="Rectangle 71"/>
            <p:cNvSpPr>
              <a:spLocks noChangeArrowheads="1"/>
            </p:cNvSpPr>
            <p:nvPr/>
          </p:nvSpPr>
          <p:spPr bwMode="auto">
            <a:xfrm>
              <a:off x="5017294" y="3875860"/>
              <a:ext cx="95250" cy="296863"/>
            </a:xfrm>
            <a:prstGeom prst="rect">
              <a:avLst/>
            </a:prstGeom>
            <a:grpFill/>
            <a:ln>
              <a:noFill/>
            </a:ln>
          </p:spPr>
          <p:txBody>
            <a:bodyPr vert="horz" wrap="square" lIns="91440" tIns="45720" rIns="91440" bIns="45720" numCol="1" anchor="t" anchorCtr="0" compatLnSpc="1"/>
            <a:lstStyle/>
            <a:p>
              <a:endParaRPr lang="zh-CN" altLang="en-US">
                <a:solidFill>
                  <a:schemeClr val="tx1"/>
                </a:solidFill>
              </a:endParaRPr>
            </a:p>
          </p:txBody>
        </p:sp>
      </p:grpSp>
      <p:grpSp>
        <p:nvGrpSpPr>
          <p:cNvPr id="181" name="组合 180"/>
          <p:cNvGrpSpPr/>
          <p:nvPr/>
        </p:nvGrpSpPr>
        <p:grpSpPr>
          <a:xfrm>
            <a:off x="2950369" y="4006488"/>
            <a:ext cx="2005012" cy="1044575"/>
            <a:chOff x="2950369" y="3875860"/>
            <a:chExt cx="2005012" cy="1044575"/>
          </a:xfrm>
          <a:solidFill>
            <a:srgbClr val="AF935C"/>
          </a:solidFill>
        </p:grpSpPr>
        <p:sp>
          <p:nvSpPr>
            <p:cNvPr id="182" name="Rectangle 72"/>
            <p:cNvSpPr>
              <a:spLocks noChangeArrowheads="1"/>
            </p:cNvSpPr>
            <p:nvPr/>
          </p:nvSpPr>
          <p:spPr bwMode="auto">
            <a:xfrm>
              <a:off x="4860131" y="3875860"/>
              <a:ext cx="95250" cy="855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83" name="Rectangle 73"/>
            <p:cNvSpPr>
              <a:spLocks noChangeArrowheads="1"/>
            </p:cNvSpPr>
            <p:nvPr/>
          </p:nvSpPr>
          <p:spPr bwMode="auto">
            <a:xfrm>
              <a:off x="4699794" y="3875860"/>
              <a:ext cx="95250"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84" name="Rectangle 74"/>
            <p:cNvSpPr>
              <a:spLocks noChangeArrowheads="1"/>
            </p:cNvSpPr>
            <p:nvPr/>
          </p:nvSpPr>
          <p:spPr bwMode="auto">
            <a:xfrm>
              <a:off x="4541044" y="3875860"/>
              <a:ext cx="96838" cy="893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85" name="Rectangle 75"/>
            <p:cNvSpPr>
              <a:spLocks noChangeArrowheads="1"/>
            </p:cNvSpPr>
            <p:nvPr/>
          </p:nvSpPr>
          <p:spPr bwMode="auto">
            <a:xfrm>
              <a:off x="4380706" y="3875860"/>
              <a:ext cx="96838" cy="1044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86" name="Rectangle 76"/>
            <p:cNvSpPr>
              <a:spLocks noChangeArrowheads="1"/>
            </p:cNvSpPr>
            <p:nvPr/>
          </p:nvSpPr>
          <p:spPr bwMode="auto">
            <a:xfrm>
              <a:off x="4223544" y="3875860"/>
              <a:ext cx="95250" cy="769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87" name="Rectangle 77"/>
            <p:cNvSpPr>
              <a:spLocks noChangeArrowheads="1"/>
            </p:cNvSpPr>
            <p:nvPr/>
          </p:nvSpPr>
          <p:spPr bwMode="auto">
            <a:xfrm>
              <a:off x="4063206" y="3875860"/>
              <a:ext cx="96838" cy="893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88" name="Rectangle 78"/>
            <p:cNvSpPr>
              <a:spLocks noChangeArrowheads="1"/>
            </p:cNvSpPr>
            <p:nvPr/>
          </p:nvSpPr>
          <p:spPr bwMode="auto">
            <a:xfrm>
              <a:off x="3906044" y="3875860"/>
              <a:ext cx="95250" cy="955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89" name="Rectangle 79"/>
            <p:cNvSpPr>
              <a:spLocks noChangeArrowheads="1"/>
            </p:cNvSpPr>
            <p:nvPr/>
          </p:nvSpPr>
          <p:spPr bwMode="auto">
            <a:xfrm>
              <a:off x="3745706" y="3875860"/>
              <a:ext cx="95250" cy="642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90" name="Rectangle 80"/>
            <p:cNvSpPr>
              <a:spLocks noChangeArrowheads="1"/>
            </p:cNvSpPr>
            <p:nvPr/>
          </p:nvSpPr>
          <p:spPr bwMode="auto">
            <a:xfrm>
              <a:off x="3588544" y="3875860"/>
              <a:ext cx="95250" cy="881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91" name="Rectangle 81"/>
            <p:cNvSpPr>
              <a:spLocks noChangeArrowheads="1"/>
            </p:cNvSpPr>
            <p:nvPr/>
          </p:nvSpPr>
          <p:spPr bwMode="auto">
            <a:xfrm>
              <a:off x="3428206" y="3875860"/>
              <a:ext cx="95250" cy="855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92" name="Rectangle 82"/>
            <p:cNvSpPr>
              <a:spLocks noChangeArrowheads="1"/>
            </p:cNvSpPr>
            <p:nvPr/>
          </p:nvSpPr>
          <p:spPr bwMode="auto">
            <a:xfrm>
              <a:off x="2950369" y="3875860"/>
              <a:ext cx="98425" cy="1044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93" name="Rectangle 83"/>
            <p:cNvSpPr>
              <a:spLocks noChangeArrowheads="1"/>
            </p:cNvSpPr>
            <p:nvPr/>
          </p:nvSpPr>
          <p:spPr bwMode="auto">
            <a:xfrm>
              <a:off x="3110706" y="3875860"/>
              <a:ext cx="95250" cy="769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94" name="Rectangle 84"/>
            <p:cNvSpPr>
              <a:spLocks noChangeArrowheads="1"/>
            </p:cNvSpPr>
            <p:nvPr/>
          </p:nvSpPr>
          <p:spPr bwMode="auto">
            <a:xfrm>
              <a:off x="3271044" y="3875860"/>
              <a:ext cx="95250" cy="642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grpSp>
      <p:grpSp>
        <p:nvGrpSpPr>
          <p:cNvPr id="195" name="组合 194"/>
          <p:cNvGrpSpPr/>
          <p:nvPr/>
        </p:nvGrpSpPr>
        <p:grpSpPr>
          <a:xfrm>
            <a:off x="4852194" y="2493008"/>
            <a:ext cx="2322512" cy="1073151"/>
            <a:chOff x="4852194" y="2658247"/>
            <a:chExt cx="2322512" cy="1073151"/>
          </a:xfrm>
          <a:solidFill>
            <a:srgbClr val="AF935C"/>
          </a:solidFill>
        </p:grpSpPr>
        <p:sp>
          <p:nvSpPr>
            <p:cNvPr id="196" name="Rectangle 17"/>
            <p:cNvSpPr>
              <a:spLocks noChangeArrowheads="1"/>
            </p:cNvSpPr>
            <p:nvPr/>
          </p:nvSpPr>
          <p:spPr bwMode="auto">
            <a:xfrm>
              <a:off x="6122194" y="2658247"/>
              <a:ext cx="95250" cy="1073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97" name="Rectangle 18"/>
            <p:cNvSpPr>
              <a:spLocks noChangeArrowheads="1"/>
            </p:cNvSpPr>
            <p:nvPr/>
          </p:nvSpPr>
          <p:spPr bwMode="auto">
            <a:xfrm>
              <a:off x="5804694" y="3555185"/>
              <a:ext cx="95250"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98" name="Rectangle 19"/>
            <p:cNvSpPr>
              <a:spLocks noChangeArrowheads="1"/>
            </p:cNvSpPr>
            <p:nvPr/>
          </p:nvSpPr>
          <p:spPr bwMode="auto">
            <a:xfrm>
              <a:off x="5647531" y="3432947"/>
              <a:ext cx="95250" cy="298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99" name="Rectangle 20"/>
            <p:cNvSpPr>
              <a:spLocks noChangeArrowheads="1"/>
            </p:cNvSpPr>
            <p:nvPr/>
          </p:nvSpPr>
          <p:spPr bwMode="auto">
            <a:xfrm>
              <a:off x="4852194" y="2872560"/>
              <a:ext cx="95250" cy="858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0" name="Rectangle 21"/>
            <p:cNvSpPr>
              <a:spLocks noChangeArrowheads="1"/>
            </p:cNvSpPr>
            <p:nvPr/>
          </p:nvSpPr>
          <p:spPr bwMode="auto">
            <a:xfrm>
              <a:off x="5487194" y="3224985"/>
              <a:ext cx="95250" cy="506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1" name="Rectangle 22"/>
            <p:cNvSpPr>
              <a:spLocks noChangeArrowheads="1"/>
            </p:cNvSpPr>
            <p:nvPr/>
          </p:nvSpPr>
          <p:spPr bwMode="auto">
            <a:xfrm>
              <a:off x="5965031" y="2834460"/>
              <a:ext cx="95250" cy="896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2" name="Rectangle 23"/>
            <p:cNvSpPr>
              <a:spLocks noChangeArrowheads="1"/>
            </p:cNvSpPr>
            <p:nvPr/>
          </p:nvSpPr>
          <p:spPr bwMode="auto">
            <a:xfrm>
              <a:off x="5330031" y="3061472"/>
              <a:ext cx="95250" cy="669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3" name="Rectangle 24"/>
            <p:cNvSpPr>
              <a:spLocks noChangeArrowheads="1"/>
            </p:cNvSpPr>
            <p:nvPr/>
          </p:nvSpPr>
          <p:spPr bwMode="auto">
            <a:xfrm>
              <a:off x="5169694" y="2958285"/>
              <a:ext cx="9525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4" name="Rectangle 25"/>
            <p:cNvSpPr>
              <a:spLocks noChangeArrowheads="1"/>
            </p:cNvSpPr>
            <p:nvPr/>
          </p:nvSpPr>
          <p:spPr bwMode="auto">
            <a:xfrm>
              <a:off x="6600031" y="2834460"/>
              <a:ext cx="95250" cy="896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5" name="Rectangle 26"/>
            <p:cNvSpPr>
              <a:spLocks noChangeArrowheads="1"/>
            </p:cNvSpPr>
            <p:nvPr/>
          </p:nvSpPr>
          <p:spPr bwMode="auto">
            <a:xfrm>
              <a:off x="6439694" y="2772547"/>
              <a:ext cx="96838" cy="958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6" name="Rectangle 27"/>
            <p:cNvSpPr>
              <a:spLocks noChangeArrowheads="1"/>
            </p:cNvSpPr>
            <p:nvPr/>
          </p:nvSpPr>
          <p:spPr bwMode="auto">
            <a:xfrm>
              <a:off x="5012531" y="3085285"/>
              <a:ext cx="95250"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7" name="Rectangle 28"/>
            <p:cNvSpPr>
              <a:spLocks noChangeArrowheads="1"/>
            </p:cNvSpPr>
            <p:nvPr/>
          </p:nvSpPr>
          <p:spPr bwMode="auto">
            <a:xfrm>
              <a:off x="6282531" y="2850335"/>
              <a:ext cx="95250" cy="881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8" name="Rectangle 29"/>
            <p:cNvSpPr>
              <a:spLocks noChangeArrowheads="1"/>
            </p:cNvSpPr>
            <p:nvPr/>
          </p:nvSpPr>
          <p:spPr bwMode="auto">
            <a:xfrm>
              <a:off x="6758781" y="3115447"/>
              <a:ext cx="96838" cy="615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09" name="Rectangle 30"/>
            <p:cNvSpPr>
              <a:spLocks noChangeArrowheads="1"/>
            </p:cNvSpPr>
            <p:nvPr/>
          </p:nvSpPr>
          <p:spPr bwMode="auto">
            <a:xfrm>
              <a:off x="6917531" y="3555185"/>
              <a:ext cx="96838"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210" name="Rectangle 31"/>
            <p:cNvSpPr>
              <a:spLocks noChangeArrowheads="1"/>
            </p:cNvSpPr>
            <p:nvPr/>
          </p:nvSpPr>
          <p:spPr bwMode="auto">
            <a:xfrm>
              <a:off x="7076281" y="3432947"/>
              <a:ext cx="98425" cy="298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grpSp>
      <p:grpSp>
        <p:nvGrpSpPr>
          <p:cNvPr id="211" name="组合 210"/>
          <p:cNvGrpSpPr/>
          <p:nvPr/>
        </p:nvGrpSpPr>
        <p:grpSpPr>
          <a:xfrm>
            <a:off x="3680993" y="3345993"/>
            <a:ext cx="4713763" cy="414204"/>
            <a:chOff x="3683794" y="3345993"/>
            <a:chExt cx="4713763" cy="414204"/>
          </a:xfrm>
        </p:grpSpPr>
        <p:sp>
          <p:nvSpPr>
            <p:cNvPr id="212" name="椭圆 211"/>
            <p:cNvSpPr/>
            <p:nvPr/>
          </p:nvSpPr>
          <p:spPr>
            <a:xfrm>
              <a:off x="3683794" y="3345993"/>
              <a:ext cx="414204" cy="414204"/>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3" name="椭圆 212"/>
            <p:cNvSpPr/>
            <p:nvPr/>
          </p:nvSpPr>
          <p:spPr>
            <a:xfrm>
              <a:off x="5833574" y="3345993"/>
              <a:ext cx="414204" cy="414204"/>
            </a:xfrm>
            <a:prstGeom prst="ellipse">
              <a:avLst/>
            </a:prstGeom>
            <a:solidFill>
              <a:schemeClr val="bg1"/>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4" name="椭圆 213"/>
            <p:cNvSpPr/>
            <p:nvPr/>
          </p:nvSpPr>
          <p:spPr>
            <a:xfrm>
              <a:off x="7983353" y="3345993"/>
              <a:ext cx="414204" cy="414204"/>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5" name="组合 214"/>
          <p:cNvGrpSpPr/>
          <p:nvPr/>
        </p:nvGrpSpPr>
        <p:grpSpPr>
          <a:xfrm>
            <a:off x="3680993" y="3805459"/>
            <a:ext cx="4713763" cy="414204"/>
            <a:chOff x="3678192" y="3805459"/>
            <a:chExt cx="4713763" cy="414204"/>
          </a:xfrm>
        </p:grpSpPr>
        <p:sp>
          <p:nvSpPr>
            <p:cNvPr id="216" name="椭圆 215"/>
            <p:cNvSpPr/>
            <p:nvPr/>
          </p:nvSpPr>
          <p:spPr>
            <a:xfrm>
              <a:off x="3678192" y="3805459"/>
              <a:ext cx="414204" cy="414204"/>
            </a:xfrm>
            <a:prstGeom prst="ellipse">
              <a:avLst/>
            </a:prstGeom>
            <a:solidFill>
              <a:schemeClr val="bg1"/>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7" name="椭圆 216"/>
            <p:cNvSpPr/>
            <p:nvPr/>
          </p:nvSpPr>
          <p:spPr>
            <a:xfrm>
              <a:off x="5827972" y="3805459"/>
              <a:ext cx="414204" cy="414204"/>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8" name="椭圆 217"/>
            <p:cNvSpPr/>
            <p:nvPr/>
          </p:nvSpPr>
          <p:spPr>
            <a:xfrm>
              <a:off x="7977751" y="3805459"/>
              <a:ext cx="414204" cy="414204"/>
            </a:xfrm>
            <a:prstGeom prst="ellipse">
              <a:avLst/>
            </a:prstGeom>
            <a:solidFill>
              <a:schemeClr val="bg1"/>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19" name="文本框 218"/>
          <p:cNvSpPr txBox="1"/>
          <p:nvPr/>
        </p:nvSpPr>
        <p:spPr>
          <a:xfrm>
            <a:off x="3691567" y="3398621"/>
            <a:ext cx="393056" cy="338554"/>
          </a:xfrm>
          <a:prstGeom prst="rect">
            <a:avLst/>
          </a:prstGeom>
          <a:noFill/>
        </p:spPr>
        <p:txBody>
          <a:bodyPr wrap="none" rtlCol="0">
            <a:spAutoFit/>
          </a:bodyPr>
          <a:lstStyle/>
          <a:p>
            <a:r>
              <a:rPr lang="en-US" altLang="zh-CN" sz="1600" dirty="0">
                <a:solidFill>
                  <a:schemeClr val="tx1"/>
                </a:solidFill>
              </a:rPr>
              <a:t>01</a:t>
            </a:r>
          </a:p>
        </p:txBody>
      </p:sp>
      <p:sp>
        <p:nvSpPr>
          <p:cNvPr id="220" name="文本框 219"/>
          <p:cNvSpPr txBox="1"/>
          <p:nvPr/>
        </p:nvSpPr>
        <p:spPr>
          <a:xfrm>
            <a:off x="5851841" y="3369411"/>
            <a:ext cx="393056" cy="338554"/>
          </a:xfrm>
          <a:prstGeom prst="rect">
            <a:avLst/>
          </a:prstGeom>
          <a:noFill/>
        </p:spPr>
        <p:txBody>
          <a:bodyPr wrap="none" rtlCol="0">
            <a:spAutoFit/>
          </a:bodyPr>
          <a:lstStyle/>
          <a:p>
            <a:r>
              <a:rPr lang="en-US" altLang="zh-CN" sz="1600" dirty="0">
                <a:solidFill>
                  <a:schemeClr val="tx1"/>
                </a:solidFill>
              </a:rPr>
              <a:t>02</a:t>
            </a:r>
          </a:p>
        </p:txBody>
      </p:sp>
      <p:sp>
        <p:nvSpPr>
          <p:cNvPr id="221" name="文本框 220"/>
          <p:cNvSpPr txBox="1"/>
          <p:nvPr/>
        </p:nvSpPr>
        <p:spPr>
          <a:xfrm>
            <a:off x="7991126" y="3398621"/>
            <a:ext cx="393056" cy="338554"/>
          </a:xfrm>
          <a:prstGeom prst="rect">
            <a:avLst/>
          </a:prstGeom>
          <a:noFill/>
        </p:spPr>
        <p:txBody>
          <a:bodyPr wrap="none" rtlCol="0">
            <a:spAutoFit/>
          </a:bodyPr>
          <a:lstStyle/>
          <a:p>
            <a:r>
              <a:rPr lang="en-US" altLang="zh-CN" sz="1600" dirty="0">
                <a:solidFill>
                  <a:schemeClr val="tx1"/>
                </a:solidFill>
              </a:rPr>
              <a:t>03</a:t>
            </a:r>
          </a:p>
        </p:txBody>
      </p:sp>
      <p:sp>
        <p:nvSpPr>
          <p:cNvPr id="222" name="文本框 221"/>
          <p:cNvSpPr txBox="1"/>
          <p:nvPr/>
        </p:nvSpPr>
        <p:spPr>
          <a:xfrm>
            <a:off x="3681095" y="3844374"/>
            <a:ext cx="393056" cy="338554"/>
          </a:xfrm>
          <a:prstGeom prst="rect">
            <a:avLst/>
          </a:prstGeom>
          <a:noFill/>
        </p:spPr>
        <p:txBody>
          <a:bodyPr wrap="none" rtlCol="0">
            <a:spAutoFit/>
          </a:bodyPr>
          <a:lstStyle/>
          <a:p>
            <a:r>
              <a:rPr lang="en-US" altLang="zh-CN" sz="1600" dirty="0">
                <a:solidFill>
                  <a:schemeClr val="tx1"/>
                </a:solidFill>
              </a:rPr>
              <a:t>04</a:t>
            </a:r>
          </a:p>
        </p:txBody>
      </p:sp>
      <p:sp>
        <p:nvSpPr>
          <p:cNvPr id="223" name="文本框 222"/>
          <p:cNvSpPr txBox="1"/>
          <p:nvPr/>
        </p:nvSpPr>
        <p:spPr>
          <a:xfrm>
            <a:off x="5843909" y="3844374"/>
            <a:ext cx="393056" cy="338554"/>
          </a:xfrm>
          <a:prstGeom prst="rect">
            <a:avLst/>
          </a:prstGeom>
          <a:noFill/>
        </p:spPr>
        <p:txBody>
          <a:bodyPr wrap="none" rtlCol="0">
            <a:spAutoFit/>
          </a:bodyPr>
          <a:lstStyle/>
          <a:p>
            <a:r>
              <a:rPr lang="en-US" altLang="zh-CN" sz="1600" dirty="0">
                <a:solidFill>
                  <a:schemeClr val="tx1"/>
                </a:solidFill>
              </a:rPr>
              <a:t>05</a:t>
            </a:r>
          </a:p>
        </p:txBody>
      </p:sp>
      <p:sp>
        <p:nvSpPr>
          <p:cNvPr id="224" name="文本框 223"/>
          <p:cNvSpPr txBox="1"/>
          <p:nvPr/>
        </p:nvSpPr>
        <p:spPr>
          <a:xfrm>
            <a:off x="7980654" y="3844374"/>
            <a:ext cx="393056" cy="338554"/>
          </a:xfrm>
          <a:prstGeom prst="rect">
            <a:avLst/>
          </a:prstGeom>
          <a:noFill/>
        </p:spPr>
        <p:txBody>
          <a:bodyPr wrap="none" rtlCol="0">
            <a:spAutoFit/>
          </a:bodyPr>
          <a:lstStyle/>
          <a:p>
            <a:r>
              <a:rPr lang="en-US" altLang="zh-CN" sz="1600" dirty="0">
                <a:solidFill>
                  <a:schemeClr val="tx1"/>
                </a:solidFill>
              </a:rPr>
              <a:t>06</a:t>
            </a:r>
          </a:p>
        </p:txBody>
      </p:sp>
      <p:grpSp>
        <p:nvGrpSpPr>
          <p:cNvPr id="225" name="组合 224"/>
          <p:cNvGrpSpPr/>
          <p:nvPr/>
        </p:nvGrpSpPr>
        <p:grpSpPr>
          <a:xfrm>
            <a:off x="2809875" y="2009795"/>
            <a:ext cx="6388099" cy="754696"/>
            <a:chOff x="2809875" y="1952625"/>
            <a:chExt cx="6388099" cy="754696"/>
          </a:xfrm>
        </p:grpSpPr>
        <p:sp>
          <p:nvSpPr>
            <p:cNvPr id="226" name="任意多边形 225"/>
            <p:cNvSpPr/>
            <p:nvPr/>
          </p:nvSpPr>
          <p:spPr>
            <a:xfrm>
              <a:off x="2809875" y="1952625"/>
              <a:ext cx="1133475" cy="600075"/>
            </a:xfrm>
            <a:custGeom>
              <a:avLst/>
              <a:gdLst>
                <a:gd name="connsiteX0" fmla="*/ 1133475 w 1133475"/>
                <a:gd name="connsiteY0" fmla="*/ 600075 h 600075"/>
                <a:gd name="connsiteX1" fmla="*/ 1133475 w 1133475"/>
                <a:gd name="connsiteY1" fmla="*/ 0 h 600075"/>
                <a:gd name="connsiteX2" fmla="*/ 0 w 1133475"/>
                <a:gd name="connsiteY2" fmla="*/ 0 h 600075"/>
              </a:gdLst>
              <a:ahLst/>
              <a:cxnLst>
                <a:cxn ang="0">
                  <a:pos x="connsiteX0" y="connsiteY0"/>
                </a:cxn>
                <a:cxn ang="0">
                  <a:pos x="connsiteX1" y="connsiteY1"/>
                </a:cxn>
                <a:cxn ang="0">
                  <a:pos x="connsiteX2" y="connsiteY2"/>
                </a:cxn>
              </a:cxnLst>
              <a:rect l="l" t="t" r="r" b="b"/>
              <a:pathLst>
                <a:path w="1133475" h="600075">
                  <a:moveTo>
                    <a:pt x="1133475" y="600075"/>
                  </a:moveTo>
                  <a:lnTo>
                    <a:pt x="1133475" y="0"/>
                  </a:lnTo>
                  <a:lnTo>
                    <a:pt x="0" y="0"/>
                  </a:lnTo>
                </a:path>
              </a:pathLst>
            </a:custGeom>
            <a:noFill/>
            <a:ln>
              <a:solidFill>
                <a:srgbClr val="AF93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7" name="任意多边形 226"/>
            <p:cNvSpPr/>
            <p:nvPr/>
          </p:nvSpPr>
          <p:spPr>
            <a:xfrm flipH="1">
              <a:off x="8064499" y="1966953"/>
              <a:ext cx="1133475" cy="740368"/>
            </a:xfrm>
            <a:custGeom>
              <a:avLst/>
              <a:gdLst>
                <a:gd name="connsiteX0" fmla="*/ 1133475 w 1133475"/>
                <a:gd name="connsiteY0" fmla="*/ 600075 h 600075"/>
                <a:gd name="connsiteX1" fmla="*/ 1133475 w 1133475"/>
                <a:gd name="connsiteY1" fmla="*/ 0 h 600075"/>
                <a:gd name="connsiteX2" fmla="*/ 0 w 1133475"/>
                <a:gd name="connsiteY2" fmla="*/ 0 h 600075"/>
              </a:gdLst>
              <a:ahLst/>
              <a:cxnLst>
                <a:cxn ang="0">
                  <a:pos x="connsiteX0" y="connsiteY0"/>
                </a:cxn>
                <a:cxn ang="0">
                  <a:pos x="connsiteX1" y="connsiteY1"/>
                </a:cxn>
                <a:cxn ang="0">
                  <a:pos x="connsiteX2" y="connsiteY2"/>
                </a:cxn>
              </a:cxnLst>
              <a:rect l="l" t="t" r="r" b="b"/>
              <a:pathLst>
                <a:path w="1133475" h="600075">
                  <a:moveTo>
                    <a:pt x="1133475" y="600075"/>
                  </a:moveTo>
                  <a:lnTo>
                    <a:pt x="1133475" y="0"/>
                  </a:lnTo>
                  <a:lnTo>
                    <a:pt x="0" y="0"/>
                  </a:lnTo>
                </a:path>
              </a:pathLst>
            </a:custGeom>
            <a:noFill/>
            <a:ln>
              <a:solidFill>
                <a:srgbClr val="AF93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8" name="任意多边形 227"/>
            <p:cNvSpPr/>
            <p:nvPr/>
          </p:nvSpPr>
          <p:spPr>
            <a:xfrm>
              <a:off x="6010275" y="1952625"/>
              <a:ext cx="0" cy="752475"/>
            </a:xfrm>
            <a:custGeom>
              <a:avLst/>
              <a:gdLst>
                <a:gd name="connsiteX0" fmla="*/ 0 w 0"/>
                <a:gd name="connsiteY0" fmla="*/ 752475 h 752475"/>
                <a:gd name="connsiteX1" fmla="*/ 0 w 0"/>
                <a:gd name="connsiteY1" fmla="*/ 0 h 752475"/>
              </a:gdLst>
              <a:ahLst/>
              <a:cxnLst>
                <a:cxn ang="0">
                  <a:pos x="connsiteX0" y="connsiteY0"/>
                </a:cxn>
                <a:cxn ang="0">
                  <a:pos x="connsiteX1" y="connsiteY1"/>
                </a:cxn>
              </a:cxnLst>
              <a:rect l="l" t="t" r="r" b="b"/>
              <a:pathLst>
                <a:path h="752475">
                  <a:moveTo>
                    <a:pt x="0" y="752475"/>
                  </a:moveTo>
                  <a:lnTo>
                    <a:pt x="0" y="0"/>
                  </a:lnTo>
                </a:path>
              </a:pathLst>
            </a:custGeom>
            <a:noFill/>
            <a:ln>
              <a:solidFill>
                <a:srgbClr val="AF935C"/>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9" name="文本框 228"/>
          <p:cNvSpPr txBox="1"/>
          <p:nvPr/>
        </p:nvSpPr>
        <p:spPr>
          <a:xfrm>
            <a:off x="2477474" y="935118"/>
            <a:ext cx="1402080" cy="335280"/>
          </a:xfrm>
          <a:prstGeom prst="rect">
            <a:avLst/>
          </a:prstGeom>
          <a:noFill/>
        </p:spPr>
        <p:txBody>
          <a:bodyPr wrap="none" rtlCol="0">
            <a:spAutoFit/>
          </a:bodyPr>
          <a:lstStyle/>
          <a:p>
            <a:pPr algn="l"/>
            <a:r>
              <a:rPr lang="en-US" altLang="zh-CN" sz="1600" dirty="0">
                <a:solidFill>
                  <a:schemeClr val="tx1"/>
                </a:solidFill>
              </a:rPr>
              <a:t>此处添加标题</a:t>
            </a:r>
          </a:p>
        </p:txBody>
      </p:sp>
      <p:sp>
        <p:nvSpPr>
          <p:cNvPr id="230" name="矩形 229"/>
          <p:cNvSpPr/>
          <p:nvPr/>
        </p:nvSpPr>
        <p:spPr>
          <a:xfrm>
            <a:off x="4974951" y="1204459"/>
            <a:ext cx="2046206" cy="731520"/>
          </a:xfrm>
          <a:prstGeom prst="rect">
            <a:avLst/>
          </a:prstGeom>
        </p:spPr>
        <p:txBody>
          <a:bodyPr wrap="square">
            <a:spAutoFit/>
          </a:bodyPr>
          <a:lstStyle/>
          <a:p>
            <a:pPr algn="ctr"/>
            <a:r>
              <a:rPr lang="en-US" altLang="zh-CN" sz="1400">
                <a:solidFill>
                  <a:schemeClr val="tx1"/>
                </a:solidFill>
                <a:ea typeface="+mj-ea"/>
                <a:cs typeface="Segoe UI Semilight" panose="020B0402040204020203" pitchFamily="34" charset="0"/>
              </a:rPr>
              <a:t>请在此粘贴或者输入您的文字内容请在此粘贴或者输入您的文字内容</a:t>
            </a:r>
          </a:p>
        </p:txBody>
      </p:sp>
      <p:sp>
        <p:nvSpPr>
          <p:cNvPr id="231" name="文本框 230"/>
          <p:cNvSpPr txBox="1"/>
          <p:nvPr/>
        </p:nvSpPr>
        <p:spPr>
          <a:xfrm>
            <a:off x="5234159" y="935118"/>
            <a:ext cx="1402080" cy="335280"/>
          </a:xfrm>
          <a:prstGeom prst="rect">
            <a:avLst/>
          </a:prstGeom>
          <a:noFill/>
        </p:spPr>
        <p:txBody>
          <a:bodyPr wrap="none" rtlCol="0">
            <a:spAutoFit/>
          </a:bodyPr>
          <a:lstStyle/>
          <a:p>
            <a:pPr algn="l"/>
            <a:r>
              <a:rPr lang="en-US" altLang="zh-CN" sz="1600" dirty="0">
                <a:solidFill>
                  <a:schemeClr val="tx1"/>
                </a:solidFill>
              </a:rPr>
              <a:t>此处添加标题</a:t>
            </a:r>
          </a:p>
        </p:txBody>
      </p:sp>
      <p:sp>
        <p:nvSpPr>
          <p:cNvPr id="232" name="文本框 231"/>
          <p:cNvSpPr txBox="1"/>
          <p:nvPr/>
        </p:nvSpPr>
        <p:spPr>
          <a:xfrm>
            <a:off x="8666956" y="935118"/>
            <a:ext cx="1402080" cy="335280"/>
          </a:xfrm>
          <a:prstGeom prst="rect">
            <a:avLst/>
          </a:prstGeom>
          <a:noFill/>
        </p:spPr>
        <p:txBody>
          <a:bodyPr wrap="none" rtlCol="0">
            <a:spAutoFit/>
          </a:bodyPr>
          <a:lstStyle/>
          <a:p>
            <a:pPr algn="l"/>
            <a:r>
              <a:rPr lang="en-US" altLang="zh-CN" sz="1600" dirty="0">
                <a:solidFill>
                  <a:schemeClr val="tx1"/>
                </a:solidFill>
              </a:rPr>
              <a:t>此处添加标题</a:t>
            </a:r>
          </a:p>
        </p:txBody>
      </p:sp>
      <p:sp>
        <p:nvSpPr>
          <p:cNvPr id="233" name="矩形 232"/>
          <p:cNvSpPr/>
          <p:nvPr/>
        </p:nvSpPr>
        <p:spPr>
          <a:xfrm>
            <a:off x="4974951" y="5729793"/>
            <a:ext cx="2046206" cy="731520"/>
          </a:xfrm>
          <a:prstGeom prst="rect">
            <a:avLst/>
          </a:prstGeom>
        </p:spPr>
        <p:txBody>
          <a:bodyPr wrap="square">
            <a:spAutoFit/>
          </a:bodyPr>
          <a:lstStyle/>
          <a:p>
            <a:pPr algn="ctr"/>
            <a:r>
              <a:rPr lang="en-US" altLang="zh-CN" sz="1400">
                <a:solidFill>
                  <a:schemeClr val="tx1"/>
                </a:solidFill>
                <a:ea typeface="+mj-ea"/>
                <a:cs typeface="Segoe UI Semilight" panose="020B0402040204020203" pitchFamily="34" charset="0"/>
              </a:rPr>
              <a:t>请在此粘贴或者输入您的文字内容请在此粘贴或者输入您的文字内容</a:t>
            </a:r>
          </a:p>
        </p:txBody>
      </p:sp>
      <p:sp>
        <p:nvSpPr>
          <p:cNvPr id="234" name="文本框 233"/>
          <p:cNvSpPr txBox="1"/>
          <p:nvPr/>
        </p:nvSpPr>
        <p:spPr>
          <a:xfrm>
            <a:off x="5234159" y="5460452"/>
            <a:ext cx="1402080" cy="335280"/>
          </a:xfrm>
          <a:prstGeom prst="rect">
            <a:avLst/>
          </a:prstGeom>
          <a:noFill/>
        </p:spPr>
        <p:txBody>
          <a:bodyPr wrap="none" rtlCol="0">
            <a:spAutoFit/>
          </a:bodyPr>
          <a:lstStyle/>
          <a:p>
            <a:pPr algn="l"/>
            <a:r>
              <a:rPr lang="en-US" altLang="zh-CN" sz="1600" dirty="0">
                <a:solidFill>
                  <a:schemeClr val="tx1"/>
                </a:solidFill>
              </a:rPr>
              <a:t>此处添加标题</a:t>
            </a:r>
          </a:p>
        </p:txBody>
      </p:sp>
      <p:sp>
        <p:nvSpPr>
          <p:cNvPr id="235" name="文本框 234"/>
          <p:cNvSpPr txBox="1"/>
          <p:nvPr/>
        </p:nvSpPr>
        <p:spPr>
          <a:xfrm>
            <a:off x="8674894" y="5468462"/>
            <a:ext cx="1402080" cy="335280"/>
          </a:xfrm>
          <a:prstGeom prst="rect">
            <a:avLst/>
          </a:prstGeom>
          <a:noFill/>
        </p:spPr>
        <p:txBody>
          <a:bodyPr wrap="none" rtlCol="0">
            <a:spAutoFit/>
          </a:bodyPr>
          <a:lstStyle/>
          <a:p>
            <a:pPr algn="l"/>
            <a:r>
              <a:rPr lang="en-US" altLang="zh-CN" sz="1600" dirty="0">
                <a:solidFill>
                  <a:schemeClr val="tx1"/>
                </a:solidFill>
              </a:rPr>
              <a:t>此处添加标题</a:t>
            </a:r>
          </a:p>
        </p:txBody>
      </p:sp>
      <p:sp>
        <p:nvSpPr>
          <p:cNvPr id="236" name="矩形 235"/>
          <p:cNvSpPr/>
          <p:nvPr/>
        </p:nvSpPr>
        <p:spPr>
          <a:xfrm>
            <a:off x="8682832" y="5735712"/>
            <a:ext cx="2926556" cy="731520"/>
          </a:xfrm>
          <a:prstGeom prst="rect">
            <a:avLst/>
          </a:prstGeom>
        </p:spPr>
        <p:txBody>
          <a:bodyPr wrap="square">
            <a:spAutoFit/>
          </a:bodyPr>
          <a:lstStyle/>
          <a:p>
            <a:r>
              <a:rPr lang="en-US" altLang="zh-CN" sz="1400">
                <a:solidFill>
                  <a:schemeClr val="tx1"/>
                </a:solidFill>
                <a:ea typeface="+mj-ea"/>
                <a:cs typeface="Segoe UI Semilight" panose="020B0402040204020203" pitchFamily="34" charset="0"/>
              </a:rPr>
              <a:t>请在此粘贴或者输入您的文字内容请在此粘贴或者输入您的文字内容请在此粘贴或者输入您的文字内容</a:t>
            </a:r>
          </a:p>
        </p:txBody>
      </p:sp>
      <p:sp>
        <p:nvSpPr>
          <p:cNvPr id="237" name="矩形 236"/>
          <p:cNvSpPr/>
          <p:nvPr/>
        </p:nvSpPr>
        <p:spPr>
          <a:xfrm>
            <a:off x="8666956" y="1222455"/>
            <a:ext cx="2926556" cy="731520"/>
          </a:xfrm>
          <a:prstGeom prst="rect">
            <a:avLst/>
          </a:prstGeom>
        </p:spPr>
        <p:txBody>
          <a:bodyPr wrap="square">
            <a:spAutoFit/>
          </a:bodyPr>
          <a:lstStyle/>
          <a:p>
            <a:r>
              <a:rPr lang="en-US" altLang="zh-CN" sz="1400">
                <a:solidFill>
                  <a:schemeClr val="tx1"/>
                </a:solidFill>
                <a:ea typeface="+mj-ea"/>
                <a:cs typeface="Segoe UI Semilight" panose="020B0402040204020203" pitchFamily="34" charset="0"/>
              </a:rPr>
              <a:t>请在此粘贴或者输入您的文字内容请在此粘贴或者输入您的文字内容请在此粘贴或者输入您的文字内容</a:t>
            </a:r>
          </a:p>
        </p:txBody>
      </p:sp>
      <p:sp>
        <p:nvSpPr>
          <p:cNvPr id="238" name="矩形 237"/>
          <p:cNvSpPr/>
          <p:nvPr/>
        </p:nvSpPr>
        <p:spPr>
          <a:xfrm>
            <a:off x="1078709" y="1210700"/>
            <a:ext cx="2926556" cy="731520"/>
          </a:xfrm>
          <a:prstGeom prst="rect">
            <a:avLst/>
          </a:prstGeom>
        </p:spPr>
        <p:txBody>
          <a:bodyPr wrap="square">
            <a:spAutoFit/>
          </a:bodyPr>
          <a:lstStyle/>
          <a:p>
            <a:pPr algn="r"/>
            <a:r>
              <a:rPr lang="en-US" altLang="zh-CN" sz="1400">
                <a:solidFill>
                  <a:schemeClr val="tx1"/>
                </a:solidFill>
                <a:ea typeface="+mj-ea"/>
                <a:cs typeface="Segoe UI Semilight" panose="020B0402040204020203" pitchFamily="34" charset="0"/>
              </a:rPr>
              <a:t>请在此粘贴或者输入您的文字内容请在此粘贴或者输入您的文字内容请在此粘贴或者输入您的文字内容</a:t>
            </a:r>
          </a:p>
        </p:txBody>
      </p:sp>
      <p:sp>
        <p:nvSpPr>
          <p:cNvPr id="239" name="文本框 238"/>
          <p:cNvSpPr txBox="1"/>
          <p:nvPr/>
        </p:nvSpPr>
        <p:spPr>
          <a:xfrm>
            <a:off x="2477474" y="5463444"/>
            <a:ext cx="1402080" cy="335280"/>
          </a:xfrm>
          <a:prstGeom prst="rect">
            <a:avLst/>
          </a:prstGeom>
          <a:noFill/>
        </p:spPr>
        <p:txBody>
          <a:bodyPr wrap="none" rtlCol="0">
            <a:spAutoFit/>
          </a:bodyPr>
          <a:lstStyle/>
          <a:p>
            <a:pPr algn="l"/>
            <a:r>
              <a:rPr lang="en-US" altLang="zh-CN" sz="1600" dirty="0">
                <a:solidFill>
                  <a:schemeClr val="tx1"/>
                </a:solidFill>
              </a:rPr>
              <a:t>此处添加标题</a:t>
            </a:r>
          </a:p>
        </p:txBody>
      </p:sp>
      <p:sp>
        <p:nvSpPr>
          <p:cNvPr id="240" name="矩形 239"/>
          <p:cNvSpPr/>
          <p:nvPr/>
        </p:nvSpPr>
        <p:spPr>
          <a:xfrm>
            <a:off x="1078709" y="5739026"/>
            <a:ext cx="2926556" cy="731520"/>
          </a:xfrm>
          <a:prstGeom prst="rect">
            <a:avLst/>
          </a:prstGeom>
        </p:spPr>
        <p:txBody>
          <a:bodyPr wrap="square">
            <a:spAutoFit/>
          </a:bodyPr>
          <a:lstStyle/>
          <a:p>
            <a:pPr algn="r"/>
            <a:r>
              <a:rPr lang="en-US" altLang="zh-CN" sz="1400">
                <a:solidFill>
                  <a:schemeClr val="tx1"/>
                </a:solidFill>
                <a:ea typeface="+mj-ea"/>
                <a:cs typeface="Segoe UI Semilight" panose="020B0402040204020203" pitchFamily="34" charset="0"/>
              </a:rPr>
              <a:t>请在此粘贴或者输入您的文字内容请在此粘贴或者输入您的文字内容请在此粘贴或者输入您的文字内容</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294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27"/>
                                        </p:tgtEl>
                                        <p:attrNameLst>
                                          <p:attrName>style.visibility</p:attrName>
                                        </p:attrNameLst>
                                      </p:cBhvr>
                                      <p:to>
                                        <p:strVal val="visible"/>
                                      </p:to>
                                    </p:set>
                                    <p:anim calcmode="lin" valueType="num">
                                      <p:cBhvr>
                                        <p:cTn id="17" dur="500" fill="hold"/>
                                        <p:tgtEl>
                                          <p:spTgt spid="127"/>
                                        </p:tgtEl>
                                        <p:attrNameLst>
                                          <p:attrName>ppt_w</p:attrName>
                                        </p:attrNameLst>
                                      </p:cBhvr>
                                      <p:tavLst>
                                        <p:tav tm="0">
                                          <p:val>
                                            <p:fltVal val="0"/>
                                          </p:val>
                                        </p:tav>
                                        <p:tav tm="100000">
                                          <p:val>
                                            <p:strVal val="#ppt_w"/>
                                          </p:val>
                                        </p:tav>
                                      </p:tavLst>
                                    </p:anim>
                                    <p:anim calcmode="lin" valueType="num">
                                      <p:cBhvr>
                                        <p:cTn id="18" dur="500" fill="hold"/>
                                        <p:tgtEl>
                                          <p:spTgt spid="127"/>
                                        </p:tgtEl>
                                        <p:attrNameLst>
                                          <p:attrName>ppt_h</p:attrName>
                                        </p:attrNameLst>
                                      </p:cBhvr>
                                      <p:tavLst>
                                        <p:tav tm="0">
                                          <p:val>
                                            <p:fltVal val="0"/>
                                          </p:val>
                                        </p:tav>
                                        <p:tav tm="100000">
                                          <p:val>
                                            <p:strVal val="#ppt_h"/>
                                          </p:val>
                                        </p:tav>
                                      </p:tavLst>
                                    </p:anim>
                                    <p:animEffect transition="in" filter="fade">
                                      <p:cBhvr>
                                        <p:cTn id="19" dur="500"/>
                                        <p:tgtEl>
                                          <p:spTgt spid="127"/>
                                        </p:tgtEl>
                                      </p:cBhvr>
                                    </p:animEffect>
                                  </p:childTnLst>
                                </p:cTn>
                              </p:par>
                              <p:par>
                                <p:cTn id="20" presetID="53" presetClass="entr" presetSubtype="16" fill="hold" nodeType="withEffect">
                                  <p:stCondLst>
                                    <p:cond delay="0"/>
                                  </p:stCondLst>
                                  <p:childTnLst>
                                    <p:set>
                                      <p:cBhvr>
                                        <p:cTn id="21" dur="1" fill="hold">
                                          <p:stCondLst>
                                            <p:cond delay="0"/>
                                          </p:stCondLst>
                                        </p:cTn>
                                        <p:tgtEl>
                                          <p:spTgt spid="152"/>
                                        </p:tgtEl>
                                        <p:attrNameLst>
                                          <p:attrName>style.visibility</p:attrName>
                                        </p:attrNameLst>
                                      </p:cBhvr>
                                      <p:to>
                                        <p:strVal val="visible"/>
                                      </p:to>
                                    </p:set>
                                    <p:anim calcmode="lin" valueType="num">
                                      <p:cBhvr>
                                        <p:cTn id="22" dur="500" fill="hold"/>
                                        <p:tgtEl>
                                          <p:spTgt spid="152"/>
                                        </p:tgtEl>
                                        <p:attrNameLst>
                                          <p:attrName>ppt_w</p:attrName>
                                        </p:attrNameLst>
                                      </p:cBhvr>
                                      <p:tavLst>
                                        <p:tav tm="0">
                                          <p:val>
                                            <p:fltVal val="0"/>
                                          </p:val>
                                        </p:tav>
                                        <p:tav tm="100000">
                                          <p:val>
                                            <p:strVal val="#ppt_w"/>
                                          </p:val>
                                        </p:tav>
                                      </p:tavLst>
                                    </p:anim>
                                    <p:anim calcmode="lin" valueType="num">
                                      <p:cBhvr>
                                        <p:cTn id="23" dur="500" fill="hold"/>
                                        <p:tgtEl>
                                          <p:spTgt spid="152"/>
                                        </p:tgtEl>
                                        <p:attrNameLst>
                                          <p:attrName>ppt_h</p:attrName>
                                        </p:attrNameLst>
                                      </p:cBhvr>
                                      <p:tavLst>
                                        <p:tav tm="0">
                                          <p:val>
                                            <p:fltVal val="0"/>
                                          </p:val>
                                        </p:tav>
                                        <p:tav tm="100000">
                                          <p:val>
                                            <p:strVal val="#ppt_h"/>
                                          </p:val>
                                        </p:tav>
                                      </p:tavLst>
                                    </p:anim>
                                    <p:animEffect transition="in" filter="fade">
                                      <p:cBhvr>
                                        <p:cTn id="24" dur="500"/>
                                        <p:tgtEl>
                                          <p:spTgt spid="152"/>
                                        </p:tgtEl>
                                      </p:cBhvr>
                                    </p:animEffect>
                                  </p:childTnLst>
                                </p:cTn>
                              </p:par>
                              <p:par>
                                <p:cTn id="25" presetID="53" presetClass="entr" presetSubtype="16" fill="hold"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p:cTn id="27" dur="500" fill="hold"/>
                                        <p:tgtEl>
                                          <p:spTgt spid="165"/>
                                        </p:tgtEl>
                                        <p:attrNameLst>
                                          <p:attrName>ppt_w</p:attrName>
                                        </p:attrNameLst>
                                      </p:cBhvr>
                                      <p:tavLst>
                                        <p:tav tm="0">
                                          <p:val>
                                            <p:fltVal val="0"/>
                                          </p:val>
                                        </p:tav>
                                        <p:tav tm="100000">
                                          <p:val>
                                            <p:strVal val="#ppt_w"/>
                                          </p:val>
                                        </p:tav>
                                      </p:tavLst>
                                    </p:anim>
                                    <p:anim calcmode="lin" valueType="num">
                                      <p:cBhvr>
                                        <p:cTn id="28" dur="500" fill="hold"/>
                                        <p:tgtEl>
                                          <p:spTgt spid="165"/>
                                        </p:tgtEl>
                                        <p:attrNameLst>
                                          <p:attrName>ppt_h</p:attrName>
                                        </p:attrNameLst>
                                      </p:cBhvr>
                                      <p:tavLst>
                                        <p:tav tm="0">
                                          <p:val>
                                            <p:fltVal val="0"/>
                                          </p:val>
                                        </p:tav>
                                        <p:tav tm="100000">
                                          <p:val>
                                            <p:strVal val="#ppt_h"/>
                                          </p:val>
                                        </p:tav>
                                      </p:tavLst>
                                    </p:anim>
                                    <p:animEffect transition="in" filter="fade">
                                      <p:cBhvr>
                                        <p:cTn id="29" dur="500"/>
                                        <p:tgtEl>
                                          <p:spTgt spid="165"/>
                                        </p:tgtEl>
                                      </p:cBhvr>
                                    </p:animEffect>
                                  </p:childTnLst>
                                </p:cTn>
                              </p:par>
                              <p:par>
                                <p:cTn id="30" presetID="53" presetClass="entr" presetSubtype="16" fill="hold" nodeType="withEffect">
                                  <p:stCondLst>
                                    <p:cond delay="0"/>
                                  </p:stCondLst>
                                  <p:childTnLst>
                                    <p:set>
                                      <p:cBhvr>
                                        <p:cTn id="31" dur="1" fill="hold">
                                          <p:stCondLst>
                                            <p:cond delay="0"/>
                                          </p:stCondLst>
                                        </p:cTn>
                                        <p:tgtEl>
                                          <p:spTgt spid="181"/>
                                        </p:tgtEl>
                                        <p:attrNameLst>
                                          <p:attrName>style.visibility</p:attrName>
                                        </p:attrNameLst>
                                      </p:cBhvr>
                                      <p:to>
                                        <p:strVal val="visible"/>
                                      </p:to>
                                    </p:set>
                                    <p:anim calcmode="lin" valueType="num">
                                      <p:cBhvr>
                                        <p:cTn id="32" dur="500" fill="hold"/>
                                        <p:tgtEl>
                                          <p:spTgt spid="181"/>
                                        </p:tgtEl>
                                        <p:attrNameLst>
                                          <p:attrName>ppt_w</p:attrName>
                                        </p:attrNameLst>
                                      </p:cBhvr>
                                      <p:tavLst>
                                        <p:tav tm="0">
                                          <p:val>
                                            <p:fltVal val="0"/>
                                          </p:val>
                                        </p:tav>
                                        <p:tav tm="100000">
                                          <p:val>
                                            <p:strVal val="#ppt_w"/>
                                          </p:val>
                                        </p:tav>
                                      </p:tavLst>
                                    </p:anim>
                                    <p:anim calcmode="lin" valueType="num">
                                      <p:cBhvr>
                                        <p:cTn id="33" dur="500" fill="hold"/>
                                        <p:tgtEl>
                                          <p:spTgt spid="181"/>
                                        </p:tgtEl>
                                        <p:attrNameLst>
                                          <p:attrName>ppt_h</p:attrName>
                                        </p:attrNameLst>
                                      </p:cBhvr>
                                      <p:tavLst>
                                        <p:tav tm="0">
                                          <p:val>
                                            <p:fltVal val="0"/>
                                          </p:val>
                                        </p:tav>
                                        <p:tav tm="100000">
                                          <p:val>
                                            <p:strVal val="#ppt_h"/>
                                          </p:val>
                                        </p:tav>
                                      </p:tavLst>
                                    </p:anim>
                                    <p:animEffect transition="in" filter="fade">
                                      <p:cBhvr>
                                        <p:cTn id="34" dur="500"/>
                                        <p:tgtEl>
                                          <p:spTgt spid="181"/>
                                        </p:tgtEl>
                                      </p:cBhvr>
                                    </p:animEffect>
                                  </p:childTnLst>
                                </p:cTn>
                              </p:par>
                              <p:par>
                                <p:cTn id="35" presetID="53" presetClass="entr" presetSubtype="16" fill="hold" nodeType="withEffect">
                                  <p:stCondLst>
                                    <p:cond delay="0"/>
                                  </p:stCondLst>
                                  <p:childTnLst>
                                    <p:set>
                                      <p:cBhvr>
                                        <p:cTn id="36" dur="1" fill="hold">
                                          <p:stCondLst>
                                            <p:cond delay="0"/>
                                          </p:stCondLst>
                                        </p:cTn>
                                        <p:tgtEl>
                                          <p:spTgt spid="195"/>
                                        </p:tgtEl>
                                        <p:attrNameLst>
                                          <p:attrName>style.visibility</p:attrName>
                                        </p:attrNameLst>
                                      </p:cBhvr>
                                      <p:to>
                                        <p:strVal val="visible"/>
                                      </p:to>
                                    </p:set>
                                    <p:anim calcmode="lin" valueType="num">
                                      <p:cBhvr>
                                        <p:cTn id="37" dur="500" fill="hold"/>
                                        <p:tgtEl>
                                          <p:spTgt spid="195"/>
                                        </p:tgtEl>
                                        <p:attrNameLst>
                                          <p:attrName>ppt_w</p:attrName>
                                        </p:attrNameLst>
                                      </p:cBhvr>
                                      <p:tavLst>
                                        <p:tav tm="0">
                                          <p:val>
                                            <p:fltVal val="0"/>
                                          </p:val>
                                        </p:tav>
                                        <p:tav tm="100000">
                                          <p:val>
                                            <p:strVal val="#ppt_w"/>
                                          </p:val>
                                        </p:tav>
                                      </p:tavLst>
                                    </p:anim>
                                    <p:anim calcmode="lin" valueType="num">
                                      <p:cBhvr>
                                        <p:cTn id="38" dur="500" fill="hold"/>
                                        <p:tgtEl>
                                          <p:spTgt spid="195"/>
                                        </p:tgtEl>
                                        <p:attrNameLst>
                                          <p:attrName>ppt_h</p:attrName>
                                        </p:attrNameLst>
                                      </p:cBhvr>
                                      <p:tavLst>
                                        <p:tav tm="0">
                                          <p:val>
                                            <p:fltVal val="0"/>
                                          </p:val>
                                        </p:tav>
                                        <p:tav tm="100000">
                                          <p:val>
                                            <p:strVal val="#ppt_h"/>
                                          </p:val>
                                        </p:tav>
                                      </p:tavLst>
                                    </p:anim>
                                    <p:animEffect transition="in" filter="fade">
                                      <p:cBhvr>
                                        <p:cTn id="39" dur="500"/>
                                        <p:tgtEl>
                                          <p:spTgt spid="195"/>
                                        </p:tgtEl>
                                      </p:cBhvr>
                                    </p:animEffect>
                                  </p:childTnLst>
                                </p:cTn>
                              </p:par>
                              <p:par>
                                <p:cTn id="40" presetID="53" presetClass="entr" presetSubtype="16" fill="hold" nodeType="withEffect">
                                  <p:stCondLst>
                                    <p:cond delay="0"/>
                                  </p:stCondLst>
                                  <p:childTnLst>
                                    <p:set>
                                      <p:cBhvr>
                                        <p:cTn id="41" dur="1" fill="hold">
                                          <p:stCondLst>
                                            <p:cond delay="0"/>
                                          </p:stCondLst>
                                        </p:cTn>
                                        <p:tgtEl>
                                          <p:spTgt spid="211"/>
                                        </p:tgtEl>
                                        <p:attrNameLst>
                                          <p:attrName>style.visibility</p:attrName>
                                        </p:attrNameLst>
                                      </p:cBhvr>
                                      <p:to>
                                        <p:strVal val="visible"/>
                                      </p:to>
                                    </p:set>
                                    <p:anim calcmode="lin" valueType="num">
                                      <p:cBhvr>
                                        <p:cTn id="42" dur="500" fill="hold"/>
                                        <p:tgtEl>
                                          <p:spTgt spid="211"/>
                                        </p:tgtEl>
                                        <p:attrNameLst>
                                          <p:attrName>ppt_w</p:attrName>
                                        </p:attrNameLst>
                                      </p:cBhvr>
                                      <p:tavLst>
                                        <p:tav tm="0">
                                          <p:val>
                                            <p:fltVal val="0"/>
                                          </p:val>
                                        </p:tav>
                                        <p:tav tm="100000">
                                          <p:val>
                                            <p:strVal val="#ppt_w"/>
                                          </p:val>
                                        </p:tav>
                                      </p:tavLst>
                                    </p:anim>
                                    <p:anim calcmode="lin" valueType="num">
                                      <p:cBhvr>
                                        <p:cTn id="43" dur="500" fill="hold"/>
                                        <p:tgtEl>
                                          <p:spTgt spid="211"/>
                                        </p:tgtEl>
                                        <p:attrNameLst>
                                          <p:attrName>ppt_h</p:attrName>
                                        </p:attrNameLst>
                                      </p:cBhvr>
                                      <p:tavLst>
                                        <p:tav tm="0">
                                          <p:val>
                                            <p:fltVal val="0"/>
                                          </p:val>
                                        </p:tav>
                                        <p:tav tm="100000">
                                          <p:val>
                                            <p:strVal val="#ppt_h"/>
                                          </p:val>
                                        </p:tav>
                                      </p:tavLst>
                                    </p:anim>
                                    <p:animEffect transition="in" filter="fade">
                                      <p:cBhvr>
                                        <p:cTn id="44" dur="500"/>
                                        <p:tgtEl>
                                          <p:spTgt spid="211"/>
                                        </p:tgtEl>
                                      </p:cBhvr>
                                    </p:animEffect>
                                  </p:childTnLst>
                                </p:cTn>
                              </p:par>
                              <p:par>
                                <p:cTn id="45" presetID="53" presetClass="entr" presetSubtype="16" fill="hold" nodeType="withEffect">
                                  <p:stCondLst>
                                    <p:cond delay="0"/>
                                  </p:stCondLst>
                                  <p:childTnLst>
                                    <p:set>
                                      <p:cBhvr>
                                        <p:cTn id="46" dur="1" fill="hold">
                                          <p:stCondLst>
                                            <p:cond delay="0"/>
                                          </p:stCondLst>
                                        </p:cTn>
                                        <p:tgtEl>
                                          <p:spTgt spid="215"/>
                                        </p:tgtEl>
                                        <p:attrNameLst>
                                          <p:attrName>style.visibility</p:attrName>
                                        </p:attrNameLst>
                                      </p:cBhvr>
                                      <p:to>
                                        <p:strVal val="visible"/>
                                      </p:to>
                                    </p:set>
                                    <p:anim calcmode="lin" valueType="num">
                                      <p:cBhvr>
                                        <p:cTn id="47" dur="500" fill="hold"/>
                                        <p:tgtEl>
                                          <p:spTgt spid="215"/>
                                        </p:tgtEl>
                                        <p:attrNameLst>
                                          <p:attrName>ppt_w</p:attrName>
                                        </p:attrNameLst>
                                      </p:cBhvr>
                                      <p:tavLst>
                                        <p:tav tm="0">
                                          <p:val>
                                            <p:fltVal val="0"/>
                                          </p:val>
                                        </p:tav>
                                        <p:tav tm="100000">
                                          <p:val>
                                            <p:strVal val="#ppt_w"/>
                                          </p:val>
                                        </p:tav>
                                      </p:tavLst>
                                    </p:anim>
                                    <p:anim calcmode="lin" valueType="num">
                                      <p:cBhvr>
                                        <p:cTn id="48" dur="500" fill="hold"/>
                                        <p:tgtEl>
                                          <p:spTgt spid="215"/>
                                        </p:tgtEl>
                                        <p:attrNameLst>
                                          <p:attrName>ppt_h</p:attrName>
                                        </p:attrNameLst>
                                      </p:cBhvr>
                                      <p:tavLst>
                                        <p:tav tm="0">
                                          <p:val>
                                            <p:fltVal val="0"/>
                                          </p:val>
                                        </p:tav>
                                        <p:tav tm="100000">
                                          <p:val>
                                            <p:strVal val="#ppt_h"/>
                                          </p:val>
                                        </p:tav>
                                      </p:tavLst>
                                    </p:anim>
                                    <p:animEffect transition="in" filter="fade">
                                      <p:cBhvr>
                                        <p:cTn id="49" dur="500"/>
                                        <p:tgtEl>
                                          <p:spTgt spid="2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9"/>
                                        </p:tgtEl>
                                        <p:attrNameLst>
                                          <p:attrName>style.visibility</p:attrName>
                                        </p:attrNameLst>
                                      </p:cBhvr>
                                      <p:to>
                                        <p:strVal val="visible"/>
                                      </p:to>
                                    </p:set>
                                    <p:anim calcmode="lin" valueType="num">
                                      <p:cBhvr>
                                        <p:cTn id="52" dur="500" fill="hold"/>
                                        <p:tgtEl>
                                          <p:spTgt spid="219"/>
                                        </p:tgtEl>
                                        <p:attrNameLst>
                                          <p:attrName>ppt_w</p:attrName>
                                        </p:attrNameLst>
                                      </p:cBhvr>
                                      <p:tavLst>
                                        <p:tav tm="0">
                                          <p:val>
                                            <p:fltVal val="0"/>
                                          </p:val>
                                        </p:tav>
                                        <p:tav tm="100000">
                                          <p:val>
                                            <p:strVal val="#ppt_w"/>
                                          </p:val>
                                        </p:tav>
                                      </p:tavLst>
                                    </p:anim>
                                    <p:anim calcmode="lin" valueType="num">
                                      <p:cBhvr>
                                        <p:cTn id="53" dur="500" fill="hold"/>
                                        <p:tgtEl>
                                          <p:spTgt spid="219"/>
                                        </p:tgtEl>
                                        <p:attrNameLst>
                                          <p:attrName>ppt_h</p:attrName>
                                        </p:attrNameLst>
                                      </p:cBhvr>
                                      <p:tavLst>
                                        <p:tav tm="0">
                                          <p:val>
                                            <p:fltVal val="0"/>
                                          </p:val>
                                        </p:tav>
                                        <p:tav tm="100000">
                                          <p:val>
                                            <p:strVal val="#ppt_h"/>
                                          </p:val>
                                        </p:tav>
                                      </p:tavLst>
                                    </p:anim>
                                    <p:animEffect transition="in" filter="fade">
                                      <p:cBhvr>
                                        <p:cTn id="54" dur="500"/>
                                        <p:tgtEl>
                                          <p:spTgt spid="2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20"/>
                                        </p:tgtEl>
                                        <p:attrNameLst>
                                          <p:attrName>style.visibility</p:attrName>
                                        </p:attrNameLst>
                                      </p:cBhvr>
                                      <p:to>
                                        <p:strVal val="visible"/>
                                      </p:to>
                                    </p:set>
                                    <p:anim calcmode="lin" valueType="num">
                                      <p:cBhvr>
                                        <p:cTn id="57" dur="500" fill="hold"/>
                                        <p:tgtEl>
                                          <p:spTgt spid="220"/>
                                        </p:tgtEl>
                                        <p:attrNameLst>
                                          <p:attrName>ppt_w</p:attrName>
                                        </p:attrNameLst>
                                      </p:cBhvr>
                                      <p:tavLst>
                                        <p:tav tm="0">
                                          <p:val>
                                            <p:fltVal val="0"/>
                                          </p:val>
                                        </p:tav>
                                        <p:tav tm="100000">
                                          <p:val>
                                            <p:strVal val="#ppt_w"/>
                                          </p:val>
                                        </p:tav>
                                      </p:tavLst>
                                    </p:anim>
                                    <p:anim calcmode="lin" valueType="num">
                                      <p:cBhvr>
                                        <p:cTn id="58" dur="500" fill="hold"/>
                                        <p:tgtEl>
                                          <p:spTgt spid="220"/>
                                        </p:tgtEl>
                                        <p:attrNameLst>
                                          <p:attrName>ppt_h</p:attrName>
                                        </p:attrNameLst>
                                      </p:cBhvr>
                                      <p:tavLst>
                                        <p:tav tm="0">
                                          <p:val>
                                            <p:fltVal val="0"/>
                                          </p:val>
                                        </p:tav>
                                        <p:tav tm="100000">
                                          <p:val>
                                            <p:strVal val="#ppt_h"/>
                                          </p:val>
                                        </p:tav>
                                      </p:tavLst>
                                    </p:anim>
                                    <p:animEffect transition="in" filter="fade">
                                      <p:cBhvr>
                                        <p:cTn id="59" dur="500"/>
                                        <p:tgtEl>
                                          <p:spTgt spid="2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1"/>
                                        </p:tgtEl>
                                        <p:attrNameLst>
                                          <p:attrName>style.visibility</p:attrName>
                                        </p:attrNameLst>
                                      </p:cBhvr>
                                      <p:to>
                                        <p:strVal val="visible"/>
                                      </p:to>
                                    </p:set>
                                    <p:anim calcmode="lin" valueType="num">
                                      <p:cBhvr>
                                        <p:cTn id="62" dur="500" fill="hold"/>
                                        <p:tgtEl>
                                          <p:spTgt spid="221"/>
                                        </p:tgtEl>
                                        <p:attrNameLst>
                                          <p:attrName>ppt_w</p:attrName>
                                        </p:attrNameLst>
                                      </p:cBhvr>
                                      <p:tavLst>
                                        <p:tav tm="0">
                                          <p:val>
                                            <p:fltVal val="0"/>
                                          </p:val>
                                        </p:tav>
                                        <p:tav tm="100000">
                                          <p:val>
                                            <p:strVal val="#ppt_w"/>
                                          </p:val>
                                        </p:tav>
                                      </p:tavLst>
                                    </p:anim>
                                    <p:anim calcmode="lin" valueType="num">
                                      <p:cBhvr>
                                        <p:cTn id="63" dur="500" fill="hold"/>
                                        <p:tgtEl>
                                          <p:spTgt spid="221"/>
                                        </p:tgtEl>
                                        <p:attrNameLst>
                                          <p:attrName>ppt_h</p:attrName>
                                        </p:attrNameLst>
                                      </p:cBhvr>
                                      <p:tavLst>
                                        <p:tav tm="0">
                                          <p:val>
                                            <p:fltVal val="0"/>
                                          </p:val>
                                        </p:tav>
                                        <p:tav tm="100000">
                                          <p:val>
                                            <p:strVal val="#ppt_h"/>
                                          </p:val>
                                        </p:tav>
                                      </p:tavLst>
                                    </p:anim>
                                    <p:animEffect transition="in" filter="fade">
                                      <p:cBhvr>
                                        <p:cTn id="64" dur="500"/>
                                        <p:tgtEl>
                                          <p:spTgt spid="22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22"/>
                                        </p:tgtEl>
                                        <p:attrNameLst>
                                          <p:attrName>style.visibility</p:attrName>
                                        </p:attrNameLst>
                                      </p:cBhvr>
                                      <p:to>
                                        <p:strVal val="visible"/>
                                      </p:to>
                                    </p:set>
                                    <p:anim calcmode="lin" valueType="num">
                                      <p:cBhvr>
                                        <p:cTn id="67" dur="500" fill="hold"/>
                                        <p:tgtEl>
                                          <p:spTgt spid="222"/>
                                        </p:tgtEl>
                                        <p:attrNameLst>
                                          <p:attrName>ppt_w</p:attrName>
                                        </p:attrNameLst>
                                      </p:cBhvr>
                                      <p:tavLst>
                                        <p:tav tm="0">
                                          <p:val>
                                            <p:fltVal val="0"/>
                                          </p:val>
                                        </p:tav>
                                        <p:tav tm="100000">
                                          <p:val>
                                            <p:strVal val="#ppt_w"/>
                                          </p:val>
                                        </p:tav>
                                      </p:tavLst>
                                    </p:anim>
                                    <p:anim calcmode="lin" valueType="num">
                                      <p:cBhvr>
                                        <p:cTn id="68" dur="500" fill="hold"/>
                                        <p:tgtEl>
                                          <p:spTgt spid="222"/>
                                        </p:tgtEl>
                                        <p:attrNameLst>
                                          <p:attrName>ppt_h</p:attrName>
                                        </p:attrNameLst>
                                      </p:cBhvr>
                                      <p:tavLst>
                                        <p:tav tm="0">
                                          <p:val>
                                            <p:fltVal val="0"/>
                                          </p:val>
                                        </p:tav>
                                        <p:tav tm="100000">
                                          <p:val>
                                            <p:strVal val="#ppt_h"/>
                                          </p:val>
                                        </p:tav>
                                      </p:tavLst>
                                    </p:anim>
                                    <p:animEffect transition="in" filter="fade">
                                      <p:cBhvr>
                                        <p:cTn id="69" dur="500"/>
                                        <p:tgtEl>
                                          <p:spTgt spid="2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23"/>
                                        </p:tgtEl>
                                        <p:attrNameLst>
                                          <p:attrName>style.visibility</p:attrName>
                                        </p:attrNameLst>
                                      </p:cBhvr>
                                      <p:to>
                                        <p:strVal val="visible"/>
                                      </p:to>
                                    </p:set>
                                    <p:anim calcmode="lin" valueType="num">
                                      <p:cBhvr>
                                        <p:cTn id="72" dur="500" fill="hold"/>
                                        <p:tgtEl>
                                          <p:spTgt spid="223"/>
                                        </p:tgtEl>
                                        <p:attrNameLst>
                                          <p:attrName>ppt_w</p:attrName>
                                        </p:attrNameLst>
                                      </p:cBhvr>
                                      <p:tavLst>
                                        <p:tav tm="0">
                                          <p:val>
                                            <p:fltVal val="0"/>
                                          </p:val>
                                        </p:tav>
                                        <p:tav tm="100000">
                                          <p:val>
                                            <p:strVal val="#ppt_w"/>
                                          </p:val>
                                        </p:tav>
                                      </p:tavLst>
                                    </p:anim>
                                    <p:anim calcmode="lin" valueType="num">
                                      <p:cBhvr>
                                        <p:cTn id="73" dur="500" fill="hold"/>
                                        <p:tgtEl>
                                          <p:spTgt spid="223"/>
                                        </p:tgtEl>
                                        <p:attrNameLst>
                                          <p:attrName>ppt_h</p:attrName>
                                        </p:attrNameLst>
                                      </p:cBhvr>
                                      <p:tavLst>
                                        <p:tav tm="0">
                                          <p:val>
                                            <p:fltVal val="0"/>
                                          </p:val>
                                        </p:tav>
                                        <p:tav tm="100000">
                                          <p:val>
                                            <p:strVal val="#ppt_h"/>
                                          </p:val>
                                        </p:tav>
                                      </p:tavLst>
                                    </p:anim>
                                    <p:animEffect transition="in" filter="fade">
                                      <p:cBhvr>
                                        <p:cTn id="74" dur="500"/>
                                        <p:tgtEl>
                                          <p:spTgt spid="22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4"/>
                                        </p:tgtEl>
                                        <p:attrNameLst>
                                          <p:attrName>style.visibility</p:attrName>
                                        </p:attrNameLst>
                                      </p:cBhvr>
                                      <p:to>
                                        <p:strVal val="visible"/>
                                      </p:to>
                                    </p:set>
                                    <p:anim calcmode="lin" valueType="num">
                                      <p:cBhvr>
                                        <p:cTn id="77" dur="500" fill="hold"/>
                                        <p:tgtEl>
                                          <p:spTgt spid="224"/>
                                        </p:tgtEl>
                                        <p:attrNameLst>
                                          <p:attrName>ppt_w</p:attrName>
                                        </p:attrNameLst>
                                      </p:cBhvr>
                                      <p:tavLst>
                                        <p:tav tm="0">
                                          <p:val>
                                            <p:fltVal val="0"/>
                                          </p:val>
                                        </p:tav>
                                        <p:tav tm="100000">
                                          <p:val>
                                            <p:strVal val="#ppt_w"/>
                                          </p:val>
                                        </p:tav>
                                      </p:tavLst>
                                    </p:anim>
                                    <p:anim calcmode="lin" valueType="num">
                                      <p:cBhvr>
                                        <p:cTn id="78" dur="500" fill="hold"/>
                                        <p:tgtEl>
                                          <p:spTgt spid="224"/>
                                        </p:tgtEl>
                                        <p:attrNameLst>
                                          <p:attrName>ppt_h</p:attrName>
                                        </p:attrNameLst>
                                      </p:cBhvr>
                                      <p:tavLst>
                                        <p:tav tm="0">
                                          <p:val>
                                            <p:fltVal val="0"/>
                                          </p:val>
                                        </p:tav>
                                        <p:tav tm="100000">
                                          <p:val>
                                            <p:strVal val="#ppt_h"/>
                                          </p:val>
                                        </p:tav>
                                      </p:tavLst>
                                    </p:anim>
                                    <p:animEffect transition="in" filter="fade">
                                      <p:cBhvr>
                                        <p:cTn id="79" dur="500"/>
                                        <p:tgtEl>
                                          <p:spTgt spid="224"/>
                                        </p:tgtEl>
                                      </p:cBhvr>
                                    </p:animEffect>
                                  </p:childTnLst>
                                </p:cTn>
                              </p:par>
                              <p:par>
                                <p:cTn id="80" presetID="53" presetClass="entr" presetSubtype="16" fill="hold" nodeType="withEffect">
                                  <p:stCondLst>
                                    <p:cond delay="0"/>
                                  </p:stCondLst>
                                  <p:childTnLst>
                                    <p:set>
                                      <p:cBhvr>
                                        <p:cTn id="81" dur="1" fill="hold">
                                          <p:stCondLst>
                                            <p:cond delay="0"/>
                                          </p:stCondLst>
                                        </p:cTn>
                                        <p:tgtEl>
                                          <p:spTgt spid="225"/>
                                        </p:tgtEl>
                                        <p:attrNameLst>
                                          <p:attrName>style.visibility</p:attrName>
                                        </p:attrNameLst>
                                      </p:cBhvr>
                                      <p:to>
                                        <p:strVal val="visible"/>
                                      </p:to>
                                    </p:set>
                                    <p:anim calcmode="lin" valueType="num">
                                      <p:cBhvr>
                                        <p:cTn id="82" dur="500" fill="hold"/>
                                        <p:tgtEl>
                                          <p:spTgt spid="225"/>
                                        </p:tgtEl>
                                        <p:attrNameLst>
                                          <p:attrName>ppt_w</p:attrName>
                                        </p:attrNameLst>
                                      </p:cBhvr>
                                      <p:tavLst>
                                        <p:tav tm="0">
                                          <p:val>
                                            <p:fltVal val="0"/>
                                          </p:val>
                                        </p:tav>
                                        <p:tav tm="100000">
                                          <p:val>
                                            <p:strVal val="#ppt_w"/>
                                          </p:val>
                                        </p:tav>
                                      </p:tavLst>
                                    </p:anim>
                                    <p:anim calcmode="lin" valueType="num">
                                      <p:cBhvr>
                                        <p:cTn id="83" dur="500" fill="hold"/>
                                        <p:tgtEl>
                                          <p:spTgt spid="225"/>
                                        </p:tgtEl>
                                        <p:attrNameLst>
                                          <p:attrName>ppt_h</p:attrName>
                                        </p:attrNameLst>
                                      </p:cBhvr>
                                      <p:tavLst>
                                        <p:tav tm="0">
                                          <p:val>
                                            <p:fltVal val="0"/>
                                          </p:val>
                                        </p:tav>
                                        <p:tav tm="100000">
                                          <p:val>
                                            <p:strVal val="#ppt_h"/>
                                          </p:val>
                                        </p:tav>
                                      </p:tavLst>
                                    </p:anim>
                                    <p:animEffect transition="in" filter="fade">
                                      <p:cBhvr>
                                        <p:cTn id="84" dur="500"/>
                                        <p:tgtEl>
                                          <p:spTgt spid="2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4"/>
                                        </p:tgtEl>
                                        <p:attrNameLst>
                                          <p:attrName>style.visibility</p:attrName>
                                        </p:attrNameLst>
                                      </p:cBhvr>
                                      <p:to>
                                        <p:strVal val="visible"/>
                                      </p:to>
                                    </p:set>
                                    <p:anim calcmode="lin" valueType="num">
                                      <p:cBhvr>
                                        <p:cTn id="87" dur="500" fill="hold"/>
                                        <p:tgtEl>
                                          <p:spTgt spid="234"/>
                                        </p:tgtEl>
                                        <p:attrNameLst>
                                          <p:attrName>ppt_w</p:attrName>
                                        </p:attrNameLst>
                                      </p:cBhvr>
                                      <p:tavLst>
                                        <p:tav tm="0">
                                          <p:val>
                                            <p:fltVal val="0"/>
                                          </p:val>
                                        </p:tav>
                                        <p:tav tm="100000">
                                          <p:val>
                                            <p:strVal val="#ppt_w"/>
                                          </p:val>
                                        </p:tav>
                                      </p:tavLst>
                                    </p:anim>
                                    <p:anim calcmode="lin" valueType="num">
                                      <p:cBhvr>
                                        <p:cTn id="88" dur="500" fill="hold"/>
                                        <p:tgtEl>
                                          <p:spTgt spid="234"/>
                                        </p:tgtEl>
                                        <p:attrNameLst>
                                          <p:attrName>ppt_h</p:attrName>
                                        </p:attrNameLst>
                                      </p:cBhvr>
                                      <p:tavLst>
                                        <p:tav tm="0">
                                          <p:val>
                                            <p:fltVal val="0"/>
                                          </p:val>
                                        </p:tav>
                                        <p:tav tm="100000">
                                          <p:val>
                                            <p:strVal val="#ppt_h"/>
                                          </p:val>
                                        </p:tav>
                                      </p:tavLst>
                                    </p:anim>
                                    <p:animEffect transition="in" filter="fade">
                                      <p:cBhvr>
                                        <p:cTn id="89" dur="500"/>
                                        <p:tgtEl>
                                          <p:spTgt spid="23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35"/>
                                        </p:tgtEl>
                                        <p:attrNameLst>
                                          <p:attrName>style.visibility</p:attrName>
                                        </p:attrNameLst>
                                      </p:cBhvr>
                                      <p:to>
                                        <p:strVal val="visible"/>
                                      </p:to>
                                    </p:set>
                                    <p:anim calcmode="lin" valueType="num">
                                      <p:cBhvr>
                                        <p:cTn id="92" dur="500" fill="hold"/>
                                        <p:tgtEl>
                                          <p:spTgt spid="235"/>
                                        </p:tgtEl>
                                        <p:attrNameLst>
                                          <p:attrName>ppt_w</p:attrName>
                                        </p:attrNameLst>
                                      </p:cBhvr>
                                      <p:tavLst>
                                        <p:tav tm="0">
                                          <p:val>
                                            <p:fltVal val="0"/>
                                          </p:val>
                                        </p:tav>
                                        <p:tav tm="100000">
                                          <p:val>
                                            <p:strVal val="#ppt_w"/>
                                          </p:val>
                                        </p:tav>
                                      </p:tavLst>
                                    </p:anim>
                                    <p:anim calcmode="lin" valueType="num">
                                      <p:cBhvr>
                                        <p:cTn id="93" dur="500" fill="hold"/>
                                        <p:tgtEl>
                                          <p:spTgt spid="235"/>
                                        </p:tgtEl>
                                        <p:attrNameLst>
                                          <p:attrName>ppt_h</p:attrName>
                                        </p:attrNameLst>
                                      </p:cBhvr>
                                      <p:tavLst>
                                        <p:tav tm="0">
                                          <p:val>
                                            <p:fltVal val="0"/>
                                          </p:val>
                                        </p:tav>
                                        <p:tav tm="100000">
                                          <p:val>
                                            <p:strVal val="#ppt_h"/>
                                          </p:val>
                                        </p:tav>
                                      </p:tavLst>
                                    </p:anim>
                                    <p:animEffect transition="in" filter="fade">
                                      <p:cBhvr>
                                        <p:cTn id="94" dur="500"/>
                                        <p:tgtEl>
                                          <p:spTgt spid="23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39"/>
                                        </p:tgtEl>
                                        <p:attrNameLst>
                                          <p:attrName>style.visibility</p:attrName>
                                        </p:attrNameLst>
                                      </p:cBhvr>
                                      <p:to>
                                        <p:strVal val="visible"/>
                                      </p:to>
                                    </p:set>
                                    <p:anim calcmode="lin" valueType="num">
                                      <p:cBhvr>
                                        <p:cTn id="97" dur="500" fill="hold"/>
                                        <p:tgtEl>
                                          <p:spTgt spid="239"/>
                                        </p:tgtEl>
                                        <p:attrNameLst>
                                          <p:attrName>ppt_w</p:attrName>
                                        </p:attrNameLst>
                                      </p:cBhvr>
                                      <p:tavLst>
                                        <p:tav tm="0">
                                          <p:val>
                                            <p:fltVal val="0"/>
                                          </p:val>
                                        </p:tav>
                                        <p:tav tm="100000">
                                          <p:val>
                                            <p:strVal val="#ppt_w"/>
                                          </p:val>
                                        </p:tav>
                                      </p:tavLst>
                                    </p:anim>
                                    <p:anim calcmode="lin" valueType="num">
                                      <p:cBhvr>
                                        <p:cTn id="98" dur="500" fill="hold"/>
                                        <p:tgtEl>
                                          <p:spTgt spid="239"/>
                                        </p:tgtEl>
                                        <p:attrNameLst>
                                          <p:attrName>ppt_h</p:attrName>
                                        </p:attrNameLst>
                                      </p:cBhvr>
                                      <p:tavLst>
                                        <p:tav tm="0">
                                          <p:val>
                                            <p:fltVal val="0"/>
                                          </p:val>
                                        </p:tav>
                                        <p:tav tm="100000">
                                          <p:val>
                                            <p:strVal val="#ppt_h"/>
                                          </p:val>
                                        </p:tav>
                                      </p:tavLst>
                                    </p:anim>
                                    <p:animEffect transition="in" filter="fade">
                                      <p:cBhvr>
                                        <p:cTn id="99" dur="500"/>
                                        <p:tgtEl>
                                          <p:spTgt spid="239"/>
                                        </p:tgtEl>
                                      </p:cBhvr>
                                    </p:animEffect>
                                  </p:childTnLst>
                                </p:cTn>
                              </p:par>
                            </p:childTnLst>
                          </p:cTn>
                        </p:par>
                        <p:par>
                          <p:cTn id="100" fill="hold">
                            <p:stCondLst>
                              <p:cond delay="500"/>
                            </p:stCondLst>
                            <p:childTnLst>
                              <p:par>
                                <p:cTn id="101" presetID="47" presetClass="entr" presetSubtype="0" fill="hold" grpId="0" nodeType="afterEffect">
                                  <p:stCondLst>
                                    <p:cond delay="0"/>
                                  </p:stCondLst>
                                  <p:childTnLst>
                                    <p:set>
                                      <p:cBhvr>
                                        <p:cTn id="102" dur="1" fill="hold">
                                          <p:stCondLst>
                                            <p:cond delay="0"/>
                                          </p:stCondLst>
                                        </p:cTn>
                                        <p:tgtEl>
                                          <p:spTgt spid="229"/>
                                        </p:tgtEl>
                                        <p:attrNameLst>
                                          <p:attrName>style.visibility</p:attrName>
                                        </p:attrNameLst>
                                      </p:cBhvr>
                                      <p:to>
                                        <p:strVal val="visible"/>
                                      </p:to>
                                    </p:set>
                                    <p:animEffect transition="in" filter="fade">
                                      <p:cBhvr>
                                        <p:cTn id="103" dur="1000"/>
                                        <p:tgtEl>
                                          <p:spTgt spid="229"/>
                                        </p:tgtEl>
                                      </p:cBhvr>
                                    </p:animEffect>
                                    <p:anim calcmode="lin" valueType="num">
                                      <p:cBhvr>
                                        <p:cTn id="104" dur="1000" fill="hold"/>
                                        <p:tgtEl>
                                          <p:spTgt spid="229"/>
                                        </p:tgtEl>
                                        <p:attrNameLst>
                                          <p:attrName>ppt_x</p:attrName>
                                        </p:attrNameLst>
                                      </p:cBhvr>
                                      <p:tavLst>
                                        <p:tav tm="0">
                                          <p:val>
                                            <p:strVal val="#ppt_x"/>
                                          </p:val>
                                        </p:tav>
                                        <p:tav tm="100000">
                                          <p:val>
                                            <p:strVal val="#ppt_x"/>
                                          </p:val>
                                        </p:tav>
                                      </p:tavLst>
                                    </p:anim>
                                    <p:anim calcmode="lin" valueType="num">
                                      <p:cBhvr>
                                        <p:cTn id="105" dur="1000" fill="hold"/>
                                        <p:tgtEl>
                                          <p:spTgt spid="22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230"/>
                                        </p:tgtEl>
                                        <p:attrNameLst>
                                          <p:attrName>style.visibility</p:attrName>
                                        </p:attrNameLst>
                                      </p:cBhvr>
                                      <p:to>
                                        <p:strVal val="visible"/>
                                      </p:to>
                                    </p:set>
                                    <p:animEffect transition="in" filter="fade">
                                      <p:cBhvr>
                                        <p:cTn id="108" dur="1000"/>
                                        <p:tgtEl>
                                          <p:spTgt spid="230"/>
                                        </p:tgtEl>
                                      </p:cBhvr>
                                    </p:animEffect>
                                    <p:anim calcmode="lin" valueType="num">
                                      <p:cBhvr>
                                        <p:cTn id="109" dur="1000" fill="hold"/>
                                        <p:tgtEl>
                                          <p:spTgt spid="230"/>
                                        </p:tgtEl>
                                        <p:attrNameLst>
                                          <p:attrName>ppt_x</p:attrName>
                                        </p:attrNameLst>
                                      </p:cBhvr>
                                      <p:tavLst>
                                        <p:tav tm="0">
                                          <p:val>
                                            <p:strVal val="#ppt_x"/>
                                          </p:val>
                                        </p:tav>
                                        <p:tav tm="100000">
                                          <p:val>
                                            <p:strVal val="#ppt_x"/>
                                          </p:val>
                                        </p:tav>
                                      </p:tavLst>
                                    </p:anim>
                                    <p:anim calcmode="lin" valueType="num">
                                      <p:cBhvr>
                                        <p:cTn id="110" dur="1000" fill="hold"/>
                                        <p:tgtEl>
                                          <p:spTgt spid="230"/>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31"/>
                                        </p:tgtEl>
                                        <p:attrNameLst>
                                          <p:attrName>style.visibility</p:attrName>
                                        </p:attrNameLst>
                                      </p:cBhvr>
                                      <p:to>
                                        <p:strVal val="visible"/>
                                      </p:to>
                                    </p:set>
                                    <p:animEffect transition="in" filter="fade">
                                      <p:cBhvr>
                                        <p:cTn id="113" dur="1000"/>
                                        <p:tgtEl>
                                          <p:spTgt spid="231"/>
                                        </p:tgtEl>
                                      </p:cBhvr>
                                    </p:animEffect>
                                    <p:anim calcmode="lin" valueType="num">
                                      <p:cBhvr>
                                        <p:cTn id="114" dur="1000" fill="hold"/>
                                        <p:tgtEl>
                                          <p:spTgt spid="231"/>
                                        </p:tgtEl>
                                        <p:attrNameLst>
                                          <p:attrName>ppt_x</p:attrName>
                                        </p:attrNameLst>
                                      </p:cBhvr>
                                      <p:tavLst>
                                        <p:tav tm="0">
                                          <p:val>
                                            <p:strVal val="#ppt_x"/>
                                          </p:val>
                                        </p:tav>
                                        <p:tav tm="100000">
                                          <p:val>
                                            <p:strVal val="#ppt_x"/>
                                          </p:val>
                                        </p:tav>
                                      </p:tavLst>
                                    </p:anim>
                                    <p:anim calcmode="lin" valueType="num">
                                      <p:cBhvr>
                                        <p:cTn id="115" dur="1000" fill="hold"/>
                                        <p:tgtEl>
                                          <p:spTgt spid="231"/>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232"/>
                                        </p:tgtEl>
                                        <p:attrNameLst>
                                          <p:attrName>style.visibility</p:attrName>
                                        </p:attrNameLst>
                                      </p:cBhvr>
                                      <p:to>
                                        <p:strVal val="visible"/>
                                      </p:to>
                                    </p:set>
                                    <p:animEffect transition="in" filter="fade">
                                      <p:cBhvr>
                                        <p:cTn id="118" dur="1000"/>
                                        <p:tgtEl>
                                          <p:spTgt spid="232"/>
                                        </p:tgtEl>
                                      </p:cBhvr>
                                    </p:animEffect>
                                    <p:anim calcmode="lin" valueType="num">
                                      <p:cBhvr>
                                        <p:cTn id="119" dur="1000" fill="hold"/>
                                        <p:tgtEl>
                                          <p:spTgt spid="232"/>
                                        </p:tgtEl>
                                        <p:attrNameLst>
                                          <p:attrName>ppt_x</p:attrName>
                                        </p:attrNameLst>
                                      </p:cBhvr>
                                      <p:tavLst>
                                        <p:tav tm="0">
                                          <p:val>
                                            <p:strVal val="#ppt_x"/>
                                          </p:val>
                                        </p:tav>
                                        <p:tav tm="100000">
                                          <p:val>
                                            <p:strVal val="#ppt_x"/>
                                          </p:val>
                                        </p:tav>
                                      </p:tavLst>
                                    </p:anim>
                                    <p:anim calcmode="lin" valueType="num">
                                      <p:cBhvr>
                                        <p:cTn id="120" dur="1000" fill="hold"/>
                                        <p:tgtEl>
                                          <p:spTgt spid="232"/>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Effect transition="in" filter="fade">
                                      <p:cBhvr>
                                        <p:cTn id="123" dur="1000"/>
                                        <p:tgtEl>
                                          <p:spTgt spid="237"/>
                                        </p:tgtEl>
                                      </p:cBhvr>
                                    </p:animEffect>
                                    <p:anim calcmode="lin" valueType="num">
                                      <p:cBhvr>
                                        <p:cTn id="124" dur="1000" fill="hold"/>
                                        <p:tgtEl>
                                          <p:spTgt spid="237"/>
                                        </p:tgtEl>
                                        <p:attrNameLst>
                                          <p:attrName>ppt_x</p:attrName>
                                        </p:attrNameLst>
                                      </p:cBhvr>
                                      <p:tavLst>
                                        <p:tav tm="0">
                                          <p:val>
                                            <p:strVal val="#ppt_x"/>
                                          </p:val>
                                        </p:tav>
                                        <p:tav tm="100000">
                                          <p:val>
                                            <p:strVal val="#ppt_x"/>
                                          </p:val>
                                        </p:tav>
                                      </p:tavLst>
                                    </p:anim>
                                    <p:anim calcmode="lin" valueType="num">
                                      <p:cBhvr>
                                        <p:cTn id="125" dur="1000" fill="hold"/>
                                        <p:tgtEl>
                                          <p:spTgt spid="237"/>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238"/>
                                        </p:tgtEl>
                                        <p:attrNameLst>
                                          <p:attrName>style.visibility</p:attrName>
                                        </p:attrNameLst>
                                      </p:cBhvr>
                                      <p:to>
                                        <p:strVal val="visible"/>
                                      </p:to>
                                    </p:set>
                                    <p:animEffect transition="in" filter="fade">
                                      <p:cBhvr>
                                        <p:cTn id="128" dur="1000"/>
                                        <p:tgtEl>
                                          <p:spTgt spid="238"/>
                                        </p:tgtEl>
                                      </p:cBhvr>
                                    </p:animEffect>
                                    <p:anim calcmode="lin" valueType="num">
                                      <p:cBhvr>
                                        <p:cTn id="129" dur="1000" fill="hold"/>
                                        <p:tgtEl>
                                          <p:spTgt spid="238"/>
                                        </p:tgtEl>
                                        <p:attrNameLst>
                                          <p:attrName>ppt_x</p:attrName>
                                        </p:attrNameLst>
                                      </p:cBhvr>
                                      <p:tavLst>
                                        <p:tav tm="0">
                                          <p:val>
                                            <p:strVal val="#ppt_x"/>
                                          </p:val>
                                        </p:tav>
                                        <p:tav tm="100000">
                                          <p:val>
                                            <p:strVal val="#ppt_x"/>
                                          </p:val>
                                        </p:tav>
                                      </p:tavLst>
                                    </p:anim>
                                    <p:anim calcmode="lin" valueType="num">
                                      <p:cBhvr>
                                        <p:cTn id="130" dur="1000" fill="hold"/>
                                        <p:tgtEl>
                                          <p:spTgt spid="238"/>
                                        </p:tgtEl>
                                        <p:attrNameLst>
                                          <p:attrName>ppt_y</p:attrName>
                                        </p:attrNameLst>
                                      </p:cBhvr>
                                      <p:tavLst>
                                        <p:tav tm="0">
                                          <p:val>
                                            <p:strVal val="#ppt_y-.1"/>
                                          </p:val>
                                        </p:tav>
                                        <p:tav tm="100000">
                                          <p:val>
                                            <p:strVal val="#ppt_y"/>
                                          </p:val>
                                        </p:tav>
                                      </p:tavLst>
                                    </p:anim>
                                  </p:childTnLst>
                                </p:cTn>
                              </p:par>
                            </p:childTnLst>
                          </p:cTn>
                        </p:par>
                        <p:par>
                          <p:cTn id="131" fill="hold">
                            <p:stCondLst>
                              <p:cond delay="1500"/>
                            </p:stCondLst>
                            <p:childTnLst>
                              <p:par>
                                <p:cTn id="132" presetID="47" presetClass="entr" presetSubtype="0" fill="hold" grpId="0" nodeType="afterEffect">
                                  <p:stCondLst>
                                    <p:cond delay="0"/>
                                  </p:stCondLst>
                                  <p:childTnLst>
                                    <p:set>
                                      <p:cBhvr>
                                        <p:cTn id="133" dur="1" fill="hold">
                                          <p:stCondLst>
                                            <p:cond delay="0"/>
                                          </p:stCondLst>
                                        </p:cTn>
                                        <p:tgtEl>
                                          <p:spTgt spid="233"/>
                                        </p:tgtEl>
                                        <p:attrNameLst>
                                          <p:attrName>style.visibility</p:attrName>
                                        </p:attrNameLst>
                                      </p:cBhvr>
                                      <p:to>
                                        <p:strVal val="visible"/>
                                      </p:to>
                                    </p:set>
                                    <p:animEffect transition="in" filter="fade">
                                      <p:cBhvr>
                                        <p:cTn id="134" dur="1000"/>
                                        <p:tgtEl>
                                          <p:spTgt spid="233"/>
                                        </p:tgtEl>
                                      </p:cBhvr>
                                    </p:animEffect>
                                    <p:anim calcmode="lin" valueType="num">
                                      <p:cBhvr>
                                        <p:cTn id="135" dur="1000" fill="hold"/>
                                        <p:tgtEl>
                                          <p:spTgt spid="233"/>
                                        </p:tgtEl>
                                        <p:attrNameLst>
                                          <p:attrName>ppt_x</p:attrName>
                                        </p:attrNameLst>
                                      </p:cBhvr>
                                      <p:tavLst>
                                        <p:tav tm="0">
                                          <p:val>
                                            <p:strVal val="#ppt_x"/>
                                          </p:val>
                                        </p:tav>
                                        <p:tav tm="100000">
                                          <p:val>
                                            <p:strVal val="#ppt_x"/>
                                          </p:val>
                                        </p:tav>
                                      </p:tavLst>
                                    </p:anim>
                                    <p:anim calcmode="lin" valueType="num">
                                      <p:cBhvr>
                                        <p:cTn id="136" dur="1000" fill="hold"/>
                                        <p:tgtEl>
                                          <p:spTgt spid="233"/>
                                        </p:tgtEl>
                                        <p:attrNameLst>
                                          <p:attrName>ppt_y</p:attrName>
                                        </p:attrNameLst>
                                      </p:cBhvr>
                                      <p:tavLst>
                                        <p:tav tm="0">
                                          <p:val>
                                            <p:strVal val="#ppt_y-.1"/>
                                          </p:val>
                                        </p:tav>
                                        <p:tav tm="100000">
                                          <p:val>
                                            <p:strVal val="#ppt_y"/>
                                          </p:val>
                                        </p:tav>
                                      </p:tavLst>
                                    </p:anim>
                                  </p:childTnLst>
                                </p:cTn>
                              </p:par>
                              <p:par>
                                <p:cTn id="137" presetID="47" presetClass="entr" presetSubtype="0" fill="hold" grpId="1" nodeType="withEffect">
                                  <p:stCondLst>
                                    <p:cond delay="0"/>
                                  </p:stCondLst>
                                  <p:childTnLst>
                                    <p:set>
                                      <p:cBhvr>
                                        <p:cTn id="138" dur="1" fill="hold">
                                          <p:stCondLst>
                                            <p:cond delay="0"/>
                                          </p:stCondLst>
                                        </p:cTn>
                                        <p:tgtEl>
                                          <p:spTgt spid="234"/>
                                        </p:tgtEl>
                                        <p:attrNameLst>
                                          <p:attrName>style.visibility</p:attrName>
                                        </p:attrNameLst>
                                      </p:cBhvr>
                                      <p:to>
                                        <p:strVal val="visible"/>
                                      </p:to>
                                    </p:set>
                                    <p:animEffect transition="in" filter="fade">
                                      <p:cBhvr>
                                        <p:cTn id="139" dur="1000"/>
                                        <p:tgtEl>
                                          <p:spTgt spid="234"/>
                                        </p:tgtEl>
                                      </p:cBhvr>
                                    </p:animEffect>
                                    <p:anim calcmode="lin" valueType="num">
                                      <p:cBhvr>
                                        <p:cTn id="140" dur="1000" fill="hold"/>
                                        <p:tgtEl>
                                          <p:spTgt spid="234"/>
                                        </p:tgtEl>
                                        <p:attrNameLst>
                                          <p:attrName>ppt_x</p:attrName>
                                        </p:attrNameLst>
                                      </p:cBhvr>
                                      <p:tavLst>
                                        <p:tav tm="0">
                                          <p:val>
                                            <p:strVal val="#ppt_x"/>
                                          </p:val>
                                        </p:tav>
                                        <p:tav tm="100000">
                                          <p:val>
                                            <p:strVal val="#ppt_x"/>
                                          </p:val>
                                        </p:tav>
                                      </p:tavLst>
                                    </p:anim>
                                    <p:anim calcmode="lin" valueType="num">
                                      <p:cBhvr>
                                        <p:cTn id="141" dur="1000" fill="hold"/>
                                        <p:tgtEl>
                                          <p:spTgt spid="234"/>
                                        </p:tgtEl>
                                        <p:attrNameLst>
                                          <p:attrName>ppt_y</p:attrName>
                                        </p:attrNameLst>
                                      </p:cBhvr>
                                      <p:tavLst>
                                        <p:tav tm="0">
                                          <p:val>
                                            <p:strVal val="#ppt_y-.1"/>
                                          </p:val>
                                        </p:tav>
                                        <p:tav tm="100000">
                                          <p:val>
                                            <p:strVal val="#ppt_y"/>
                                          </p:val>
                                        </p:tav>
                                      </p:tavLst>
                                    </p:anim>
                                  </p:childTnLst>
                                </p:cTn>
                              </p:par>
                              <p:par>
                                <p:cTn id="142" presetID="47" presetClass="entr" presetSubtype="0" fill="hold" grpId="1" nodeType="withEffect">
                                  <p:stCondLst>
                                    <p:cond delay="0"/>
                                  </p:stCondLst>
                                  <p:childTnLst>
                                    <p:set>
                                      <p:cBhvr>
                                        <p:cTn id="143" dur="1" fill="hold">
                                          <p:stCondLst>
                                            <p:cond delay="0"/>
                                          </p:stCondLst>
                                        </p:cTn>
                                        <p:tgtEl>
                                          <p:spTgt spid="235"/>
                                        </p:tgtEl>
                                        <p:attrNameLst>
                                          <p:attrName>style.visibility</p:attrName>
                                        </p:attrNameLst>
                                      </p:cBhvr>
                                      <p:to>
                                        <p:strVal val="visible"/>
                                      </p:to>
                                    </p:set>
                                    <p:animEffect transition="in" filter="fade">
                                      <p:cBhvr>
                                        <p:cTn id="144" dur="1000"/>
                                        <p:tgtEl>
                                          <p:spTgt spid="235"/>
                                        </p:tgtEl>
                                      </p:cBhvr>
                                    </p:animEffect>
                                    <p:anim calcmode="lin" valueType="num">
                                      <p:cBhvr>
                                        <p:cTn id="145" dur="1000" fill="hold"/>
                                        <p:tgtEl>
                                          <p:spTgt spid="235"/>
                                        </p:tgtEl>
                                        <p:attrNameLst>
                                          <p:attrName>ppt_x</p:attrName>
                                        </p:attrNameLst>
                                      </p:cBhvr>
                                      <p:tavLst>
                                        <p:tav tm="0">
                                          <p:val>
                                            <p:strVal val="#ppt_x"/>
                                          </p:val>
                                        </p:tav>
                                        <p:tav tm="100000">
                                          <p:val>
                                            <p:strVal val="#ppt_x"/>
                                          </p:val>
                                        </p:tav>
                                      </p:tavLst>
                                    </p:anim>
                                    <p:anim calcmode="lin" valueType="num">
                                      <p:cBhvr>
                                        <p:cTn id="146" dur="1000" fill="hold"/>
                                        <p:tgtEl>
                                          <p:spTgt spid="235"/>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236"/>
                                        </p:tgtEl>
                                        <p:attrNameLst>
                                          <p:attrName>style.visibility</p:attrName>
                                        </p:attrNameLst>
                                      </p:cBhvr>
                                      <p:to>
                                        <p:strVal val="visible"/>
                                      </p:to>
                                    </p:set>
                                    <p:animEffect transition="in" filter="fade">
                                      <p:cBhvr>
                                        <p:cTn id="149" dur="1000"/>
                                        <p:tgtEl>
                                          <p:spTgt spid="236"/>
                                        </p:tgtEl>
                                      </p:cBhvr>
                                    </p:animEffect>
                                    <p:anim calcmode="lin" valueType="num">
                                      <p:cBhvr>
                                        <p:cTn id="150" dur="1000" fill="hold"/>
                                        <p:tgtEl>
                                          <p:spTgt spid="236"/>
                                        </p:tgtEl>
                                        <p:attrNameLst>
                                          <p:attrName>ppt_x</p:attrName>
                                        </p:attrNameLst>
                                      </p:cBhvr>
                                      <p:tavLst>
                                        <p:tav tm="0">
                                          <p:val>
                                            <p:strVal val="#ppt_x"/>
                                          </p:val>
                                        </p:tav>
                                        <p:tav tm="100000">
                                          <p:val>
                                            <p:strVal val="#ppt_x"/>
                                          </p:val>
                                        </p:tav>
                                      </p:tavLst>
                                    </p:anim>
                                    <p:anim calcmode="lin" valueType="num">
                                      <p:cBhvr>
                                        <p:cTn id="151" dur="1000" fill="hold"/>
                                        <p:tgtEl>
                                          <p:spTgt spid="236"/>
                                        </p:tgtEl>
                                        <p:attrNameLst>
                                          <p:attrName>ppt_y</p:attrName>
                                        </p:attrNameLst>
                                      </p:cBhvr>
                                      <p:tavLst>
                                        <p:tav tm="0">
                                          <p:val>
                                            <p:strVal val="#ppt_y-.1"/>
                                          </p:val>
                                        </p:tav>
                                        <p:tav tm="100000">
                                          <p:val>
                                            <p:strVal val="#ppt_y"/>
                                          </p:val>
                                        </p:tav>
                                      </p:tavLst>
                                    </p:anim>
                                  </p:childTnLst>
                                </p:cTn>
                              </p:par>
                              <p:par>
                                <p:cTn id="152" presetID="47" presetClass="entr" presetSubtype="0" fill="hold" grpId="1" nodeType="withEffect">
                                  <p:stCondLst>
                                    <p:cond delay="0"/>
                                  </p:stCondLst>
                                  <p:childTnLst>
                                    <p:set>
                                      <p:cBhvr>
                                        <p:cTn id="153" dur="1" fill="hold">
                                          <p:stCondLst>
                                            <p:cond delay="0"/>
                                          </p:stCondLst>
                                        </p:cTn>
                                        <p:tgtEl>
                                          <p:spTgt spid="239"/>
                                        </p:tgtEl>
                                        <p:attrNameLst>
                                          <p:attrName>style.visibility</p:attrName>
                                        </p:attrNameLst>
                                      </p:cBhvr>
                                      <p:to>
                                        <p:strVal val="visible"/>
                                      </p:to>
                                    </p:set>
                                    <p:animEffect transition="in" filter="fade">
                                      <p:cBhvr>
                                        <p:cTn id="154" dur="1000"/>
                                        <p:tgtEl>
                                          <p:spTgt spid="239"/>
                                        </p:tgtEl>
                                      </p:cBhvr>
                                    </p:animEffect>
                                    <p:anim calcmode="lin" valueType="num">
                                      <p:cBhvr>
                                        <p:cTn id="155" dur="1000" fill="hold"/>
                                        <p:tgtEl>
                                          <p:spTgt spid="239"/>
                                        </p:tgtEl>
                                        <p:attrNameLst>
                                          <p:attrName>ppt_x</p:attrName>
                                        </p:attrNameLst>
                                      </p:cBhvr>
                                      <p:tavLst>
                                        <p:tav tm="0">
                                          <p:val>
                                            <p:strVal val="#ppt_x"/>
                                          </p:val>
                                        </p:tav>
                                        <p:tav tm="100000">
                                          <p:val>
                                            <p:strVal val="#ppt_x"/>
                                          </p:val>
                                        </p:tav>
                                      </p:tavLst>
                                    </p:anim>
                                    <p:anim calcmode="lin" valueType="num">
                                      <p:cBhvr>
                                        <p:cTn id="156" dur="1000" fill="hold"/>
                                        <p:tgtEl>
                                          <p:spTgt spid="239"/>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240"/>
                                        </p:tgtEl>
                                        <p:attrNameLst>
                                          <p:attrName>style.visibility</p:attrName>
                                        </p:attrNameLst>
                                      </p:cBhvr>
                                      <p:to>
                                        <p:strVal val="visible"/>
                                      </p:to>
                                    </p:set>
                                    <p:animEffect transition="in" filter="fade">
                                      <p:cBhvr>
                                        <p:cTn id="159" dur="1000"/>
                                        <p:tgtEl>
                                          <p:spTgt spid="240"/>
                                        </p:tgtEl>
                                      </p:cBhvr>
                                    </p:animEffect>
                                    <p:anim calcmode="lin" valueType="num">
                                      <p:cBhvr>
                                        <p:cTn id="160" dur="1000" fill="hold"/>
                                        <p:tgtEl>
                                          <p:spTgt spid="240"/>
                                        </p:tgtEl>
                                        <p:attrNameLst>
                                          <p:attrName>ppt_x</p:attrName>
                                        </p:attrNameLst>
                                      </p:cBhvr>
                                      <p:tavLst>
                                        <p:tav tm="0">
                                          <p:val>
                                            <p:strVal val="#ppt_x"/>
                                          </p:val>
                                        </p:tav>
                                        <p:tav tm="100000">
                                          <p:val>
                                            <p:strVal val="#ppt_x"/>
                                          </p:val>
                                        </p:tav>
                                      </p:tavLst>
                                    </p:anim>
                                    <p:anim calcmode="lin" valueType="num">
                                      <p:cBhvr>
                                        <p:cTn id="161"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P spid="221" grpId="0"/>
      <p:bldP spid="222" grpId="0"/>
      <p:bldP spid="223" grpId="0"/>
      <p:bldP spid="224" grpId="0"/>
      <p:bldP spid="229" grpId="0"/>
      <p:bldP spid="230" grpId="0"/>
      <p:bldP spid="231" grpId="0"/>
      <p:bldP spid="232" grpId="0"/>
      <p:bldP spid="233" grpId="0"/>
      <p:bldP spid="234" grpId="0"/>
      <p:bldP spid="234" grpId="1"/>
      <p:bldP spid="235" grpId="0"/>
      <p:bldP spid="235" grpId="1"/>
      <p:bldP spid="236" grpId="0"/>
      <p:bldP spid="237" grpId="0"/>
      <p:bldP spid="238" grpId="0"/>
      <p:bldP spid="239" grpId="0"/>
      <p:bldP spid="239" grpId="1"/>
      <p:bldP spid="2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911258" y="4716139"/>
            <a:ext cx="10369484" cy="1427280"/>
          </a:xfrm>
          <a:prstGeom prst="rect">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p:nvPr/>
        </p:nvSpPr>
        <p:spPr bwMode="auto">
          <a:xfrm>
            <a:off x="1670305" y="2111375"/>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1F2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 name="Freeform 5"/>
          <p:cNvSpPr/>
          <p:nvPr/>
        </p:nvSpPr>
        <p:spPr bwMode="auto">
          <a:xfrm>
            <a:off x="2918080" y="2798763"/>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AF93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
          <p:cNvSpPr/>
          <p:nvPr/>
        </p:nvSpPr>
        <p:spPr bwMode="auto">
          <a:xfrm>
            <a:off x="2918080" y="1423987"/>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AF93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 name="Freeform 5"/>
          <p:cNvSpPr/>
          <p:nvPr/>
        </p:nvSpPr>
        <p:spPr bwMode="auto">
          <a:xfrm>
            <a:off x="4165855" y="2111375"/>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1F294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3" name="Freeform 5"/>
          <p:cNvSpPr/>
          <p:nvPr/>
        </p:nvSpPr>
        <p:spPr bwMode="auto">
          <a:xfrm>
            <a:off x="5413630" y="2798763"/>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AF93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5"/>
          <p:cNvSpPr/>
          <p:nvPr/>
        </p:nvSpPr>
        <p:spPr bwMode="auto">
          <a:xfrm>
            <a:off x="5413630" y="1423987"/>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AF93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 name="Freeform 5"/>
          <p:cNvSpPr/>
          <p:nvPr/>
        </p:nvSpPr>
        <p:spPr bwMode="auto">
          <a:xfrm>
            <a:off x="6661405" y="2111375"/>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1F294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5"/>
          <p:cNvSpPr/>
          <p:nvPr/>
        </p:nvSpPr>
        <p:spPr bwMode="auto">
          <a:xfrm>
            <a:off x="7909180" y="2798763"/>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AF93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
          <p:cNvSpPr/>
          <p:nvPr/>
        </p:nvSpPr>
        <p:spPr bwMode="auto">
          <a:xfrm>
            <a:off x="7909180" y="1423987"/>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AF93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Freeform 5"/>
          <p:cNvSpPr/>
          <p:nvPr/>
        </p:nvSpPr>
        <p:spPr bwMode="auto">
          <a:xfrm>
            <a:off x="9156955" y="2111375"/>
            <a:ext cx="1492250" cy="1317625"/>
          </a:xfrm>
          <a:custGeom>
            <a:avLst/>
            <a:gdLst>
              <a:gd name="T0" fmla="*/ 4 w 395"/>
              <a:gd name="T1" fmla="*/ 191 h 348"/>
              <a:gd name="T2" fmla="*/ 4 w 395"/>
              <a:gd name="T3" fmla="*/ 156 h 348"/>
              <a:gd name="T4" fmla="*/ 74 w 395"/>
              <a:gd name="T5" fmla="*/ 17 h 348"/>
              <a:gd name="T6" fmla="*/ 102 w 395"/>
              <a:gd name="T7" fmla="*/ 0 h 348"/>
              <a:gd name="T8" fmla="*/ 292 w 395"/>
              <a:gd name="T9" fmla="*/ 0 h 348"/>
              <a:gd name="T10" fmla="*/ 321 w 395"/>
              <a:gd name="T11" fmla="*/ 17 h 348"/>
              <a:gd name="T12" fmla="*/ 390 w 395"/>
              <a:gd name="T13" fmla="*/ 156 h 348"/>
              <a:gd name="T14" fmla="*/ 390 w 395"/>
              <a:gd name="T15" fmla="*/ 191 h 348"/>
              <a:gd name="T16" fmla="*/ 321 w 395"/>
              <a:gd name="T17" fmla="*/ 330 h 348"/>
              <a:gd name="T18" fmla="*/ 292 w 395"/>
              <a:gd name="T19" fmla="*/ 348 h 348"/>
              <a:gd name="T20" fmla="*/ 102 w 395"/>
              <a:gd name="T21" fmla="*/ 348 h 348"/>
              <a:gd name="T22" fmla="*/ 74 w 395"/>
              <a:gd name="T23" fmla="*/ 330 h 348"/>
              <a:gd name="T24" fmla="*/ 4 w 395"/>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48">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1F2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矩形 18"/>
          <p:cNvSpPr/>
          <p:nvPr/>
        </p:nvSpPr>
        <p:spPr>
          <a:xfrm>
            <a:off x="1435325" y="4828845"/>
            <a:ext cx="3051834" cy="457200"/>
          </a:xfrm>
          <a:prstGeom prst="rect">
            <a:avLst/>
          </a:prstGeom>
        </p:spPr>
        <p:txBody>
          <a:bodyPr wrap="square">
            <a:spAutoFit/>
          </a:bodyPr>
          <a:lstStyle/>
          <a:p>
            <a:r>
              <a:rPr lang="en-US" altLang="zh-CN" sz="2400" dirty="0">
                <a:solidFill>
                  <a:schemeClr val="tx1"/>
                </a:solidFill>
                <a:ea typeface="+mj-ea"/>
                <a:cs typeface="Segoe UI Semilight" panose="020B0402040204020203" pitchFamily="34" charset="0"/>
              </a:rPr>
              <a:t>单击此处添加标题</a:t>
            </a:r>
          </a:p>
        </p:txBody>
      </p:sp>
      <p:sp>
        <p:nvSpPr>
          <p:cNvPr id="20" name="矩形 19"/>
          <p:cNvSpPr/>
          <p:nvPr/>
        </p:nvSpPr>
        <p:spPr>
          <a:xfrm>
            <a:off x="1435325" y="5245448"/>
            <a:ext cx="9321349" cy="731520"/>
          </a:xfrm>
          <a:prstGeom prst="rect">
            <a:avLst/>
          </a:prstGeom>
        </p:spPr>
        <p:txBody>
          <a:bodyPr wrap="square">
            <a:spAutoFit/>
          </a:bodyPr>
          <a:lstStyle/>
          <a:p>
            <a:pPr algn="just"/>
            <a:r>
              <a:rPr lang="en-US" altLang="zh-CN" sz="1400">
                <a:solidFill>
                  <a:schemeClr val="tx1"/>
                </a:solidFill>
                <a:cs typeface="Segoe UI Semilight" panose="020B0402040204020203" pitchFamily="34"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1" name="文本框 20"/>
          <p:cNvSpPr txBox="1"/>
          <p:nvPr/>
        </p:nvSpPr>
        <p:spPr>
          <a:xfrm>
            <a:off x="4311655" y="2420448"/>
            <a:ext cx="1200650" cy="738664"/>
          </a:xfrm>
          <a:prstGeom prst="rect">
            <a:avLst/>
          </a:prstGeom>
          <a:noFill/>
        </p:spPr>
        <p:txBody>
          <a:bodyPr wrap="none" rtlCol="0">
            <a:spAutoFit/>
          </a:bodyPr>
          <a:lstStyle/>
          <a:p>
            <a:pPr algn="ctr"/>
            <a:r>
              <a:rPr lang="en-US" altLang="zh-CN" sz="1400" dirty="0">
                <a:solidFill>
                  <a:schemeClr val="bg1"/>
                </a:solidFill>
              </a:rPr>
              <a:t>BUSINESS</a:t>
            </a:r>
          </a:p>
          <a:p>
            <a:pPr algn="ctr"/>
            <a:r>
              <a:rPr lang="en-US" altLang="zh-CN" sz="1400" dirty="0">
                <a:solidFill>
                  <a:schemeClr val="bg1"/>
                </a:solidFill>
              </a:rPr>
              <a:t>POWERPOINT</a:t>
            </a:r>
          </a:p>
          <a:p>
            <a:pPr algn="ctr"/>
            <a:r>
              <a:rPr lang="en-US" altLang="zh-CN" sz="1400" dirty="0">
                <a:solidFill>
                  <a:schemeClr val="bg1"/>
                </a:solidFill>
              </a:rPr>
              <a:t>01</a:t>
            </a:r>
            <a:endParaRPr lang="zh-CN" altLang="en-US" sz="1400" dirty="0">
              <a:solidFill>
                <a:schemeClr val="bg1"/>
              </a:solidFill>
            </a:endParaRPr>
          </a:p>
        </p:txBody>
      </p:sp>
      <p:sp>
        <p:nvSpPr>
          <p:cNvPr id="22" name="文本框 21"/>
          <p:cNvSpPr txBox="1"/>
          <p:nvPr/>
        </p:nvSpPr>
        <p:spPr>
          <a:xfrm>
            <a:off x="6807205" y="2420448"/>
            <a:ext cx="1200650" cy="738664"/>
          </a:xfrm>
          <a:prstGeom prst="rect">
            <a:avLst/>
          </a:prstGeom>
          <a:noFill/>
        </p:spPr>
        <p:txBody>
          <a:bodyPr wrap="none" rtlCol="0">
            <a:spAutoFit/>
          </a:bodyPr>
          <a:lstStyle/>
          <a:p>
            <a:pPr algn="ctr"/>
            <a:r>
              <a:rPr lang="en-US" altLang="zh-CN" sz="1400" dirty="0">
                <a:solidFill>
                  <a:schemeClr val="bg1"/>
                </a:solidFill>
              </a:rPr>
              <a:t>BUSINESS</a:t>
            </a:r>
          </a:p>
          <a:p>
            <a:pPr algn="ctr"/>
            <a:r>
              <a:rPr lang="en-US" altLang="zh-CN" sz="1400" dirty="0">
                <a:solidFill>
                  <a:schemeClr val="bg1"/>
                </a:solidFill>
              </a:rPr>
              <a:t>POWERPOINT</a:t>
            </a:r>
          </a:p>
          <a:p>
            <a:pPr algn="ctr"/>
            <a:r>
              <a:rPr lang="en-US" altLang="zh-CN" sz="1400" dirty="0">
                <a:solidFill>
                  <a:schemeClr val="bg1"/>
                </a:solidFill>
              </a:rPr>
              <a:t>02</a:t>
            </a:r>
            <a:endParaRPr lang="zh-CN" altLang="en-US" sz="1400" dirty="0">
              <a:solidFill>
                <a:schemeClr val="bg1"/>
              </a:solidFill>
            </a:endParaRPr>
          </a:p>
        </p:txBody>
      </p:sp>
      <p:sp>
        <p:nvSpPr>
          <p:cNvPr id="23" name="文本框 22"/>
          <p:cNvSpPr txBox="1"/>
          <p:nvPr/>
        </p:nvSpPr>
        <p:spPr>
          <a:xfrm>
            <a:off x="3109502" y="1913522"/>
            <a:ext cx="995680" cy="335280"/>
          </a:xfrm>
          <a:prstGeom prst="rect">
            <a:avLst/>
          </a:prstGeom>
          <a:noFill/>
        </p:spPr>
        <p:txBody>
          <a:bodyPr wrap="none" rtlCol="0">
            <a:spAutoFit/>
          </a:bodyPr>
          <a:lstStyle/>
          <a:p>
            <a:pPr algn="l"/>
            <a:r>
              <a:rPr lang="en-US" altLang="zh-CN" sz="1600" dirty="0">
                <a:solidFill>
                  <a:schemeClr val="bg1"/>
                </a:solidFill>
              </a:rPr>
              <a:t>添加标题</a:t>
            </a:r>
          </a:p>
        </p:txBody>
      </p:sp>
      <p:sp>
        <p:nvSpPr>
          <p:cNvPr id="24" name="文本框 23"/>
          <p:cNvSpPr txBox="1"/>
          <p:nvPr/>
        </p:nvSpPr>
        <p:spPr>
          <a:xfrm>
            <a:off x="1861727" y="2600910"/>
            <a:ext cx="995680" cy="335280"/>
          </a:xfrm>
          <a:prstGeom prst="rect">
            <a:avLst/>
          </a:prstGeom>
          <a:noFill/>
        </p:spPr>
        <p:txBody>
          <a:bodyPr wrap="none" rtlCol="0">
            <a:spAutoFit/>
          </a:bodyPr>
          <a:lstStyle/>
          <a:p>
            <a:pPr algn="l"/>
            <a:r>
              <a:rPr lang="en-US" altLang="zh-CN" sz="1600" dirty="0">
                <a:solidFill>
                  <a:schemeClr val="bg1"/>
                </a:solidFill>
              </a:rPr>
              <a:t>添加标题</a:t>
            </a:r>
          </a:p>
        </p:txBody>
      </p:sp>
      <p:sp>
        <p:nvSpPr>
          <p:cNvPr id="25" name="文本框 24"/>
          <p:cNvSpPr txBox="1"/>
          <p:nvPr/>
        </p:nvSpPr>
        <p:spPr>
          <a:xfrm>
            <a:off x="3109502" y="3273594"/>
            <a:ext cx="995680" cy="335280"/>
          </a:xfrm>
          <a:prstGeom prst="rect">
            <a:avLst/>
          </a:prstGeom>
          <a:noFill/>
        </p:spPr>
        <p:txBody>
          <a:bodyPr wrap="none" rtlCol="0">
            <a:spAutoFit/>
          </a:bodyPr>
          <a:lstStyle/>
          <a:p>
            <a:pPr algn="l"/>
            <a:r>
              <a:rPr lang="en-US" altLang="zh-CN" sz="1600" dirty="0">
                <a:solidFill>
                  <a:schemeClr val="bg1"/>
                </a:solidFill>
              </a:rPr>
              <a:t>添加标题</a:t>
            </a:r>
          </a:p>
        </p:txBody>
      </p:sp>
      <p:sp>
        <p:nvSpPr>
          <p:cNvPr id="26" name="文本框 25"/>
          <p:cNvSpPr txBox="1"/>
          <p:nvPr/>
        </p:nvSpPr>
        <p:spPr>
          <a:xfrm>
            <a:off x="5605052" y="3273594"/>
            <a:ext cx="995680" cy="335280"/>
          </a:xfrm>
          <a:prstGeom prst="rect">
            <a:avLst/>
          </a:prstGeom>
          <a:noFill/>
        </p:spPr>
        <p:txBody>
          <a:bodyPr wrap="none" rtlCol="0">
            <a:spAutoFit/>
          </a:bodyPr>
          <a:lstStyle/>
          <a:p>
            <a:pPr algn="l"/>
            <a:r>
              <a:rPr lang="en-US" altLang="zh-CN" sz="1600" dirty="0">
                <a:solidFill>
                  <a:schemeClr val="bg1"/>
                </a:solidFill>
              </a:rPr>
              <a:t>添加标题</a:t>
            </a:r>
          </a:p>
        </p:txBody>
      </p:sp>
      <p:sp>
        <p:nvSpPr>
          <p:cNvPr id="27" name="文本框 26"/>
          <p:cNvSpPr txBox="1"/>
          <p:nvPr/>
        </p:nvSpPr>
        <p:spPr>
          <a:xfrm>
            <a:off x="5605052" y="1913522"/>
            <a:ext cx="995680" cy="335280"/>
          </a:xfrm>
          <a:prstGeom prst="rect">
            <a:avLst/>
          </a:prstGeom>
          <a:noFill/>
        </p:spPr>
        <p:txBody>
          <a:bodyPr wrap="none" rtlCol="0">
            <a:spAutoFit/>
          </a:bodyPr>
          <a:lstStyle/>
          <a:p>
            <a:pPr algn="l"/>
            <a:r>
              <a:rPr lang="en-US" altLang="zh-CN" sz="1600" dirty="0">
                <a:solidFill>
                  <a:schemeClr val="bg1"/>
                </a:solidFill>
              </a:rPr>
              <a:t>添加标题</a:t>
            </a:r>
          </a:p>
        </p:txBody>
      </p:sp>
      <p:sp>
        <p:nvSpPr>
          <p:cNvPr id="28" name="文本框 27"/>
          <p:cNvSpPr txBox="1"/>
          <p:nvPr/>
        </p:nvSpPr>
        <p:spPr>
          <a:xfrm>
            <a:off x="8100602" y="1913522"/>
            <a:ext cx="995680" cy="335280"/>
          </a:xfrm>
          <a:prstGeom prst="rect">
            <a:avLst/>
          </a:prstGeom>
          <a:noFill/>
        </p:spPr>
        <p:txBody>
          <a:bodyPr wrap="none" rtlCol="0">
            <a:spAutoFit/>
          </a:bodyPr>
          <a:lstStyle/>
          <a:p>
            <a:pPr algn="l"/>
            <a:r>
              <a:rPr lang="en-US" altLang="zh-CN" sz="1600" dirty="0">
                <a:solidFill>
                  <a:schemeClr val="bg1"/>
                </a:solidFill>
              </a:rPr>
              <a:t>添加标题</a:t>
            </a:r>
          </a:p>
        </p:txBody>
      </p:sp>
      <p:sp>
        <p:nvSpPr>
          <p:cNvPr id="29" name="文本框 28"/>
          <p:cNvSpPr txBox="1"/>
          <p:nvPr/>
        </p:nvSpPr>
        <p:spPr>
          <a:xfrm>
            <a:off x="8100602" y="3288298"/>
            <a:ext cx="995680" cy="335280"/>
          </a:xfrm>
          <a:prstGeom prst="rect">
            <a:avLst/>
          </a:prstGeom>
          <a:noFill/>
        </p:spPr>
        <p:txBody>
          <a:bodyPr wrap="none" rtlCol="0">
            <a:spAutoFit/>
          </a:bodyPr>
          <a:lstStyle/>
          <a:p>
            <a:pPr algn="l"/>
            <a:r>
              <a:rPr lang="en-US" altLang="zh-CN" sz="1600" dirty="0">
                <a:solidFill>
                  <a:schemeClr val="bg1"/>
                </a:solidFill>
              </a:rPr>
              <a:t>添加标题</a:t>
            </a:r>
          </a:p>
        </p:txBody>
      </p:sp>
      <p:sp>
        <p:nvSpPr>
          <p:cNvPr id="30" name="文本框 29"/>
          <p:cNvSpPr txBox="1"/>
          <p:nvPr/>
        </p:nvSpPr>
        <p:spPr>
          <a:xfrm>
            <a:off x="9401430" y="2600910"/>
            <a:ext cx="995680" cy="335280"/>
          </a:xfrm>
          <a:prstGeom prst="rect">
            <a:avLst/>
          </a:prstGeom>
          <a:noFill/>
        </p:spPr>
        <p:txBody>
          <a:bodyPr wrap="none" rtlCol="0">
            <a:spAutoFit/>
          </a:bodyPr>
          <a:lstStyle/>
          <a:p>
            <a:pPr algn="l"/>
            <a:r>
              <a:rPr lang="en-US" altLang="zh-CN" sz="1600" dirty="0">
                <a:solidFill>
                  <a:schemeClr val="bg1"/>
                </a:solidFill>
              </a:rPr>
              <a:t>添加标题</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2106">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1000"/>
                                        <p:tgtEl>
                                          <p:spTgt spid="19"/>
                                        </p:tgtEl>
                                      </p:cBhvr>
                                    </p:animEffect>
                                    <p:anim calcmode="lin" valueType="num">
                                      <p:cBhvr>
                                        <p:cTn id="114" dur="1000" fill="hold"/>
                                        <p:tgtEl>
                                          <p:spTgt spid="19"/>
                                        </p:tgtEl>
                                        <p:attrNameLst>
                                          <p:attrName>ppt_x</p:attrName>
                                        </p:attrNameLst>
                                      </p:cBhvr>
                                      <p:tavLst>
                                        <p:tav tm="0">
                                          <p:val>
                                            <p:strVal val="#ppt_x"/>
                                          </p:val>
                                        </p:tav>
                                        <p:tav tm="100000">
                                          <p:val>
                                            <p:strVal val="#ppt_x"/>
                                          </p:val>
                                        </p:tav>
                                      </p:tavLst>
                                    </p:anim>
                                    <p:anim calcmode="lin" valueType="num">
                                      <p:cBhvr>
                                        <p:cTn id="115" dur="1000" fill="hold"/>
                                        <p:tgtEl>
                                          <p:spTgt spid="19"/>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fade">
                                      <p:cBhvr>
                                        <p:cTn id="118" dur="1000"/>
                                        <p:tgtEl>
                                          <p:spTgt spid="20"/>
                                        </p:tgtEl>
                                      </p:cBhvr>
                                    </p:animEffect>
                                    <p:anim calcmode="lin" valueType="num">
                                      <p:cBhvr>
                                        <p:cTn id="119" dur="1000" fill="hold"/>
                                        <p:tgtEl>
                                          <p:spTgt spid="20"/>
                                        </p:tgtEl>
                                        <p:attrNameLst>
                                          <p:attrName>ppt_x</p:attrName>
                                        </p:attrNameLst>
                                      </p:cBhvr>
                                      <p:tavLst>
                                        <p:tav tm="0">
                                          <p:val>
                                            <p:strVal val="#ppt_x"/>
                                          </p:val>
                                        </p:tav>
                                        <p:tav tm="100000">
                                          <p:val>
                                            <p:strVal val="#ppt_x"/>
                                          </p:val>
                                        </p:tav>
                                      </p:tavLst>
                                    </p:anim>
                                    <p:anim calcmode="lin" valueType="num">
                                      <p:cBhvr>
                                        <p:cTn id="1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667500" y="5486400"/>
            <a:ext cx="2324100" cy="0"/>
          </a:xfrm>
          <a:custGeom>
            <a:avLst/>
            <a:gdLst>
              <a:gd name="connsiteX0" fmla="*/ 0 w 2324100"/>
              <a:gd name="connsiteY0" fmla="*/ 0 h 0"/>
              <a:gd name="connsiteX1" fmla="*/ 2324100 w 2324100"/>
              <a:gd name="connsiteY1" fmla="*/ 0 h 0"/>
            </a:gdLst>
            <a:ahLst/>
            <a:cxnLst>
              <a:cxn ang="0">
                <a:pos x="connsiteX0" y="connsiteY0"/>
              </a:cxn>
              <a:cxn ang="0">
                <a:pos x="connsiteX1" y="connsiteY1"/>
              </a:cxn>
            </a:cxnLst>
            <a:rect l="l" t="t" r="r" b="b"/>
            <a:pathLst>
              <a:path w="2324100">
                <a:moveTo>
                  <a:pt x="0" y="0"/>
                </a:moveTo>
                <a:lnTo>
                  <a:pt x="2324100"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任意多边形 2"/>
          <p:cNvSpPr/>
          <p:nvPr/>
        </p:nvSpPr>
        <p:spPr>
          <a:xfrm flipH="1">
            <a:off x="3310451" y="3676650"/>
            <a:ext cx="2324100" cy="0"/>
          </a:xfrm>
          <a:custGeom>
            <a:avLst/>
            <a:gdLst>
              <a:gd name="connsiteX0" fmla="*/ 0 w 2324100"/>
              <a:gd name="connsiteY0" fmla="*/ 0 h 0"/>
              <a:gd name="connsiteX1" fmla="*/ 2324100 w 2324100"/>
              <a:gd name="connsiteY1" fmla="*/ 0 h 0"/>
            </a:gdLst>
            <a:ahLst/>
            <a:cxnLst>
              <a:cxn ang="0">
                <a:pos x="connsiteX0" y="connsiteY0"/>
              </a:cxn>
              <a:cxn ang="0">
                <a:pos x="connsiteX1" y="connsiteY1"/>
              </a:cxn>
            </a:cxnLst>
            <a:rect l="l" t="t" r="r" b="b"/>
            <a:pathLst>
              <a:path w="2324100">
                <a:moveTo>
                  <a:pt x="0" y="0"/>
                </a:moveTo>
                <a:lnTo>
                  <a:pt x="2324100"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任意多边形 3"/>
          <p:cNvSpPr/>
          <p:nvPr/>
        </p:nvSpPr>
        <p:spPr>
          <a:xfrm>
            <a:off x="6667500" y="1914525"/>
            <a:ext cx="2324100" cy="0"/>
          </a:xfrm>
          <a:custGeom>
            <a:avLst/>
            <a:gdLst>
              <a:gd name="connsiteX0" fmla="*/ 0 w 2324100"/>
              <a:gd name="connsiteY0" fmla="*/ 0 h 0"/>
              <a:gd name="connsiteX1" fmla="*/ 2324100 w 2324100"/>
              <a:gd name="connsiteY1" fmla="*/ 0 h 0"/>
            </a:gdLst>
            <a:ahLst/>
            <a:cxnLst>
              <a:cxn ang="0">
                <a:pos x="connsiteX0" y="connsiteY0"/>
              </a:cxn>
              <a:cxn ang="0">
                <a:pos x="connsiteX1" y="connsiteY1"/>
              </a:cxn>
            </a:cxnLst>
            <a:rect l="l" t="t" r="r" b="b"/>
            <a:pathLst>
              <a:path w="2324100">
                <a:moveTo>
                  <a:pt x="0" y="0"/>
                </a:moveTo>
                <a:lnTo>
                  <a:pt x="2324100"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5" name="图片占位符 18" descr="C:\Users\Administrator\Desktop\QQ截图20170415132954.jpgQQ截图20170415132954"/>
          <p:cNvPicPr>
            <a:picLocks noGrp="1" noChangeAspect="1"/>
          </p:cNvPicPr>
          <p:nvPr/>
        </p:nvPicPr>
        <p:blipFill>
          <a:blip r:embed="rId2"/>
          <a:srcRect/>
          <a:stretch>
            <a:fillRect/>
          </a:stretch>
        </p:blipFill>
        <p:spPr>
          <a:xfrm>
            <a:off x="5829300" y="1194435"/>
            <a:ext cx="1524000" cy="1439545"/>
          </a:xfrm>
          <a:custGeom>
            <a:avLst/>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pic>
      <p:pic>
        <p:nvPicPr>
          <p:cNvPr id="36" name="图片占位符 24" descr="C:\Users\Administrator\Desktop\QQ截图20170415133024.jpgQQ截图20170415133024"/>
          <p:cNvPicPr>
            <a:picLocks noGrp="1" noChangeAspect="1"/>
          </p:cNvPicPr>
          <p:nvPr/>
        </p:nvPicPr>
        <p:blipFill>
          <a:blip r:embed="rId3"/>
          <a:srcRect/>
          <a:stretch>
            <a:fillRect/>
          </a:stretch>
        </p:blipFill>
        <p:spPr>
          <a:xfrm>
            <a:off x="5829300" y="4802505"/>
            <a:ext cx="1524000" cy="1407160"/>
          </a:xfrm>
          <a:custGeom>
            <a:avLst/>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pic>
      <p:sp>
        <p:nvSpPr>
          <p:cNvPr id="37" name="文本框 36"/>
          <p:cNvSpPr txBox="1"/>
          <p:nvPr/>
        </p:nvSpPr>
        <p:spPr>
          <a:xfrm>
            <a:off x="7829550" y="1457325"/>
            <a:ext cx="3611880" cy="365760"/>
          </a:xfrm>
          <a:prstGeom prst="rect">
            <a:avLst/>
          </a:prstGeom>
          <a:noFill/>
        </p:spPr>
        <p:txBody>
          <a:bodyPr wrap="none" rtlCol="0">
            <a:spAutoFit/>
          </a:bodyPr>
          <a:lstStyle/>
          <a:p>
            <a:pPr algn="l"/>
            <a:r>
              <a:rPr lang="en-US" altLang="zh-CN" dirty="0">
                <a:solidFill>
                  <a:schemeClr val="tx1"/>
                </a:solidFill>
              </a:rPr>
              <a:t>请在此粘贴或者输入您的文字内容</a:t>
            </a:r>
          </a:p>
        </p:txBody>
      </p:sp>
      <p:sp>
        <p:nvSpPr>
          <p:cNvPr id="38" name="文本框 37"/>
          <p:cNvSpPr txBox="1"/>
          <p:nvPr/>
        </p:nvSpPr>
        <p:spPr>
          <a:xfrm>
            <a:off x="7829549" y="5029199"/>
            <a:ext cx="3611880" cy="365760"/>
          </a:xfrm>
          <a:prstGeom prst="rect">
            <a:avLst/>
          </a:prstGeom>
          <a:noFill/>
        </p:spPr>
        <p:txBody>
          <a:bodyPr wrap="none" rtlCol="0">
            <a:spAutoFit/>
          </a:bodyPr>
          <a:lstStyle/>
          <a:p>
            <a:pPr algn="l"/>
            <a:r>
              <a:rPr lang="en-US" altLang="zh-CN" dirty="0">
                <a:solidFill>
                  <a:schemeClr val="tx1"/>
                </a:solidFill>
              </a:rPr>
              <a:t>请在此粘贴或者输入您的文字内容</a:t>
            </a:r>
          </a:p>
        </p:txBody>
      </p:sp>
      <p:sp>
        <p:nvSpPr>
          <p:cNvPr id="39" name="文本框 38"/>
          <p:cNvSpPr txBox="1"/>
          <p:nvPr/>
        </p:nvSpPr>
        <p:spPr>
          <a:xfrm>
            <a:off x="1209726" y="3246239"/>
            <a:ext cx="3611880" cy="365760"/>
          </a:xfrm>
          <a:prstGeom prst="rect">
            <a:avLst/>
          </a:prstGeom>
          <a:noFill/>
        </p:spPr>
        <p:txBody>
          <a:bodyPr wrap="none" rtlCol="0">
            <a:spAutoFit/>
          </a:bodyPr>
          <a:lstStyle/>
          <a:p>
            <a:pPr algn="l"/>
            <a:r>
              <a:rPr lang="en-US" altLang="zh-CN" dirty="0">
                <a:solidFill>
                  <a:schemeClr val="tx1"/>
                </a:solidFill>
              </a:rPr>
              <a:t>请在此粘贴或者输入您的文字内容</a:t>
            </a:r>
          </a:p>
        </p:txBody>
      </p:sp>
      <p:sp>
        <p:nvSpPr>
          <p:cNvPr id="40" name="矩形 39"/>
          <p:cNvSpPr/>
          <p:nvPr/>
        </p:nvSpPr>
        <p:spPr>
          <a:xfrm>
            <a:off x="6793970" y="3202396"/>
            <a:ext cx="4177849" cy="335280"/>
          </a:xfrm>
          <a:prstGeom prst="rect">
            <a:avLst/>
          </a:prstGeom>
        </p:spPr>
        <p:txBody>
          <a:bodyPr wrap="square">
            <a:spAutoFit/>
          </a:bodyPr>
          <a:lstStyle/>
          <a:p>
            <a:r>
              <a:rPr lang="en-US" altLang="zh-CN" sz="1600" dirty="0">
                <a:solidFill>
                  <a:schemeClr val="tx1"/>
                </a:solidFill>
                <a:ea typeface="+mj-ea"/>
                <a:cs typeface="Segoe UI Semilight" panose="020B0402040204020203" pitchFamily="34" charset="0"/>
              </a:rPr>
              <a:t>请在此粘贴或者输入您的文字内容</a:t>
            </a:r>
          </a:p>
        </p:txBody>
      </p:sp>
      <p:sp>
        <p:nvSpPr>
          <p:cNvPr id="41" name="矩形 40"/>
          <p:cNvSpPr/>
          <p:nvPr/>
        </p:nvSpPr>
        <p:spPr>
          <a:xfrm>
            <a:off x="6793970" y="3493531"/>
            <a:ext cx="4854124" cy="731520"/>
          </a:xfrm>
          <a:prstGeom prst="rect">
            <a:avLst/>
          </a:prstGeom>
        </p:spPr>
        <p:txBody>
          <a:bodyPr wrap="square">
            <a:spAutoFit/>
          </a:bodyPr>
          <a:lstStyle/>
          <a:p>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2" name="矩形 41"/>
          <p:cNvSpPr/>
          <p:nvPr/>
        </p:nvSpPr>
        <p:spPr>
          <a:xfrm>
            <a:off x="1264761" y="4909515"/>
            <a:ext cx="4177849" cy="335280"/>
          </a:xfrm>
          <a:prstGeom prst="rect">
            <a:avLst/>
          </a:prstGeom>
        </p:spPr>
        <p:txBody>
          <a:bodyPr wrap="square">
            <a:spAutoFit/>
          </a:bodyPr>
          <a:lstStyle/>
          <a:p>
            <a:pPr algn="r"/>
            <a:r>
              <a:rPr lang="en-US" altLang="zh-CN" sz="1600" dirty="0">
                <a:solidFill>
                  <a:schemeClr val="tx1"/>
                </a:solidFill>
                <a:ea typeface="+mj-ea"/>
                <a:cs typeface="Segoe UI Semilight" panose="020B0402040204020203" pitchFamily="34" charset="0"/>
              </a:rPr>
              <a:t>请在此粘贴或者输入您的文字内容</a:t>
            </a:r>
          </a:p>
        </p:txBody>
      </p:sp>
      <p:sp>
        <p:nvSpPr>
          <p:cNvPr id="43" name="矩形 42"/>
          <p:cNvSpPr/>
          <p:nvPr/>
        </p:nvSpPr>
        <p:spPr>
          <a:xfrm>
            <a:off x="588486" y="5200650"/>
            <a:ext cx="4854124" cy="731520"/>
          </a:xfrm>
          <a:prstGeom prst="rect">
            <a:avLst/>
          </a:prstGeom>
        </p:spPr>
        <p:txBody>
          <a:bodyPr wrap="square">
            <a:spAutoFit/>
          </a:bodyPr>
          <a:lstStyle/>
          <a:p>
            <a:pPr algn="r"/>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4" name="矩形 43"/>
          <p:cNvSpPr/>
          <p:nvPr/>
        </p:nvSpPr>
        <p:spPr>
          <a:xfrm>
            <a:off x="1315398" y="1351003"/>
            <a:ext cx="4177849" cy="335280"/>
          </a:xfrm>
          <a:prstGeom prst="rect">
            <a:avLst/>
          </a:prstGeom>
        </p:spPr>
        <p:txBody>
          <a:bodyPr wrap="square">
            <a:spAutoFit/>
          </a:bodyPr>
          <a:lstStyle/>
          <a:p>
            <a:pPr algn="r"/>
            <a:r>
              <a:rPr lang="en-US" altLang="zh-CN" sz="1600" dirty="0">
                <a:solidFill>
                  <a:schemeClr val="tx1"/>
                </a:solidFill>
                <a:ea typeface="+mj-ea"/>
                <a:cs typeface="Segoe UI Semilight" panose="020B0402040204020203" pitchFamily="34" charset="0"/>
              </a:rPr>
              <a:t>请在此粘贴或者输入您的文字内容</a:t>
            </a:r>
          </a:p>
        </p:txBody>
      </p:sp>
      <p:sp>
        <p:nvSpPr>
          <p:cNvPr id="45" name="矩形 44"/>
          <p:cNvSpPr/>
          <p:nvPr/>
        </p:nvSpPr>
        <p:spPr>
          <a:xfrm>
            <a:off x="639123" y="1642138"/>
            <a:ext cx="4854124" cy="731520"/>
          </a:xfrm>
          <a:prstGeom prst="rect">
            <a:avLst/>
          </a:prstGeom>
        </p:spPr>
        <p:txBody>
          <a:bodyPr wrap="square">
            <a:spAutoFit/>
          </a:bodyPr>
          <a:lstStyle/>
          <a:p>
            <a:pPr algn="r"/>
            <a:r>
              <a:rPr lang="en-US" altLang="zh-CN" sz="1400">
                <a:solidFill>
                  <a:schemeClr val="tx1"/>
                </a:solidFill>
                <a:ea typeface="+mj-ea"/>
                <a:cs typeface="Segoe UI Semilight" panose="020B0402040204020203" pitchFamily="34" charset="0"/>
              </a:rPr>
              <a:t>您的内容打在这里，或者通过复制您的文本后，在此框中选择粘贴，并选择只保留文字。您的内容打在这里，或者通过复制您的文本后，在此框中</a:t>
            </a:r>
          </a:p>
        </p:txBody>
      </p:sp>
      <p:sp>
        <p:nvSpPr>
          <p:cNvPr id="46" name="任意多边形 45"/>
          <p:cNvSpPr/>
          <p:nvPr/>
        </p:nvSpPr>
        <p:spPr>
          <a:xfrm>
            <a:off x="5625394" y="971736"/>
            <a:ext cx="934895" cy="1885578"/>
          </a:xfrm>
          <a:custGeom>
            <a:avLst/>
            <a:gdLst>
              <a:gd name="connsiteX0" fmla="*/ 754911 w 754911"/>
              <a:gd name="connsiteY0" fmla="*/ 0 h 1522570"/>
              <a:gd name="connsiteX1" fmla="*/ 754911 w 754911"/>
              <a:gd name="connsiteY1" fmla="*/ 95250 h 1522570"/>
              <a:gd name="connsiteX2" fmla="*/ 627627 w 754911"/>
              <a:gd name="connsiteY2" fmla="*/ 108081 h 1522570"/>
              <a:gd name="connsiteX3" fmla="*/ 95250 w 754911"/>
              <a:gd name="connsiteY3" fmla="*/ 761285 h 1522570"/>
              <a:gd name="connsiteX4" fmla="*/ 627627 w 754911"/>
              <a:gd name="connsiteY4" fmla="*/ 1414489 h 1522570"/>
              <a:gd name="connsiteX5" fmla="*/ 754911 w 754911"/>
              <a:gd name="connsiteY5" fmla="*/ 1427321 h 1522570"/>
              <a:gd name="connsiteX6" fmla="*/ 754911 w 754911"/>
              <a:gd name="connsiteY6" fmla="*/ 1522570 h 1522570"/>
              <a:gd name="connsiteX7" fmla="*/ 608431 w 754911"/>
              <a:gd name="connsiteY7" fmla="*/ 1507804 h 1522570"/>
              <a:gd name="connsiteX8" fmla="*/ 0 w 754911"/>
              <a:gd name="connsiteY8" fmla="*/ 761285 h 1522570"/>
              <a:gd name="connsiteX9" fmla="*/ 608431 w 754911"/>
              <a:gd name="connsiteY9" fmla="*/ 14766 h 15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911" h="1522570">
                <a:moveTo>
                  <a:pt x="754911" y="0"/>
                </a:moveTo>
                <a:lnTo>
                  <a:pt x="754911" y="95250"/>
                </a:lnTo>
                <a:lnTo>
                  <a:pt x="627627" y="108081"/>
                </a:lnTo>
                <a:cubicBezTo>
                  <a:pt x="323800" y="170253"/>
                  <a:pt x="95250" y="439079"/>
                  <a:pt x="95250" y="761285"/>
                </a:cubicBezTo>
                <a:cubicBezTo>
                  <a:pt x="95250" y="1083492"/>
                  <a:pt x="323800" y="1352317"/>
                  <a:pt x="627627" y="1414489"/>
                </a:cubicBezTo>
                <a:lnTo>
                  <a:pt x="754911" y="1427321"/>
                </a:lnTo>
                <a:lnTo>
                  <a:pt x="754911" y="1522570"/>
                </a:lnTo>
                <a:lnTo>
                  <a:pt x="608431" y="1507804"/>
                </a:lnTo>
                <a:cubicBezTo>
                  <a:pt x="261200" y="1436750"/>
                  <a:pt x="0" y="1129521"/>
                  <a:pt x="0" y="761285"/>
                </a:cubicBezTo>
                <a:cubicBezTo>
                  <a:pt x="0" y="393049"/>
                  <a:pt x="261200" y="85820"/>
                  <a:pt x="608431" y="14766"/>
                </a:cubicBezTo>
                <a:close/>
              </a:path>
            </a:pathLst>
          </a:cu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任意多边形 46"/>
          <p:cNvSpPr/>
          <p:nvPr/>
        </p:nvSpPr>
        <p:spPr>
          <a:xfrm flipH="1">
            <a:off x="5746813" y="2771701"/>
            <a:ext cx="934895" cy="1885578"/>
          </a:xfrm>
          <a:custGeom>
            <a:avLst/>
            <a:gdLst>
              <a:gd name="connsiteX0" fmla="*/ 754911 w 754911"/>
              <a:gd name="connsiteY0" fmla="*/ 0 h 1522570"/>
              <a:gd name="connsiteX1" fmla="*/ 754911 w 754911"/>
              <a:gd name="connsiteY1" fmla="*/ 95250 h 1522570"/>
              <a:gd name="connsiteX2" fmla="*/ 627627 w 754911"/>
              <a:gd name="connsiteY2" fmla="*/ 108081 h 1522570"/>
              <a:gd name="connsiteX3" fmla="*/ 95250 w 754911"/>
              <a:gd name="connsiteY3" fmla="*/ 761285 h 1522570"/>
              <a:gd name="connsiteX4" fmla="*/ 627627 w 754911"/>
              <a:gd name="connsiteY4" fmla="*/ 1414489 h 1522570"/>
              <a:gd name="connsiteX5" fmla="*/ 754911 w 754911"/>
              <a:gd name="connsiteY5" fmla="*/ 1427321 h 1522570"/>
              <a:gd name="connsiteX6" fmla="*/ 754911 w 754911"/>
              <a:gd name="connsiteY6" fmla="*/ 1522570 h 1522570"/>
              <a:gd name="connsiteX7" fmla="*/ 608431 w 754911"/>
              <a:gd name="connsiteY7" fmla="*/ 1507804 h 1522570"/>
              <a:gd name="connsiteX8" fmla="*/ 0 w 754911"/>
              <a:gd name="connsiteY8" fmla="*/ 761285 h 1522570"/>
              <a:gd name="connsiteX9" fmla="*/ 608431 w 754911"/>
              <a:gd name="connsiteY9" fmla="*/ 14766 h 15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911" h="1522570">
                <a:moveTo>
                  <a:pt x="754911" y="0"/>
                </a:moveTo>
                <a:lnTo>
                  <a:pt x="754911" y="95250"/>
                </a:lnTo>
                <a:lnTo>
                  <a:pt x="627627" y="108081"/>
                </a:lnTo>
                <a:cubicBezTo>
                  <a:pt x="323800" y="170253"/>
                  <a:pt x="95250" y="439079"/>
                  <a:pt x="95250" y="761285"/>
                </a:cubicBezTo>
                <a:cubicBezTo>
                  <a:pt x="95250" y="1083492"/>
                  <a:pt x="323800" y="1352317"/>
                  <a:pt x="627627" y="1414489"/>
                </a:cubicBezTo>
                <a:lnTo>
                  <a:pt x="754911" y="1427321"/>
                </a:lnTo>
                <a:lnTo>
                  <a:pt x="754911" y="1522570"/>
                </a:lnTo>
                <a:lnTo>
                  <a:pt x="608431" y="1507804"/>
                </a:lnTo>
                <a:cubicBezTo>
                  <a:pt x="261200" y="1436750"/>
                  <a:pt x="0" y="1129521"/>
                  <a:pt x="0" y="761285"/>
                </a:cubicBezTo>
                <a:cubicBezTo>
                  <a:pt x="0" y="393049"/>
                  <a:pt x="261200" y="85820"/>
                  <a:pt x="608431" y="14766"/>
                </a:cubicBezTo>
                <a:close/>
              </a:path>
            </a:pathLst>
          </a:cu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任意多边形 47"/>
          <p:cNvSpPr/>
          <p:nvPr/>
        </p:nvSpPr>
        <p:spPr>
          <a:xfrm>
            <a:off x="5620343" y="4571666"/>
            <a:ext cx="934895" cy="1885578"/>
          </a:xfrm>
          <a:custGeom>
            <a:avLst/>
            <a:gdLst>
              <a:gd name="connsiteX0" fmla="*/ 754911 w 754911"/>
              <a:gd name="connsiteY0" fmla="*/ 0 h 1522570"/>
              <a:gd name="connsiteX1" fmla="*/ 754911 w 754911"/>
              <a:gd name="connsiteY1" fmla="*/ 95250 h 1522570"/>
              <a:gd name="connsiteX2" fmla="*/ 627627 w 754911"/>
              <a:gd name="connsiteY2" fmla="*/ 108081 h 1522570"/>
              <a:gd name="connsiteX3" fmla="*/ 95250 w 754911"/>
              <a:gd name="connsiteY3" fmla="*/ 761285 h 1522570"/>
              <a:gd name="connsiteX4" fmla="*/ 627627 w 754911"/>
              <a:gd name="connsiteY4" fmla="*/ 1414489 h 1522570"/>
              <a:gd name="connsiteX5" fmla="*/ 754911 w 754911"/>
              <a:gd name="connsiteY5" fmla="*/ 1427321 h 1522570"/>
              <a:gd name="connsiteX6" fmla="*/ 754911 w 754911"/>
              <a:gd name="connsiteY6" fmla="*/ 1522570 h 1522570"/>
              <a:gd name="connsiteX7" fmla="*/ 608431 w 754911"/>
              <a:gd name="connsiteY7" fmla="*/ 1507804 h 1522570"/>
              <a:gd name="connsiteX8" fmla="*/ 0 w 754911"/>
              <a:gd name="connsiteY8" fmla="*/ 761285 h 1522570"/>
              <a:gd name="connsiteX9" fmla="*/ 608431 w 754911"/>
              <a:gd name="connsiteY9" fmla="*/ 14766 h 15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911" h="1522570">
                <a:moveTo>
                  <a:pt x="754911" y="0"/>
                </a:moveTo>
                <a:lnTo>
                  <a:pt x="754911" y="95250"/>
                </a:lnTo>
                <a:lnTo>
                  <a:pt x="627627" y="108081"/>
                </a:lnTo>
                <a:cubicBezTo>
                  <a:pt x="323800" y="170253"/>
                  <a:pt x="95250" y="439079"/>
                  <a:pt x="95250" y="761285"/>
                </a:cubicBezTo>
                <a:cubicBezTo>
                  <a:pt x="95250" y="1083492"/>
                  <a:pt x="323800" y="1352317"/>
                  <a:pt x="627627" y="1414489"/>
                </a:cubicBezTo>
                <a:lnTo>
                  <a:pt x="754911" y="1427321"/>
                </a:lnTo>
                <a:lnTo>
                  <a:pt x="754911" y="1522570"/>
                </a:lnTo>
                <a:lnTo>
                  <a:pt x="608431" y="1507804"/>
                </a:lnTo>
                <a:cubicBezTo>
                  <a:pt x="261200" y="1436750"/>
                  <a:pt x="0" y="1129521"/>
                  <a:pt x="0" y="761285"/>
                </a:cubicBezTo>
                <a:cubicBezTo>
                  <a:pt x="0" y="393049"/>
                  <a:pt x="261200" y="85820"/>
                  <a:pt x="608431" y="14766"/>
                </a:cubicBezTo>
                <a:close/>
              </a:path>
            </a:pathLst>
          </a:custGeom>
          <a:solidFill>
            <a:srgbClr val="1F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9" name="图片占位符 18" descr="C:\Users\Administrator\Desktop\QQ截图20170415133003.jpgQQ截图20170415133003"/>
          <p:cNvPicPr>
            <a:picLocks noGrp="1" noChangeAspect="1"/>
          </p:cNvPicPr>
          <p:nvPr/>
        </p:nvPicPr>
        <p:blipFill>
          <a:blip r:embed="rId4"/>
          <a:srcRect/>
          <a:stretch>
            <a:fillRect/>
          </a:stretch>
        </p:blipFill>
        <p:spPr>
          <a:xfrm>
            <a:off x="4906010" y="2949575"/>
            <a:ext cx="1524000" cy="1384300"/>
          </a:xfrm>
          <a:custGeom>
            <a:avLst/>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pic>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2153">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53" presetClass="entr" presetSubtype="16"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0-#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0-#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0-#ppt_w/2"/>
                                          </p:val>
                                        </p:tav>
                                        <p:tav tm="100000">
                                          <p:val>
                                            <p:strVal val="#ppt_x"/>
                                          </p:val>
                                        </p:tav>
                                      </p:tavLst>
                                    </p:anim>
                                    <p:anim calcmode="lin" valueType="num">
                                      <p:cBhvr additive="base">
                                        <p:cTn id="51" dur="500" fill="hold"/>
                                        <p:tgtEl>
                                          <p:spTgt spid="4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0-#ppt_w/2"/>
                                          </p:val>
                                        </p:tav>
                                        <p:tav tm="100000">
                                          <p:val>
                                            <p:strVal val="#ppt_x"/>
                                          </p:val>
                                        </p:tav>
                                      </p:tavLst>
                                    </p:anim>
                                    <p:anim calcmode="lin" valueType="num">
                                      <p:cBhvr additive="base">
                                        <p:cTn id="55" dur="500" fill="hold"/>
                                        <p:tgtEl>
                                          <p:spTgt spid="4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0-#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2" presetClass="entr" presetSubtype="2"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1+#ppt_w/2"/>
                                          </p:val>
                                        </p:tav>
                                        <p:tav tm="100000">
                                          <p:val>
                                            <p:strVal val="#ppt_x"/>
                                          </p:val>
                                        </p:tav>
                                      </p:tavLst>
                                    </p:anim>
                                    <p:anim calcmode="lin" valueType="num">
                                      <p:cBhvr additive="base">
                                        <p:cTn id="64" dur="500" fill="hold"/>
                                        <p:tgtEl>
                                          <p:spTgt spid="2"/>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1+#ppt_w/2"/>
                                          </p:val>
                                        </p:tav>
                                        <p:tav tm="100000">
                                          <p:val>
                                            <p:strVal val="#ppt_x"/>
                                          </p:val>
                                        </p:tav>
                                      </p:tavLst>
                                    </p:anim>
                                    <p:anim calcmode="lin" valueType="num">
                                      <p:cBhvr additive="base">
                                        <p:cTn id="68" dur="500" fill="hold"/>
                                        <p:tgtEl>
                                          <p:spTgt spid="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1+#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1+#ppt_w/2"/>
                                          </p:val>
                                        </p:tav>
                                        <p:tav tm="100000">
                                          <p:val>
                                            <p:strVal val="#ppt_x"/>
                                          </p:val>
                                        </p:tav>
                                      </p:tavLst>
                                    </p:anim>
                                    <p:anim calcmode="lin" valueType="num">
                                      <p:cBhvr additive="base">
                                        <p:cTn id="76" dur="500" fill="hold"/>
                                        <p:tgtEl>
                                          <p:spTgt spid="38"/>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1+#ppt_w/2"/>
                                          </p:val>
                                        </p:tav>
                                        <p:tav tm="100000">
                                          <p:val>
                                            <p:strVal val="#ppt_x"/>
                                          </p:val>
                                        </p:tav>
                                      </p:tavLst>
                                    </p:anim>
                                    <p:anim calcmode="lin" valueType="num">
                                      <p:cBhvr additive="base">
                                        <p:cTn id="80" dur="500" fill="hold"/>
                                        <p:tgtEl>
                                          <p:spTgt spid="40"/>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1+#ppt_w/2"/>
                                          </p:val>
                                        </p:tav>
                                        <p:tav tm="100000">
                                          <p:val>
                                            <p:strVal val="#ppt_x"/>
                                          </p:val>
                                        </p:tav>
                                      </p:tavLst>
                                    </p:anim>
                                    <p:anim calcmode="lin" valueType="num">
                                      <p:cBhvr additive="base">
                                        <p:cTn id="8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37" grpId="0"/>
      <p:bldP spid="38" grpId="0"/>
      <p:bldP spid="39" grpId="0"/>
      <p:bldP spid="40" grpId="0"/>
      <p:bldP spid="41" grpId="0"/>
      <p:bldP spid="42" grpId="0"/>
      <p:bldP spid="43" grpId="0"/>
      <p:bldP spid="44" grpId="0"/>
      <p:bldP spid="45" grpId="0"/>
      <p:bldP spid="46" grpId="0" animBg="1"/>
      <p:bldP spid="47"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46995" y="2234621"/>
            <a:ext cx="3693640" cy="1323439"/>
          </a:xfrm>
          <a:prstGeom prst="rect">
            <a:avLst/>
          </a:prstGeom>
          <a:noFill/>
        </p:spPr>
        <p:txBody>
          <a:bodyPr wrap="none" rtlCol="0">
            <a:spAutoFit/>
          </a:bodyPr>
          <a:lstStyle/>
          <a:p>
            <a:pPr algn="ctr"/>
            <a:r>
              <a:rPr lang="en-US" altLang="zh-CN" sz="8000" spc="300" dirty="0">
                <a:solidFill>
                  <a:schemeClr val="tx1"/>
                </a:solidFill>
                <a:cs typeface="+mn-ea"/>
                <a:sym typeface="+mn-lt"/>
              </a:rPr>
              <a:t>Thanks</a:t>
            </a:r>
          </a:p>
        </p:txBody>
      </p:sp>
      <p:sp>
        <p:nvSpPr>
          <p:cNvPr id="6" name="文本框 5"/>
          <p:cNvSpPr txBox="1"/>
          <p:nvPr/>
        </p:nvSpPr>
        <p:spPr>
          <a:xfrm>
            <a:off x="4590803" y="3874770"/>
            <a:ext cx="3877985" cy="523220"/>
          </a:xfrm>
          <a:prstGeom prst="rect">
            <a:avLst/>
          </a:prstGeom>
          <a:noFill/>
        </p:spPr>
        <p:txBody>
          <a:bodyPr wrap="none" rtlCol="0">
            <a:spAutoFit/>
          </a:bodyPr>
          <a:lstStyle/>
          <a:p>
            <a:pPr algn="ctr"/>
            <a:r>
              <a:rPr lang="zh-CN" altLang="en-US" sz="2800" spc="2000" dirty="0">
                <a:solidFill>
                  <a:schemeClr val="tx1"/>
                </a:solidFill>
                <a:latin typeface="+mj-ea"/>
                <a:ea typeface="+mj-ea"/>
                <a:cs typeface="+mn-ea"/>
                <a:sym typeface="+mn-lt"/>
              </a:rPr>
              <a:t>谢谢您的观看</a:t>
            </a:r>
          </a:p>
        </p:txBody>
      </p:sp>
      <p:grpSp>
        <p:nvGrpSpPr>
          <p:cNvPr id="7" name="组合 6"/>
          <p:cNvGrpSpPr/>
          <p:nvPr/>
        </p:nvGrpSpPr>
        <p:grpSpPr>
          <a:xfrm>
            <a:off x="4711066" y="3371946"/>
            <a:ext cx="3365500" cy="186114"/>
            <a:chOff x="3674825" y="4038512"/>
            <a:chExt cx="4842351" cy="267784"/>
          </a:xfrm>
        </p:grpSpPr>
        <p:sp>
          <p:nvSpPr>
            <p:cNvPr id="8" name="任意多边形 7"/>
            <p:cNvSpPr/>
            <p:nvPr/>
          </p:nvSpPr>
          <p:spPr>
            <a:xfrm>
              <a:off x="6026598" y="4038512"/>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9" name="组合 8"/>
            <p:cNvGrpSpPr/>
            <p:nvPr/>
          </p:nvGrpSpPr>
          <p:grpSpPr>
            <a:xfrm flipV="1">
              <a:off x="3674825" y="4074839"/>
              <a:ext cx="4842351" cy="45719"/>
              <a:chOff x="3394710" y="4250530"/>
              <a:chExt cx="5392103" cy="0"/>
            </a:xfrm>
          </p:grpSpPr>
          <p:cxnSp>
            <p:nvCxnSpPr>
              <p:cNvPr id="10" name="直接连接符 9"/>
              <p:cNvCxnSpPr/>
              <p:nvPr/>
            </p:nvCxnSpPr>
            <p:spPr>
              <a:xfrm>
                <a:off x="6267450" y="4250530"/>
                <a:ext cx="2519363" cy="0"/>
              </a:xfrm>
              <a:prstGeom prst="line">
                <a:avLst/>
              </a:prstGeom>
              <a:ln>
                <a:solidFill>
                  <a:srgbClr val="AF935C"/>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394710" y="4250530"/>
                <a:ext cx="2519363" cy="0"/>
              </a:xfrm>
              <a:prstGeom prst="line">
                <a:avLst/>
              </a:prstGeom>
              <a:ln>
                <a:solidFill>
                  <a:srgbClr val="AF935C"/>
                </a:solidFill>
              </a:ln>
            </p:spPr>
            <p:style>
              <a:lnRef idx="1">
                <a:schemeClr val="accent1"/>
              </a:lnRef>
              <a:fillRef idx="0">
                <a:schemeClr val="accent1"/>
              </a:fillRef>
              <a:effectRef idx="0">
                <a:schemeClr val="accent1"/>
              </a:effectRef>
              <a:fontRef idx="minor">
                <a:schemeClr val="tx1"/>
              </a:fontRef>
            </p:style>
          </p:cxnSp>
        </p:grpSp>
      </p:grpSp>
      <p:pic>
        <p:nvPicPr>
          <p:cNvPr id="13" name="图片 12" descr="97 ab73428a0c1076f84c12a068f5b9c3"/>
          <p:cNvPicPr>
            <a:picLocks noChangeAspect="1"/>
          </p:cNvPicPr>
          <p:nvPr/>
        </p:nvPicPr>
        <p:blipFill>
          <a:blip r:embed="rId2"/>
          <a:stretch>
            <a:fillRect/>
          </a:stretch>
        </p:blipFill>
        <p:spPr>
          <a:xfrm>
            <a:off x="-186055" y="4923155"/>
            <a:ext cx="5083175" cy="2025650"/>
          </a:xfrm>
          <a:prstGeom prst="rect">
            <a:avLst/>
          </a:prstGeom>
        </p:spPr>
      </p:pic>
      <p:pic>
        <p:nvPicPr>
          <p:cNvPr id="14" name="图片 13" descr="97 ab73428a0c1076f84c12a068f5b9c3"/>
          <p:cNvPicPr>
            <a:picLocks noChangeAspect="1"/>
          </p:cNvPicPr>
          <p:nvPr/>
        </p:nvPicPr>
        <p:blipFill>
          <a:blip r:embed="rId2"/>
          <a:stretch>
            <a:fillRect/>
          </a:stretch>
        </p:blipFill>
        <p:spPr>
          <a:xfrm rot="10800000">
            <a:off x="8173085" y="-59055"/>
            <a:ext cx="4302760" cy="1714500"/>
          </a:xfrm>
          <a:prstGeom prst="rect">
            <a:avLst/>
          </a:prstGeom>
        </p:spPr>
      </p:pic>
    </p:spTree>
  </p:cSld>
  <p:clrMapOvr>
    <a:masterClrMapping/>
  </p:clrMapOvr>
  <p:transition advTm="332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par>
                                <p:cTn id="16" presetID="55" presetClass="entr" presetSubtype="0" fill="hold" grpId="0" nodeType="with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45050" y="1432560"/>
            <a:ext cx="2500630" cy="2500630"/>
            <a:chOff x="6659" y="1520"/>
            <a:chExt cx="5836" cy="5836"/>
          </a:xfrm>
        </p:grpSpPr>
        <p:sp>
          <p:nvSpPr>
            <p:cNvPr id="3" name="椭圆 2"/>
            <p:cNvSpPr/>
            <p:nvPr/>
          </p:nvSpPr>
          <p:spPr>
            <a:xfrm>
              <a:off x="6659" y="1520"/>
              <a:ext cx="5836" cy="5836"/>
            </a:xfrm>
            <a:prstGeom prst="ellips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71" y="1732"/>
              <a:ext cx="5413" cy="5413"/>
            </a:xfrm>
            <a:prstGeom prst="ellipse">
              <a:avLst/>
            </a:prstGeom>
            <a:noFill/>
            <a:ln w="1270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14" name="文本框 12"/>
          <p:cNvSpPr txBox="1">
            <a:spLocks noChangeArrowheads="1"/>
          </p:cNvSpPr>
          <p:nvPr/>
        </p:nvSpPr>
        <p:spPr bwMode="auto">
          <a:xfrm>
            <a:off x="4378325" y="4061059"/>
            <a:ext cx="3434080" cy="60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sz="3200" b="1">
                <a:latin typeface="微软雅黑" panose="020B0503020204020204" charset="-122"/>
                <a:ea typeface="微软雅黑" panose="020B0503020204020204" charset="-122"/>
              </a:rPr>
              <a:t>单击此处添加标题</a:t>
            </a:r>
          </a:p>
        </p:txBody>
      </p:sp>
      <p:sp>
        <p:nvSpPr>
          <p:cNvPr id="17412" name="文本框 10"/>
          <p:cNvSpPr txBox="1">
            <a:spLocks noChangeArrowheads="1"/>
          </p:cNvSpPr>
          <p:nvPr/>
        </p:nvSpPr>
        <p:spPr bwMode="auto">
          <a:xfrm>
            <a:off x="5175250" y="2915285"/>
            <a:ext cx="1866900" cy="3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600" b="1">
                <a:solidFill>
                  <a:schemeClr val="bg1"/>
                </a:solidFill>
              </a:rPr>
              <a:t>VISION</a:t>
            </a:r>
            <a:r>
              <a:rPr lang="zh-CN" altLang="en-US" sz="1600" b="1">
                <a:solidFill>
                  <a:schemeClr val="bg1"/>
                </a:solidFill>
              </a:rPr>
              <a:t> </a:t>
            </a:r>
            <a:r>
              <a:rPr lang="en-US" altLang="zh-CN" sz="1600" b="1">
                <a:solidFill>
                  <a:schemeClr val="bg1"/>
                </a:solidFill>
              </a:rPr>
              <a:t>OF STRONG</a:t>
            </a:r>
          </a:p>
        </p:txBody>
      </p:sp>
      <p:sp>
        <p:nvSpPr>
          <p:cNvPr id="4" name="文本框 3"/>
          <p:cNvSpPr txBox="1"/>
          <p:nvPr/>
        </p:nvSpPr>
        <p:spPr>
          <a:xfrm>
            <a:off x="5204460" y="2242820"/>
            <a:ext cx="1808480" cy="613410"/>
          </a:xfrm>
          <a:prstGeom prst="rect">
            <a:avLst/>
          </a:prstGeom>
          <a:noFill/>
        </p:spPr>
        <p:txBody>
          <a:bodyPr wrap="none" rtlCol="0">
            <a:spAutoFit/>
          </a:bodyPr>
          <a:lstStyle/>
          <a:p>
            <a:pPr algn="l"/>
            <a:r>
              <a:rPr lang="zh-CN" altLang="en-US" sz="3200" b="1">
                <a:solidFill>
                  <a:schemeClr val="bg1"/>
                </a:solidFill>
                <a:latin typeface="微软雅黑" panose="020B0503020204020204" charset="-122"/>
                <a:ea typeface="微软雅黑" panose="020B0503020204020204" charset="-122"/>
              </a:rPr>
              <a:t>添加标题</a:t>
            </a:r>
          </a:p>
        </p:txBody>
      </p:sp>
      <p:cxnSp>
        <p:nvCxnSpPr>
          <p:cNvPr id="7" name="直接连接符 6"/>
          <p:cNvCxnSpPr/>
          <p:nvPr/>
        </p:nvCxnSpPr>
        <p:spPr>
          <a:xfrm>
            <a:off x="4296410" y="4590415"/>
            <a:ext cx="3597910" cy="0"/>
          </a:xfrm>
          <a:prstGeom prst="line">
            <a:avLst/>
          </a:prstGeom>
          <a:ln w="12700" cmpd="sng">
            <a:solidFill>
              <a:srgbClr val="AF935C"/>
            </a:solidFill>
            <a:prstDash val="sysDash"/>
          </a:ln>
        </p:spPr>
        <p:style>
          <a:lnRef idx="1">
            <a:schemeClr val="accent1"/>
          </a:lnRef>
          <a:fillRef idx="0">
            <a:schemeClr val="accent1"/>
          </a:fillRef>
          <a:effectRef idx="0">
            <a:schemeClr val="accent1"/>
          </a:effectRef>
          <a:fontRef idx="minor">
            <a:schemeClr val="tx1"/>
          </a:fontRef>
        </p:style>
      </p:cxnSp>
      <p:sp>
        <p:nvSpPr>
          <p:cNvPr id="2" name="Text Box 44"/>
          <p:cNvSpPr txBox="1">
            <a:spLocks noChangeArrowheads="1"/>
          </p:cNvSpPr>
          <p:nvPr/>
        </p:nvSpPr>
        <p:spPr bwMode="auto">
          <a:xfrm>
            <a:off x="3881755" y="4590415"/>
            <a:ext cx="4427220" cy="8458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gn="ctr">
              <a:lnSpc>
                <a:spcPct val="150000"/>
              </a:lnSpc>
              <a:spcBef>
                <a:spcPts val="1000"/>
              </a:spcBef>
            </a:pPr>
            <a:r>
              <a:rPr lang="zh-CN" altLang="en-US" sz="1100" dirty="0">
                <a:solidFill>
                  <a:schemeClr val="tx1"/>
                </a:solidFill>
                <a:cs typeface="+mn-ea"/>
                <a:sym typeface="+mn-lt"/>
              </a:rPr>
              <a:t>您的内容打在这里，或者通过复制您的文本后，在此框中选择粘贴，并选择只保留文字。您的内容打在这里，或者通过复制您的文本后，在此框中</a:t>
            </a:r>
          </a:p>
        </p:txBody>
      </p:sp>
      <p:pic>
        <p:nvPicPr>
          <p:cNvPr id="13" name="图片 12" descr="97 ab73428a0c1076f84c12a068f5b9c3"/>
          <p:cNvPicPr>
            <a:picLocks noChangeAspect="1"/>
          </p:cNvPicPr>
          <p:nvPr/>
        </p:nvPicPr>
        <p:blipFill>
          <a:blip r:embed="rId2"/>
          <a:stretch>
            <a:fillRect/>
          </a:stretch>
        </p:blipFill>
        <p:spPr>
          <a:xfrm>
            <a:off x="-186055" y="4923155"/>
            <a:ext cx="5083175" cy="2025650"/>
          </a:xfrm>
          <a:prstGeom prst="rect">
            <a:avLst/>
          </a:prstGeom>
        </p:spPr>
      </p:pic>
      <p:pic>
        <p:nvPicPr>
          <p:cNvPr id="14" name="图片 13" descr="97 ab73428a0c1076f84c12a068f5b9c3"/>
          <p:cNvPicPr>
            <a:picLocks noChangeAspect="1"/>
          </p:cNvPicPr>
          <p:nvPr/>
        </p:nvPicPr>
        <p:blipFill>
          <a:blip r:embed="rId2"/>
          <a:stretch>
            <a:fillRect/>
          </a:stretch>
        </p:blipFill>
        <p:spPr>
          <a:xfrm rot="10800000">
            <a:off x="8173085" y="-59055"/>
            <a:ext cx="4302760" cy="1714500"/>
          </a:xfrm>
          <a:prstGeom prst="rect">
            <a:avLst/>
          </a:prstGeom>
        </p:spPr>
      </p:pic>
    </p:spTree>
  </p:cSld>
  <p:clrMapOvr>
    <a:masterClrMapping/>
  </p:clrMapOvr>
  <p:transition advTm="374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600"/>
                                  </p:stCondLst>
                                  <p:childTnLst>
                                    <p:set>
                                      <p:cBhvr>
                                        <p:cTn id="6" dur="1" fill="hold">
                                          <p:stCondLst>
                                            <p:cond delay="0"/>
                                          </p:stCondLst>
                                        </p:cTn>
                                        <p:tgtEl>
                                          <p:spTgt spid="17414"/>
                                        </p:tgtEl>
                                        <p:attrNameLst>
                                          <p:attrName>style.visibility</p:attrName>
                                        </p:attrNameLst>
                                      </p:cBhvr>
                                      <p:to>
                                        <p:strVal val="visible"/>
                                      </p:to>
                                    </p:set>
                                    <p:animEffect transition="in" filter="wipe(right)">
                                      <p:cBhvr>
                                        <p:cTn id="7" dur="500"/>
                                        <p:tgtEl>
                                          <p:spTgt spid="17414"/>
                                        </p:tgtEl>
                                      </p:cBhvr>
                                    </p:animEffect>
                                  </p:childTnLst>
                                </p:cTn>
                              </p:par>
                              <p:par>
                                <p:cTn id="8" presetID="6"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600"/>
                                        <p:tgtEl>
                                          <p:spTgt spid="8"/>
                                        </p:tgtEl>
                                      </p:cBhvr>
                                    </p:animEffect>
                                  </p:childTnLst>
                                </p:cTn>
                              </p:par>
                              <p:par>
                                <p:cTn id="11" presetID="10" presetClass="entr" presetSubtype="0" fill="hold" grpId="2" nodeType="withEffect">
                                  <p:stCondLst>
                                    <p:cond delay="50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500"/>
                                        <p:tgtEl>
                                          <p:spTgt spid="17412"/>
                                        </p:tgtEl>
                                      </p:cBhvr>
                                    </p:animEffect>
                                  </p:childTnLst>
                                </p:cTn>
                              </p:par>
                              <p:par>
                                <p:cTn id="14" presetID="10" presetClass="entr" presetSubtype="0" fill="hold" grpId="2"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0" presetClass="entr" presetSubtype="0" fill="hold" grpId="0" nodeType="with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Effect transition="in" filter="fade">
                                      <p:cBhvr>
                                        <p:cTn id="2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2" grpId="0"/>
      <p:bldP spid="17412" grpId="1"/>
      <p:bldP spid="17412" grpId="2"/>
      <p:bldP spid="4" grpId="0"/>
      <p:bldP spid="4" grpId="1"/>
      <p:bldP spid="4" grpId="2"/>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0222" y="4700792"/>
            <a:ext cx="1402080" cy="457200"/>
          </a:xfrm>
          <a:prstGeom prst="rect">
            <a:avLst/>
          </a:prstGeom>
          <a:noFill/>
        </p:spPr>
        <p:txBody>
          <a:bodyPr wrap="none" rtlCol="0">
            <a:spAutoFit/>
          </a:bodyPr>
          <a:lstStyle/>
          <a:p>
            <a:pPr algn="ctr"/>
            <a:r>
              <a:rPr lang="zh-CN" altLang="en-US" sz="2400" dirty="0">
                <a:latin typeface="+mj-ea"/>
                <a:ea typeface="+mj-ea"/>
                <a:cs typeface="+mn-ea"/>
                <a:sym typeface="+mn-lt"/>
              </a:rPr>
              <a:t>添加标题</a:t>
            </a:r>
          </a:p>
        </p:txBody>
      </p:sp>
      <p:pic>
        <p:nvPicPr>
          <p:cNvPr id="3" name="图片 2" descr="C:\Users\Administrator\Desktop\QQ截图20170415132846.jpgQQ截图20170415132846"/>
          <p:cNvPicPr>
            <a:picLocks noChangeAspect="1"/>
          </p:cNvPicPr>
          <p:nvPr/>
        </p:nvPicPr>
        <p:blipFill>
          <a:blip r:embed="rId2"/>
          <a:srcRect/>
          <a:stretch>
            <a:fillRect/>
          </a:stretch>
        </p:blipFill>
        <p:spPr>
          <a:xfrm>
            <a:off x="1035685" y="10795"/>
            <a:ext cx="4618355" cy="2576195"/>
          </a:xfrm>
          <a:prstGeom prst="rect">
            <a:avLst/>
          </a:prstGeom>
          <a:ln w="76200">
            <a:solidFill>
              <a:schemeClr val="bg1"/>
            </a:solidFill>
          </a:ln>
          <a:effectLst>
            <a:outerShdw blurRad="292100" dist="152400" dir="2700000" algn="tl" rotWithShape="0">
              <a:prstClr val="black">
                <a:alpha val="20000"/>
              </a:prstClr>
            </a:outerShdw>
          </a:effectLst>
        </p:spPr>
      </p:pic>
      <p:sp>
        <p:nvSpPr>
          <p:cNvPr id="4" name="文本框 3"/>
          <p:cNvSpPr txBox="1"/>
          <p:nvPr/>
        </p:nvSpPr>
        <p:spPr>
          <a:xfrm>
            <a:off x="6970361" y="1372473"/>
            <a:ext cx="2468880" cy="640080"/>
          </a:xfrm>
          <a:prstGeom prst="rect">
            <a:avLst/>
          </a:prstGeom>
          <a:noFill/>
        </p:spPr>
        <p:txBody>
          <a:bodyPr wrap="none" rtlCol="0">
            <a:spAutoFit/>
          </a:bodyPr>
          <a:lstStyle>
            <a:defPPr>
              <a:defRPr lang="zh-CN"/>
            </a:defPPr>
            <a:lvl1pPr>
              <a:defRPr sz="2000" i="1">
                <a:gradFill>
                  <a:gsLst>
                    <a:gs pos="100000">
                      <a:srgbClr val="D49D57"/>
                    </a:gs>
                    <a:gs pos="30000">
                      <a:srgbClr val="F9EDD8"/>
                    </a:gs>
                    <a:gs pos="0">
                      <a:srgbClr val="F4DEBD"/>
                    </a:gs>
                  </a:gsLst>
                  <a:lin ang="5400000" scaled="0"/>
                </a:gradFill>
                <a:latin typeface="微软雅黑" panose="020B0503020204020204" charset="-122"/>
                <a:ea typeface="微软雅黑" panose="020B0503020204020204" charset="-122"/>
              </a:defRPr>
            </a:lvl1pPr>
          </a:lstStyle>
          <a:p>
            <a:pPr algn="l"/>
            <a:r>
              <a:rPr lang="zh-CN" altLang="en-US" sz="3600" i="0" dirty="0">
                <a:solidFill>
                  <a:srgbClr val="AF935C"/>
                </a:solidFill>
                <a:latin typeface="+mj-ea"/>
                <a:ea typeface="+mj-ea"/>
                <a:cs typeface="+mn-ea"/>
                <a:sym typeface="+mn-lt"/>
              </a:rPr>
              <a:t>请在此粘贴</a:t>
            </a:r>
          </a:p>
        </p:txBody>
      </p:sp>
      <p:sp>
        <p:nvSpPr>
          <p:cNvPr id="5" name="Text Box 44"/>
          <p:cNvSpPr txBox="1">
            <a:spLocks noChangeArrowheads="1"/>
          </p:cNvSpPr>
          <p:nvPr/>
        </p:nvSpPr>
        <p:spPr bwMode="auto">
          <a:xfrm>
            <a:off x="6970361" y="2696643"/>
            <a:ext cx="3887220" cy="136191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gn="just">
              <a:lnSpc>
                <a:spcPct val="150000"/>
              </a:lnSpc>
              <a:spcBef>
                <a:spcPts val="1000"/>
              </a:spcBef>
            </a:pPr>
            <a:r>
              <a:rPr lang="zh-CN" altLang="en-US" sz="1100" dirty="0">
                <a:solidFill>
                  <a:prstClr val="black">
                    <a:lumMod val="65000"/>
                    <a:lumOff val="35000"/>
                  </a:prst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6" name="文本框 5"/>
          <p:cNvSpPr txBox="1"/>
          <p:nvPr/>
        </p:nvSpPr>
        <p:spPr>
          <a:xfrm>
            <a:off x="6970361" y="1946809"/>
            <a:ext cx="4754880" cy="640080"/>
          </a:xfrm>
          <a:prstGeom prst="rect">
            <a:avLst/>
          </a:prstGeom>
          <a:noFill/>
        </p:spPr>
        <p:txBody>
          <a:bodyPr wrap="none" rtlCol="0">
            <a:spAutoFit/>
          </a:bodyPr>
          <a:lstStyle>
            <a:defPPr>
              <a:defRPr lang="zh-CN"/>
            </a:defPPr>
            <a:lvl1pPr>
              <a:defRPr sz="2000" i="1">
                <a:gradFill>
                  <a:gsLst>
                    <a:gs pos="100000">
                      <a:srgbClr val="D49D57"/>
                    </a:gs>
                    <a:gs pos="30000">
                      <a:srgbClr val="F9EDD8"/>
                    </a:gs>
                    <a:gs pos="0">
                      <a:srgbClr val="F4DEBD"/>
                    </a:gs>
                  </a:gsLst>
                  <a:lin ang="5400000" scaled="0"/>
                </a:gradFill>
                <a:latin typeface="微软雅黑" panose="020B0503020204020204" charset="-122"/>
                <a:ea typeface="微软雅黑" panose="020B0503020204020204" charset="-122"/>
              </a:defRPr>
            </a:lvl1pPr>
          </a:lstStyle>
          <a:p>
            <a:pPr algn="l"/>
            <a:r>
              <a:rPr lang="zh-CN" altLang="en-US" sz="3600" i="0" dirty="0">
                <a:solidFill>
                  <a:srgbClr val="AF935C"/>
                </a:solidFill>
                <a:latin typeface="+mj-ea"/>
                <a:ea typeface="+mj-ea"/>
                <a:cs typeface="+mn-ea"/>
                <a:sym typeface="+mn-lt"/>
              </a:rPr>
              <a:t>或者输入您的文字内容</a:t>
            </a:r>
          </a:p>
        </p:txBody>
      </p:sp>
      <p:pic>
        <p:nvPicPr>
          <p:cNvPr id="7" name="图片 6" descr="C:\Users\Administrator\Desktop\QQ截图20170415132826.jpgQQ截图20170415132826"/>
          <p:cNvPicPr>
            <a:picLocks noChangeAspect="1"/>
          </p:cNvPicPr>
          <p:nvPr/>
        </p:nvPicPr>
        <p:blipFill>
          <a:blip r:embed="rId3"/>
          <a:srcRect/>
          <a:stretch>
            <a:fillRect/>
          </a:stretch>
        </p:blipFill>
        <p:spPr>
          <a:xfrm>
            <a:off x="1035907" y="2913341"/>
            <a:ext cx="4618412" cy="2486025"/>
          </a:xfrm>
          <a:prstGeom prst="rect">
            <a:avLst/>
          </a:prstGeom>
          <a:ln w="76200">
            <a:solidFill>
              <a:schemeClr val="bg1"/>
            </a:solidFill>
          </a:ln>
          <a:effectLst>
            <a:outerShdw blurRad="292100" dist="152400" dir="2700000" algn="tl" rotWithShape="0">
              <a:prstClr val="black">
                <a:alpha val="20000"/>
              </a:prstClr>
            </a:outerShdw>
          </a:effectLst>
        </p:spPr>
      </p:pic>
      <p:sp>
        <p:nvSpPr>
          <p:cNvPr id="14" name="文本框 13"/>
          <p:cNvSpPr txBox="1"/>
          <p:nvPr/>
        </p:nvSpPr>
        <p:spPr>
          <a:xfrm>
            <a:off x="6963376" y="5113449"/>
            <a:ext cx="2171107" cy="646331"/>
          </a:xfrm>
          <a:prstGeom prst="rect">
            <a:avLst/>
          </a:prstGeom>
          <a:noFill/>
        </p:spPr>
        <p:txBody>
          <a:bodyPr wrap="none" rtlCol="0">
            <a:spAutoFit/>
          </a:bodyPr>
          <a:lstStyle/>
          <a:p>
            <a:r>
              <a:rPr lang="en-US" altLang="zh-CN" sz="3600" dirty="0">
                <a:solidFill>
                  <a:srgbClr val="AF935C"/>
                </a:solidFill>
                <a:cs typeface="+mn-ea"/>
                <a:sym typeface="+mn-lt"/>
              </a:rPr>
              <a:t>Our Team</a:t>
            </a:r>
            <a:endParaRPr lang="zh-CN" altLang="en-US" sz="3600" dirty="0">
              <a:solidFill>
                <a:srgbClr val="AF935C"/>
              </a:solidFill>
              <a:cs typeface="+mn-ea"/>
              <a:sym typeface="+mn-lt"/>
            </a:endParaRPr>
          </a:p>
        </p:txBody>
      </p:sp>
    </p:spTree>
  </p:cSld>
  <p:clrMapOvr>
    <a:masterClrMapping/>
  </p:clrMapOvr>
  <p:transition advTm="636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3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10" presetClass="entr" presetSubtype="0" fill="hold" grpId="1" nodeType="withEffect">
                                  <p:stCondLst>
                                    <p:cond delay="0"/>
                                  </p:stCondLst>
                                  <p:iterate type="lt">
                                    <p:tmPct val="3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2" presetClass="entr" presetSubtype="4" decel="10000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ppt_x"/>
                                          </p:val>
                                        </p:tav>
                                        <p:tav tm="100000">
                                          <p:val>
                                            <p:strVal val="#ppt_x"/>
                                          </p:val>
                                        </p:tav>
                                      </p:tavLst>
                                    </p:anim>
                                    <p:anim calcmode="lin" valueType="num">
                                      <p:cBhvr additive="base">
                                        <p:cTn id="15" dur="10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8" decel="10000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1+#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Effect transition="in" filter="fade">
                                      <p:cBhvr>
                                        <p:cTn id="35"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bldLvl="0" animBg="1"/>
      <p:bldP spid="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5"/>
          <p:cNvSpPr txBox="1"/>
          <p:nvPr/>
        </p:nvSpPr>
        <p:spPr>
          <a:xfrm>
            <a:off x="2416510" y="4037826"/>
            <a:ext cx="1031240" cy="599440"/>
          </a:xfrm>
          <a:prstGeom prst="rect">
            <a:avLst/>
          </a:prstGeom>
          <a:noFill/>
        </p:spPr>
        <p:txBody>
          <a:bodyPr wrap="none" rtlCol="0">
            <a:spAutoFit/>
          </a:bodyPr>
          <a:lstStyle/>
          <a:p>
            <a:pPr>
              <a:lnSpc>
                <a:spcPts val="4000"/>
              </a:lnSpc>
            </a:pPr>
            <a:r>
              <a:rPr lang="en-US" altLang="zh-CN" sz="2400" dirty="0">
                <a:solidFill>
                  <a:srgbClr val="AF935C"/>
                </a:solidFill>
                <a:cs typeface="+mn-ea"/>
                <a:sym typeface="+mn-lt"/>
              </a:rPr>
              <a:t>2019.6</a:t>
            </a:r>
            <a:endParaRPr lang="zh-CN" altLang="en-US" sz="2400" dirty="0">
              <a:solidFill>
                <a:srgbClr val="AF935C"/>
              </a:solidFill>
              <a:cs typeface="+mn-ea"/>
              <a:sym typeface="+mn-lt"/>
            </a:endParaRPr>
          </a:p>
        </p:txBody>
      </p:sp>
      <p:sp>
        <p:nvSpPr>
          <p:cNvPr id="35" name="TextBox 16"/>
          <p:cNvSpPr txBox="1"/>
          <p:nvPr/>
        </p:nvSpPr>
        <p:spPr>
          <a:xfrm>
            <a:off x="1063167" y="3450208"/>
            <a:ext cx="2394931" cy="784830"/>
          </a:xfrm>
          <a:prstGeom prst="rect">
            <a:avLst/>
          </a:prstGeom>
          <a:noFill/>
        </p:spPr>
        <p:txBody>
          <a:bodyPr wrap="square" rtlCol="0">
            <a:spAutoFit/>
          </a:bodyPr>
          <a:lstStyle/>
          <a:p>
            <a:pPr>
              <a:lnSpc>
                <a:spcPct val="150000"/>
              </a:lnSpc>
            </a:pPr>
            <a:r>
              <a:rPr lang="zh-CN" altLang="en-US" sz="1000" dirty="0">
                <a:cs typeface="+mn-ea"/>
                <a:sym typeface="+mn-lt"/>
              </a:rPr>
              <a:t>您的内容打在这里，或者通过复制您的文本后，在此框中选择粘贴，并选择只保留文字。</a:t>
            </a:r>
          </a:p>
        </p:txBody>
      </p:sp>
      <p:sp>
        <p:nvSpPr>
          <p:cNvPr id="36" name="平行四边形 9"/>
          <p:cNvSpPr/>
          <p:nvPr/>
        </p:nvSpPr>
        <p:spPr>
          <a:xfrm>
            <a:off x="1025381" y="4752104"/>
            <a:ext cx="2565422" cy="1264212"/>
          </a:xfrm>
          <a:prstGeom prst="rect">
            <a:avLst/>
          </a:prstGeom>
          <a:blipFill dpi="0" rotWithShape="1">
            <a:blip r:embed="rId2"/>
            <a:srcRect/>
            <a:stretch>
              <a:fillRect/>
            </a:stretch>
          </a:blipFill>
          <a:ln w="38100">
            <a:solidFill>
              <a:schemeClr val="bg1"/>
            </a:solidFill>
          </a:ln>
          <a:effectLst>
            <a:outerShdw blurRad="2921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37" name="平行四边形 1"/>
          <p:cNvSpPr/>
          <p:nvPr/>
        </p:nvSpPr>
        <p:spPr>
          <a:xfrm flipH="1">
            <a:off x="3594247" y="3495942"/>
            <a:ext cx="2549672" cy="1256454"/>
          </a:xfrm>
          <a:prstGeom prst="rect">
            <a:avLst/>
          </a:prstGeom>
          <a:blipFill dpi="0" rotWithShape="1">
            <a:blip r:embed="rId2"/>
            <a:srcRect/>
            <a:stretch>
              <a:fillRect/>
            </a:stretch>
          </a:blipFill>
          <a:ln w="38100">
            <a:solidFill>
              <a:schemeClr val="bg1"/>
            </a:solidFill>
          </a:ln>
          <a:effectLst>
            <a:outerShdw blurRad="2921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38" name="平行四边形 9"/>
          <p:cNvSpPr/>
          <p:nvPr/>
        </p:nvSpPr>
        <p:spPr>
          <a:xfrm flipH="1">
            <a:off x="6147771" y="2235773"/>
            <a:ext cx="2549674" cy="1256452"/>
          </a:xfrm>
          <a:prstGeom prst="rect">
            <a:avLst/>
          </a:prstGeom>
          <a:blipFill dpi="0" rotWithShape="1">
            <a:blip r:embed="rId2"/>
            <a:srcRect/>
            <a:stretch>
              <a:fillRect/>
            </a:stretch>
          </a:blipFill>
          <a:ln w="38100">
            <a:solidFill>
              <a:schemeClr val="bg1"/>
            </a:solidFill>
          </a:ln>
          <a:effectLst>
            <a:outerShdw blurRad="2921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39" name="平行四边形 1"/>
          <p:cNvSpPr/>
          <p:nvPr/>
        </p:nvSpPr>
        <p:spPr>
          <a:xfrm flipH="1" flipV="1">
            <a:off x="8697445" y="972212"/>
            <a:ext cx="2556556" cy="1259844"/>
          </a:xfrm>
          <a:prstGeom prst="rect">
            <a:avLst/>
          </a:prstGeom>
          <a:blipFill dpi="0" rotWithShape="1">
            <a:blip r:embed="rId2"/>
            <a:srcRect/>
            <a:stretch>
              <a:fillRect/>
            </a:stretch>
          </a:blipFill>
          <a:ln w="38100">
            <a:solidFill>
              <a:schemeClr val="bg1"/>
            </a:solidFill>
          </a:ln>
          <a:effectLst>
            <a:outerShdw blurRad="2921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40" name="平行四边形 9"/>
          <p:cNvSpPr/>
          <p:nvPr/>
        </p:nvSpPr>
        <p:spPr>
          <a:xfrm>
            <a:off x="8697445" y="3492225"/>
            <a:ext cx="2556556" cy="1259846"/>
          </a:xfrm>
          <a:prstGeom prst="rect">
            <a:avLst/>
          </a:prstGeom>
          <a:blipFill dpi="0" rotWithShape="1">
            <a:blip r:embed="rId2"/>
            <a:srcRect/>
            <a:stretch>
              <a:fillRect/>
            </a:stretch>
          </a:blipFill>
          <a:ln w="38100">
            <a:solidFill>
              <a:schemeClr val="bg1"/>
            </a:solidFill>
          </a:ln>
          <a:effectLst>
            <a:outerShdw blurRad="2921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41" name="平行四边形 1"/>
          <p:cNvSpPr/>
          <p:nvPr/>
        </p:nvSpPr>
        <p:spPr>
          <a:xfrm flipH="1" flipV="1">
            <a:off x="6144330" y="4752071"/>
            <a:ext cx="2556556" cy="1259844"/>
          </a:xfrm>
          <a:prstGeom prst="rect">
            <a:avLst/>
          </a:prstGeom>
          <a:blipFill dpi="0" rotWithShape="1">
            <a:blip r:embed="rId2"/>
            <a:srcRect/>
            <a:stretch>
              <a:fillRect/>
            </a:stretch>
          </a:blipFill>
          <a:ln w="38100">
            <a:solidFill>
              <a:schemeClr val="bg1"/>
            </a:solidFill>
          </a:ln>
          <a:effectLst>
            <a:outerShdw blurRad="2921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42" name="等腰三角形 41"/>
          <p:cNvSpPr/>
          <p:nvPr/>
        </p:nvSpPr>
        <p:spPr>
          <a:xfrm flipV="1">
            <a:off x="2311856" y="4340473"/>
            <a:ext cx="104654" cy="90219"/>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TextBox 19"/>
          <p:cNvSpPr txBox="1"/>
          <p:nvPr/>
        </p:nvSpPr>
        <p:spPr>
          <a:xfrm>
            <a:off x="5007427" y="2819640"/>
            <a:ext cx="1031240" cy="599440"/>
          </a:xfrm>
          <a:prstGeom prst="rect">
            <a:avLst/>
          </a:prstGeom>
          <a:noFill/>
        </p:spPr>
        <p:txBody>
          <a:bodyPr wrap="none" rtlCol="0">
            <a:spAutoFit/>
          </a:bodyPr>
          <a:lstStyle/>
          <a:p>
            <a:pPr>
              <a:lnSpc>
                <a:spcPts val="4000"/>
              </a:lnSpc>
            </a:pPr>
            <a:r>
              <a:rPr lang="en-US" altLang="zh-CN" sz="2400" dirty="0">
                <a:solidFill>
                  <a:srgbClr val="AF935C"/>
                </a:solidFill>
                <a:cs typeface="+mn-ea"/>
                <a:sym typeface="+mn-lt"/>
              </a:rPr>
              <a:t>2019.5</a:t>
            </a:r>
            <a:endParaRPr lang="zh-CN" altLang="en-US" sz="2400" dirty="0">
              <a:solidFill>
                <a:srgbClr val="AF935C"/>
              </a:solidFill>
              <a:cs typeface="+mn-ea"/>
              <a:sym typeface="+mn-lt"/>
            </a:endParaRPr>
          </a:p>
        </p:txBody>
      </p:sp>
      <p:sp>
        <p:nvSpPr>
          <p:cNvPr id="44" name="TextBox 20"/>
          <p:cNvSpPr txBox="1"/>
          <p:nvPr/>
        </p:nvSpPr>
        <p:spPr>
          <a:xfrm>
            <a:off x="3616297" y="2232022"/>
            <a:ext cx="2394931" cy="784830"/>
          </a:xfrm>
          <a:prstGeom prst="rect">
            <a:avLst/>
          </a:prstGeom>
          <a:noFill/>
        </p:spPr>
        <p:txBody>
          <a:bodyPr wrap="square" rtlCol="0">
            <a:spAutoFit/>
          </a:bodyPr>
          <a:lstStyle/>
          <a:p>
            <a:pPr>
              <a:lnSpc>
                <a:spcPct val="150000"/>
              </a:lnSpc>
            </a:pPr>
            <a:r>
              <a:rPr lang="zh-CN" altLang="en-US" sz="1000" dirty="0">
                <a:cs typeface="+mn-ea"/>
                <a:sym typeface="+mn-lt"/>
              </a:rPr>
              <a:t>您的内容打在这里，或者通过复制您的文本后，在此框中选择粘贴，并选择只保留文字。</a:t>
            </a:r>
          </a:p>
        </p:txBody>
      </p:sp>
      <p:sp>
        <p:nvSpPr>
          <p:cNvPr id="45" name="等腰三角形 44"/>
          <p:cNvSpPr/>
          <p:nvPr/>
        </p:nvSpPr>
        <p:spPr>
          <a:xfrm flipV="1">
            <a:off x="4902773" y="3122287"/>
            <a:ext cx="104654" cy="90219"/>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TextBox 22"/>
          <p:cNvSpPr txBox="1"/>
          <p:nvPr/>
        </p:nvSpPr>
        <p:spPr>
          <a:xfrm>
            <a:off x="7575661" y="1614674"/>
            <a:ext cx="1031240" cy="599440"/>
          </a:xfrm>
          <a:prstGeom prst="rect">
            <a:avLst/>
          </a:prstGeom>
          <a:noFill/>
        </p:spPr>
        <p:txBody>
          <a:bodyPr wrap="none" rtlCol="0">
            <a:spAutoFit/>
          </a:bodyPr>
          <a:lstStyle/>
          <a:p>
            <a:pPr>
              <a:lnSpc>
                <a:spcPts val="4000"/>
              </a:lnSpc>
            </a:pPr>
            <a:r>
              <a:rPr lang="en-US" altLang="zh-CN" sz="2400" dirty="0">
                <a:solidFill>
                  <a:srgbClr val="AF935C"/>
                </a:solidFill>
                <a:cs typeface="+mn-ea"/>
                <a:sym typeface="+mn-lt"/>
              </a:rPr>
              <a:t>2019.8</a:t>
            </a:r>
            <a:endParaRPr lang="zh-CN" altLang="en-US" sz="2400" dirty="0">
              <a:solidFill>
                <a:srgbClr val="AF935C"/>
              </a:solidFill>
              <a:cs typeface="+mn-ea"/>
              <a:sym typeface="+mn-lt"/>
            </a:endParaRPr>
          </a:p>
        </p:txBody>
      </p:sp>
      <p:sp>
        <p:nvSpPr>
          <p:cNvPr id="47" name="TextBox 23"/>
          <p:cNvSpPr txBox="1"/>
          <p:nvPr/>
        </p:nvSpPr>
        <p:spPr>
          <a:xfrm>
            <a:off x="6184531" y="1027056"/>
            <a:ext cx="2394931" cy="784830"/>
          </a:xfrm>
          <a:prstGeom prst="rect">
            <a:avLst/>
          </a:prstGeom>
          <a:noFill/>
        </p:spPr>
        <p:txBody>
          <a:bodyPr wrap="square" rtlCol="0">
            <a:spAutoFit/>
          </a:bodyPr>
          <a:lstStyle/>
          <a:p>
            <a:pPr>
              <a:lnSpc>
                <a:spcPct val="150000"/>
              </a:lnSpc>
            </a:pPr>
            <a:r>
              <a:rPr lang="zh-CN" altLang="en-US" sz="1000" dirty="0">
                <a:cs typeface="+mn-ea"/>
                <a:sym typeface="+mn-lt"/>
              </a:rPr>
              <a:t>您的内容打在这里，或者通过复制您的文本后，在此框中选择粘贴，并选择只保留文字。</a:t>
            </a:r>
          </a:p>
        </p:txBody>
      </p:sp>
      <p:sp>
        <p:nvSpPr>
          <p:cNvPr id="48" name="等腰三角形 47"/>
          <p:cNvSpPr/>
          <p:nvPr/>
        </p:nvSpPr>
        <p:spPr>
          <a:xfrm flipV="1">
            <a:off x="7471007" y="1917321"/>
            <a:ext cx="104654" cy="90219"/>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TextBox 25"/>
          <p:cNvSpPr txBox="1"/>
          <p:nvPr/>
        </p:nvSpPr>
        <p:spPr>
          <a:xfrm>
            <a:off x="7664671" y="4143261"/>
            <a:ext cx="1031240" cy="599440"/>
          </a:xfrm>
          <a:prstGeom prst="rect">
            <a:avLst/>
          </a:prstGeom>
          <a:noFill/>
        </p:spPr>
        <p:txBody>
          <a:bodyPr wrap="none" rtlCol="0">
            <a:spAutoFit/>
          </a:bodyPr>
          <a:lstStyle/>
          <a:p>
            <a:pPr>
              <a:lnSpc>
                <a:spcPts val="4000"/>
              </a:lnSpc>
            </a:pPr>
            <a:r>
              <a:rPr lang="en-US" altLang="zh-CN" sz="2400" dirty="0">
                <a:solidFill>
                  <a:srgbClr val="AF935C"/>
                </a:solidFill>
                <a:cs typeface="+mn-ea"/>
                <a:sym typeface="+mn-lt"/>
              </a:rPr>
              <a:t>2019.3</a:t>
            </a:r>
            <a:endParaRPr lang="zh-CN" altLang="en-US" sz="2400" dirty="0">
              <a:solidFill>
                <a:srgbClr val="AF935C"/>
              </a:solidFill>
              <a:cs typeface="+mn-ea"/>
              <a:sym typeface="+mn-lt"/>
            </a:endParaRPr>
          </a:p>
        </p:txBody>
      </p:sp>
      <p:sp>
        <p:nvSpPr>
          <p:cNvPr id="50" name="TextBox 26"/>
          <p:cNvSpPr txBox="1"/>
          <p:nvPr/>
        </p:nvSpPr>
        <p:spPr>
          <a:xfrm>
            <a:off x="6273541" y="3555643"/>
            <a:ext cx="2394931" cy="784830"/>
          </a:xfrm>
          <a:prstGeom prst="rect">
            <a:avLst/>
          </a:prstGeom>
          <a:noFill/>
        </p:spPr>
        <p:txBody>
          <a:bodyPr wrap="square" rtlCol="0">
            <a:spAutoFit/>
          </a:bodyPr>
          <a:lstStyle/>
          <a:p>
            <a:pPr>
              <a:lnSpc>
                <a:spcPct val="150000"/>
              </a:lnSpc>
            </a:pPr>
            <a:r>
              <a:rPr lang="zh-CN" altLang="en-US" sz="1000" dirty="0">
                <a:cs typeface="+mn-ea"/>
                <a:sym typeface="+mn-lt"/>
              </a:rPr>
              <a:t>您的内容打在这里，或者通过复制您的文本后，在此框中选择粘贴，并选择只保留文字。</a:t>
            </a:r>
          </a:p>
        </p:txBody>
      </p:sp>
      <p:sp>
        <p:nvSpPr>
          <p:cNvPr id="51" name="等腰三角形 50"/>
          <p:cNvSpPr/>
          <p:nvPr/>
        </p:nvSpPr>
        <p:spPr>
          <a:xfrm flipV="1">
            <a:off x="7560017" y="4445908"/>
            <a:ext cx="104654" cy="90219"/>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TextBox 28"/>
          <p:cNvSpPr txBox="1"/>
          <p:nvPr/>
        </p:nvSpPr>
        <p:spPr>
          <a:xfrm>
            <a:off x="10250200" y="5450229"/>
            <a:ext cx="1031240" cy="599440"/>
          </a:xfrm>
          <a:prstGeom prst="rect">
            <a:avLst/>
          </a:prstGeom>
          <a:noFill/>
        </p:spPr>
        <p:txBody>
          <a:bodyPr wrap="none" rtlCol="0">
            <a:spAutoFit/>
          </a:bodyPr>
          <a:lstStyle/>
          <a:p>
            <a:pPr>
              <a:lnSpc>
                <a:spcPts val="4000"/>
              </a:lnSpc>
            </a:pPr>
            <a:r>
              <a:rPr lang="en-US" altLang="zh-CN" sz="2400" dirty="0">
                <a:solidFill>
                  <a:srgbClr val="AF935C"/>
                </a:solidFill>
                <a:cs typeface="+mn-ea"/>
                <a:sym typeface="+mn-lt"/>
              </a:rPr>
              <a:t>2019.6</a:t>
            </a:r>
            <a:endParaRPr lang="zh-CN" altLang="en-US" sz="2400" dirty="0">
              <a:solidFill>
                <a:srgbClr val="AF935C"/>
              </a:solidFill>
              <a:cs typeface="+mn-ea"/>
              <a:sym typeface="+mn-lt"/>
            </a:endParaRPr>
          </a:p>
        </p:txBody>
      </p:sp>
      <p:sp>
        <p:nvSpPr>
          <p:cNvPr id="53" name="TextBox 29"/>
          <p:cNvSpPr txBox="1"/>
          <p:nvPr/>
        </p:nvSpPr>
        <p:spPr>
          <a:xfrm>
            <a:off x="8859070" y="4862611"/>
            <a:ext cx="2394931" cy="784830"/>
          </a:xfrm>
          <a:prstGeom prst="rect">
            <a:avLst/>
          </a:prstGeom>
          <a:noFill/>
        </p:spPr>
        <p:txBody>
          <a:bodyPr wrap="square" rtlCol="0">
            <a:spAutoFit/>
          </a:bodyPr>
          <a:lstStyle/>
          <a:p>
            <a:pPr>
              <a:lnSpc>
                <a:spcPct val="150000"/>
              </a:lnSpc>
            </a:pPr>
            <a:r>
              <a:rPr lang="zh-CN" altLang="en-US" sz="1000" dirty="0">
                <a:cs typeface="+mn-ea"/>
                <a:sym typeface="+mn-lt"/>
              </a:rPr>
              <a:t>您的内容打在这里，或者通过复制您的文本后，在此框中选择粘贴，并选择只保留文字。</a:t>
            </a:r>
          </a:p>
        </p:txBody>
      </p:sp>
      <p:sp>
        <p:nvSpPr>
          <p:cNvPr id="54" name="等腰三角形 53"/>
          <p:cNvSpPr/>
          <p:nvPr/>
        </p:nvSpPr>
        <p:spPr>
          <a:xfrm>
            <a:off x="10145546" y="5752876"/>
            <a:ext cx="104654" cy="90219"/>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TextBox 31"/>
          <p:cNvSpPr txBox="1"/>
          <p:nvPr/>
        </p:nvSpPr>
        <p:spPr>
          <a:xfrm>
            <a:off x="10225118" y="2867434"/>
            <a:ext cx="1031240" cy="599440"/>
          </a:xfrm>
          <a:prstGeom prst="rect">
            <a:avLst/>
          </a:prstGeom>
          <a:noFill/>
        </p:spPr>
        <p:txBody>
          <a:bodyPr wrap="none" rtlCol="0">
            <a:spAutoFit/>
          </a:bodyPr>
          <a:lstStyle/>
          <a:p>
            <a:pPr>
              <a:lnSpc>
                <a:spcPts val="4000"/>
              </a:lnSpc>
            </a:pPr>
            <a:r>
              <a:rPr lang="en-US" altLang="zh-CN" sz="2400" dirty="0">
                <a:solidFill>
                  <a:srgbClr val="AF935C"/>
                </a:solidFill>
                <a:cs typeface="+mn-ea"/>
                <a:sym typeface="+mn-lt"/>
              </a:rPr>
              <a:t>2019.9</a:t>
            </a:r>
            <a:endParaRPr lang="zh-CN" altLang="en-US" sz="2400" dirty="0">
              <a:solidFill>
                <a:srgbClr val="AF935C"/>
              </a:solidFill>
              <a:cs typeface="+mn-ea"/>
              <a:sym typeface="+mn-lt"/>
            </a:endParaRPr>
          </a:p>
        </p:txBody>
      </p:sp>
      <p:sp>
        <p:nvSpPr>
          <p:cNvPr id="56" name="TextBox 32"/>
          <p:cNvSpPr txBox="1"/>
          <p:nvPr/>
        </p:nvSpPr>
        <p:spPr>
          <a:xfrm>
            <a:off x="8833988" y="2279816"/>
            <a:ext cx="2394931" cy="784830"/>
          </a:xfrm>
          <a:prstGeom prst="rect">
            <a:avLst/>
          </a:prstGeom>
          <a:noFill/>
        </p:spPr>
        <p:txBody>
          <a:bodyPr wrap="square" rtlCol="0">
            <a:spAutoFit/>
          </a:bodyPr>
          <a:lstStyle/>
          <a:p>
            <a:pPr>
              <a:lnSpc>
                <a:spcPct val="150000"/>
              </a:lnSpc>
            </a:pPr>
            <a:r>
              <a:rPr lang="zh-CN" altLang="en-US" sz="1000" dirty="0">
                <a:cs typeface="+mn-ea"/>
                <a:sym typeface="+mn-lt"/>
              </a:rPr>
              <a:t>您的内容打在这里，或者通过复制您的文本后，在此框中选择粘贴，并选择只保留文字。</a:t>
            </a:r>
          </a:p>
        </p:txBody>
      </p:sp>
      <p:sp>
        <p:nvSpPr>
          <p:cNvPr id="57" name="等腰三角形 56"/>
          <p:cNvSpPr/>
          <p:nvPr/>
        </p:nvSpPr>
        <p:spPr>
          <a:xfrm>
            <a:off x="10120464" y="3170081"/>
            <a:ext cx="104654" cy="90219"/>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8471">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10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20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3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1"/>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40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000" fill="hold"/>
                                        <p:tgtEl>
                                          <p:spTgt spid="40"/>
                                        </p:tgtEl>
                                        <p:attrNameLst>
                                          <p:attrName>ppt_w</p:attrName>
                                        </p:attrNameLst>
                                      </p:cBhvr>
                                      <p:tavLst>
                                        <p:tav tm="0">
                                          <p:val>
                                            <p:fltVal val="0"/>
                                          </p:val>
                                        </p:tav>
                                        <p:tav tm="100000">
                                          <p:val>
                                            <p:strVal val="#ppt_w"/>
                                          </p:val>
                                        </p:tav>
                                      </p:tavLst>
                                    </p:anim>
                                    <p:anim calcmode="lin" valueType="num">
                                      <p:cBhvr>
                                        <p:cTn id="32" dur="1000" fill="hold"/>
                                        <p:tgtEl>
                                          <p:spTgt spid="40"/>
                                        </p:tgtEl>
                                        <p:attrNameLst>
                                          <p:attrName>ppt_h</p:attrName>
                                        </p:attrNameLst>
                                      </p:cBhvr>
                                      <p:tavLst>
                                        <p:tav tm="0">
                                          <p:val>
                                            <p:fltVal val="0"/>
                                          </p:val>
                                        </p:tav>
                                        <p:tav tm="100000">
                                          <p:val>
                                            <p:strVal val="#ppt_h"/>
                                          </p:val>
                                        </p:tav>
                                      </p:tavLst>
                                    </p:anim>
                                    <p:anim calcmode="lin" valueType="num">
                                      <p:cBhvr>
                                        <p:cTn id="3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5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12" presetClass="entr" presetSubtype="4" fill="hold" grpId="0" nodeType="afterEffect">
                                  <p:stCondLst>
                                    <p:cond delay="0"/>
                                  </p:stCondLst>
                                  <p:iterate type="lt">
                                    <p:tmPct val="50000"/>
                                  </p:iterate>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200"/>
                                        <p:tgtEl>
                                          <p:spTgt spid="34"/>
                                        </p:tgtEl>
                                        <p:attrNameLst>
                                          <p:attrName>ppt_y</p:attrName>
                                        </p:attrNameLst>
                                      </p:cBhvr>
                                      <p:tavLst>
                                        <p:tav tm="0">
                                          <p:val>
                                            <p:strVal val="#ppt_y+#ppt_h*1.125000"/>
                                          </p:val>
                                        </p:tav>
                                        <p:tav tm="100000">
                                          <p:val>
                                            <p:strVal val="#ppt_y"/>
                                          </p:val>
                                        </p:tav>
                                      </p:tavLst>
                                    </p:anim>
                                    <p:animEffect transition="in" filter="wipe(up)">
                                      <p:cBhvr>
                                        <p:cTn id="45" dur="200"/>
                                        <p:tgtEl>
                                          <p:spTgt spid="34"/>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p:tgtEl>
                                          <p:spTgt spid="35"/>
                                        </p:tgtEl>
                                        <p:attrNameLst>
                                          <p:attrName>ppt_x</p:attrName>
                                        </p:attrNameLst>
                                      </p:cBhvr>
                                      <p:tavLst>
                                        <p:tav tm="0">
                                          <p:val>
                                            <p:strVal val="#ppt_x-#ppt_w*1.125000"/>
                                          </p:val>
                                        </p:tav>
                                        <p:tav tm="100000">
                                          <p:val>
                                            <p:strVal val="#ppt_x"/>
                                          </p:val>
                                        </p:tav>
                                      </p:tavLst>
                                    </p:anim>
                                    <p:animEffect transition="in" filter="wipe(right)">
                                      <p:cBhvr>
                                        <p:cTn id="49" dur="1000"/>
                                        <p:tgtEl>
                                          <p:spTgt spid="35"/>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12" presetClass="entr" presetSubtype="4" fill="hold" grpId="0" nodeType="afterEffect">
                                  <p:stCondLst>
                                    <p:cond delay="0"/>
                                  </p:stCondLst>
                                  <p:iterate type="lt">
                                    <p:tmPct val="50000"/>
                                  </p:iterate>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200"/>
                                        <p:tgtEl>
                                          <p:spTgt spid="43"/>
                                        </p:tgtEl>
                                        <p:attrNameLst>
                                          <p:attrName>ppt_y</p:attrName>
                                        </p:attrNameLst>
                                      </p:cBhvr>
                                      <p:tavLst>
                                        <p:tav tm="0">
                                          <p:val>
                                            <p:strVal val="#ppt_y+#ppt_h*1.125000"/>
                                          </p:val>
                                        </p:tav>
                                        <p:tav tm="100000">
                                          <p:val>
                                            <p:strVal val="#ppt_y"/>
                                          </p:val>
                                        </p:tav>
                                      </p:tavLst>
                                    </p:anim>
                                    <p:animEffect transition="in" filter="wipe(up)">
                                      <p:cBhvr>
                                        <p:cTn id="59" dur="200"/>
                                        <p:tgtEl>
                                          <p:spTgt spid="4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1000"/>
                                        <p:tgtEl>
                                          <p:spTgt spid="44"/>
                                        </p:tgtEl>
                                        <p:attrNameLst>
                                          <p:attrName>ppt_x</p:attrName>
                                        </p:attrNameLst>
                                      </p:cBhvr>
                                      <p:tavLst>
                                        <p:tav tm="0">
                                          <p:val>
                                            <p:strVal val="#ppt_x-#ppt_w*1.125000"/>
                                          </p:val>
                                        </p:tav>
                                        <p:tav tm="100000">
                                          <p:val>
                                            <p:strVal val="#ppt_x"/>
                                          </p:val>
                                        </p:tav>
                                      </p:tavLst>
                                    </p:anim>
                                    <p:animEffect transition="in" filter="wipe(right)">
                                      <p:cBhvr>
                                        <p:cTn id="63" dur="1000"/>
                                        <p:tgtEl>
                                          <p:spTgt spid="44"/>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childTnLst>
                          </p:cTn>
                        </p:par>
                        <p:par>
                          <p:cTn id="69" fill="hold">
                            <p:stCondLst>
                              <p:cond delay="3500"/>
                            </p:stCondLst>
                            <p:childTnLst>
                              <p:par>
                                <p:cTn id="70" presetID="12" presetClass="entr" presetSubtype="4" fill="hold" grpId="0" nodeType="afterEffect">
                                  <p:stCondLst>
                                    <p:cond delay="0"/>
                                  </p:stCondLst>
                                  <p:iterate type="lt">
                                    <p:tmPct val="50000"/>
                                  </p:iterate>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00"/>
                                        <p:tgtEl>
                                          <p:spTgt spid="46"/>
                                        </p:tgtEl>
                                        <p:attrNameLst>
                                          <p:attrName>ppt_y</p:attrName>
                                        </p:attrNameLst>
                                      </p:cBhvr>
                                      <p:tavLst>
                                        <p:tav tm="0">
                                          <p:val>
                                            <p:strVal val="#ppt_y+#ppt_h*1.125000"/>
                                          </p:val>
                                        </p:tav>
                                        <p:tav tm="100000">
                                          <p:val>
                                            <p:strVal val="#ppt_y"/>
                                          </p:val>
                                        </p:tav>
                                      </p:tavLst>
                                    </p:anim>
                                    <p:animEffect transition="in" filter="wipe(up)">
                                      <p:cBhvr>
                                        <p:cTn id="73" dur="2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1000"/>
                                        <p:tgtEl>
                                          <p:spTgt spid="47"/>
                                        </p:tgtEl>
                                        <p:attrNameLst>
                                          <p:attrName>ppt_x</p:attrName>
                                        </p:attrNameLst>
                                      </p:cBhvr>
                                      <p:tavLst>
                                        <p:tav tm="0">
                                          <p:val>
                                            <p:strVal val="#ppt_x-#ppt_w*1.125000"/>
                                          </p:val>
                                        </p:tav>
                                        <p:tav tm="100000">
                                          <p:val>
                                            <p:strVal val="#ppt_x"/>
                                          </p:val>
                                        </p:tav>
                                      </p:tavLst>
                                    </p:anim>
                                    <p:animEffect transition="in" filter="wipe(right)">
                                      <p:cBhvr>
                                        <p:cTn id="77" dur="1000"/>
                                        <p:tgtEl>
                                          <p:spTgt spid="47"/>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1000"/>
                                        <p:tgtEl>
                                          <p:spTgt spid="48"/>
                                        </p:tgtEl>
                                      </p:cBhvr>
                                    </p:animEffect>
                                    <p:anim calcmode="lin" valueType="num">
                                      <p:cBhvr>
                                        <p:cTn id="81" dur="1000" fill="hold"/>
                                        <p:tgtEl>
                                          <p:spTgt spid="48"/>
                                        </p:tgtEl>
                                        <p:attrNameLst>
                                          <p:attrName>ppt_x</p:attrName>
                                        </p:attrNameLst>
                                      </p:cBhvr>
                                      <p:tavLst>
                                        <p:tav tm="0">
                                          <p:val>
                                            <p:strVal val="#ppt_x"/>
                                          </p:val>
                                        </p:tav>
                                        <p:tav tm="100000">
                                          <p:val>
                                            <p:strVal val="#ppt_x"/>
                                          </p:val>
                                        </p:tav>
                                      </p:tavLst>
                                    </p:anim>
                                    <p:anim calcmode="lin" valueType="num">
                                      <p:cBhvr>
                                        <p:cTn id="82" dur="1000" fill="hold"/>
                                        <p:tgtEl>
                                          <p:spTgt spid="48"/>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12" presetClass="entr" presetSubtype="4" fill="hold" grpId="0" nodeType="afterEffect">
                                  <p:stCondLst>
                                    <p:cond delay="0"/>
                                  </p:stCondLst>
                                  <p:iterate type="lt">
                                    <p:tmPct val="50000"/>
                                  </p:iterate>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200"/>
                                        <p:tgtEl>
                                          <p:spTgt spid="49"/>
                                        </p:tgtEl>
                                        <p:attrNameLst>
                                          <p:attrName>ppt_y</p:attrName>
                                        </p:attrNameLst>
                                      </p:cBhvr>
                                      <p:tavLst>
                                        <p:tav tm="0">
                                          <p:val>
                                            <p:strVal val="#ppt_y+#ppt_h*1.125000"/>
                                          </p:val>
                                        </p:tav>
                                        <p:tav tm="100000">
                                          <p:val>
                                            <p:strVal val="#ppt_y"/>
                                          </p:val>
                                        </p:tav>
                                      </p:tavLst>
                                    </p:anim>
                                    <p:animEffect transition="in" filter="wipe(up)">
                                      <p:cBhvr>
                                        <p:cTn id="87" dur="200"/>
                                        <p:tgtEl>
                                          <p:spTgt spid="4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additive="base">
                                        <p:cTn id="90" dur="1000"/>
                                        <p:tgtEl>
                                          <p:spTgt spid="50"/>
                                        </p:tgtEl>
                                        <p:attrNameLst>
                                          <p:attrName>ppt_x</p:attrName>
                                        </p:attrNameLst>
                                      </p:cBhvr>
                                      <p:tavLst>
                                        <p:tav tm="0">
                                          <p:val>
                                            <p:strVal val="#ppt_x-#ppt_w*1.125000"/>
                                          </p:val>
                                        </p:tav>
                                        <p:tav tm="100000">
                                          <p:val>
                                            <p:strVal val="#ppt_x"/>
                                          </p:val>
                                        </p:tav>
                                      </p:tavLst>
                                    </p:anim>
                                    <p:animEffect transition="in" filter="wipe(right)">
                                      <p:cBhvr>
                                        <p:cTn id="91" dur="1000"/>
                                        <p:tgtEl>
                                          <p:spTgt spid="50"/>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1000"/>
                                        <p:tgtEl>
                                          <p:spTgt spid="51"/>
                                        </p:tgtEl>
                                      </p:cBhvr>
                                    </p:animEffect>
                                    <p:anim calcmode="lin" valueType="num">
                                      <p:cBhvr>
                                        <p:cTn id="95" dur="1000" fill="hold"/>
                                        <p:tgtEl>
                                          <p:spTgt spid="51"/>
                                        </p:tgtEl>
                                        <p:attrNameLst>
                                          <p:attrName>ppt_x</p:attrName>
                                        </p:attrNameLst>
                                      </p:cBhvr>
                                      <p:tavLst>
                                        <p:tav tm="0">
                                          <p:val>
                                            <p:strVal val="#ppt_x"/>
                                          </p:val>
                                        </p:tav>
                                        <p:tav tm="100000">
                                          <p:val>
                                            <p:strVal val="#ppt_x"/>
                                          </p:val>
                                        </p:tav>
                                      </p:tavLst>
                                    </p:anim>
                                    <p:anim calcmode="lin" valueType="num">
                                      <p:cBhvr>
                                        <p:cTn id="96" dur="1000" fill="hold"/>
                                        <p:tgtEl>
                                          <p:spTgt spid="51"/>
                                        </p:tgtEl>
                                        <p:attrNameLst>
                                          <p:attrName>ppt_y</p:attrName>
                                        </p:attrNameLst>
                                      </p:cBhvr>
                                      <p:tavLst>
                                        <p:tav tm="0">
                                          <p:val>
                                            <p:strVal val="#ppt_y+.1"/>
                                          </p:val>
                                        </p:tav>
                                        <p:tav tm="100000">
                                          <p:val>
                                            <p:strVal val="#ppt_y"/>
                                          </p:val>
                                        </p:tav>
                                      </p:tavLst>
                                    </p:anim>
                                  </p:childTnLst>
                                </p:cTn>
                              </p:par>
                            </p:childTnLst>
                          </p:cTn>
                        </p:par>
                        <p:par>
                          <p:cTn id="97" fill="hold">
                            <p:stCondLst>
                              <p:cond delay="5500"/>
                            </p:stCondLst>
                            <p:childTnLst>
                              <p:par>
                                <p:cTn id="98" presetID="12" presetClass="entr" presetSubtype="4" fill="hold" grpId="0" nodeType="afterEffect">
                                  <p:stCondLst>
                                    <p:cond delay="0"/>
                                  </p:stCondLst>
                                  <p:iterate type="lt">
                                    <p:tmPct val="50000"/>
                                  </p:iterate>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200"/>
                                        <p:tgtEl>
                                          <p:spTgt spid="52"/>
                                        </p:tgtEl>
                                        <p:attrNameLst>
                                          <p:attrName>ppt_y</p:attrName>
                                        </p:attrNameLst>
                                      </p:cBhvr>
                                      <p:tavLst>
                                        <p:tav tm="0">
                                          <p:val>
                                            <p:strVal val="#ppt_y+#ppt_h*1.125000"/>
                                          </p:val>
                                        </p:tav>
                                        <p:tav tm="100000">
                                          <p:val>
                                            <p:strVal val="#ppt_y"/>
                                          </p:val>
                                        </p:tav>
                                      </p:tavLst>
                                    </p:anim>
                                    <p:animEffect transition="in" filter="wipe(up)">
                                      <p:cBhvr>
                                        <p:cTn id="101" dur="200"/>
                                        <p:tgtEl>
                                          <p:spTgt spid="52"/>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additive="base">
                                        <p:cTn id="104" dur="1000"/>
                                        <p:tgtEl>
                                          <p:spTgt spid="53"/>
                                        </p:tgtEl>
                                        <p:attrNameLst>
                                          <p:attrName>ppt_x</p:attrName>
                                        </p:attrNameLst>
                                      </p:cBhvr>
                                      <p:tavLst>
                                        <p:tav tm="0">
                                          <p:val>
                                            <p:strVal val="#ppt_x-#ppt_w*1.125000"/>
                                          </p:val>
                                        </p:tav>
                                        <p:tav tm="100000">
                                          <p:val>
                                            <p:strVal val="#ppt_x"/>
                                          </p:val>
                                        </p:tav>
                                      </p:tavLst>
                                    </p:anim>
                                    <p:animEffect transition="in" filter="wipe(right)">
                                      <p:cBhvr>
                                        <p:cTn id="105" dur="1000"/>
                                        <p:tgtEl>
                                          <p:spTgt spid="53"/>
                                        </p:tgtEl>
                                      </p:cBhvr>
                                    </p:animEffect>
                                  </p:childTnLst>
                                </p:cTn>
                              </p:par>
                              <p:par>
                                <p:cTn id="106" presetID="47"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1000"/>
                                        <p:tgtEl>
                                          <p:spTgt spid="54"/>
                                        </p:tgtEl>
                                      </p:cBhvr>
                                    </p:animEffect>
                                    <p:anim calcmode="lin" valueType="num">
                                      <p:cBhvr>
                                        <p:cTn id="109" dur="1000" fill="hold"/>
                                        <p:tgtEl>
                                          <p:spTgt spid="54"/>
                                        </p:tgtEl>
                                        <p:attrNameLst>
                                          <p:attrName>ppt_x</p:attrName>
                                        </p:attrNameLst>
                                      </p:cBhvr>
                                      <p:tavLst>
                                        <p:tav tm="0">
                                          <p:val>
                                            <p:strVal val="#ppt_x"/>
                                          </p:val>
                                        </p:tav>
                                        <p:tav tm="100000">
                                          <p:val>
                                            <p:strVal val="#ppt_x"/>
                                          </p:val>
                                        </p:tav>
                                      </p:tavLst>
                                    </p:anim>
                                    <p:anim calcmode="lin" valueType="num">
                                      <p:cBhvr>
                                        <p:cTn id="110" dur="1000" fill="hold"/>
                                        <p:tgtEl>
                                          <p:spTgt spid="54"/>
                                        </p:tgtEl>
                                        <p:attrNameLst>
                                          <p:attrName>ppt_y</p:attrName>
                                        </p:attrNameLst>
                                      </p:cBhvr>
                                      <p:tavLst>
                                        <p:tav tm="0">
                                          <p:val>
                                            <p:strVal val="#ppt_y-.1"/>
                                          </p:val>
                                        </p:tav>
                                        <p:tav tm="100000">
                                          <p:val>
                                            <p:strVal val="#ppt_y"/>
                                          </p:val>
                                        </p:tav>
                                      </p:tavLst>
                                    </p:anim>
                                  </p:childTnLst>
                                </p:cTn>
                              </p:par>
                            </p:childTnLst>
                          </p:cTn>
                        </p:par>
                        <p:par>
                          <p:cTn id="111" fill="hold">
                            <p:stCondLst>
                              <p:cond delay="6500"/>
                            </p:stCondLst>
                            <p:childTnLst>
                              <p:par>
                                <p:cTn id="112" presetID="12" presetClass="entr" presetSubtype="4" fill="hold" grpId="0" nodeType="afterEffect">
                                  <p:stCondLst>
                                    <p:cond delay="0"/>
                                  </p:stCondLst>
                                  <p:iterate type="lt">
                                    <p:tmPct val="50000"/>
                                  </p:iterate>
                                  <p:childTnLst>
                                    <p:set>
                                      <p:cBhvr>
                                        <p:cTn id="113" dur="1" fill="hold">
                                          <p:stCondLst>
                                            <p:cond delay="0"/>
                                          </p:stCondLst>
                                        </p:cTn>
                                        <p:tgtEl>
                                          <p:spTgt spid="55"/>
                                        </p:tgtEl>
                                        <p:attrNameLst>
                                          <p:attrName>style.visibility</p:attrName>
                                        </p:attrNameLst>
                                      </p:cBhvr>
                                      <p:to>
                                        <p:strVal val="visible"/>
                                      </p:to>
                                    </p:set>
                                    <p:anim calcmode="lin" valueType="num">
                                      <p:cBhvr additive="base">
                                        <p:cTn id="114" dur="200"/>
                                        <p:tgtEl>
                                          <p:spTgt spid="55"/>
                                        </p:tgtEl>
                                        <p:attrNameLst>
                                          <p:attrName>ppt_y</p:attrName>
                                        </p:attrNameLst>
                                      </p:cBhvr>
                                      <p:tavLst>
                                        <p:tav tm="0">
                                          <p:val>
                                            <p:strVal val="#ppt_y+#ppt_h*1.125000"/>
                                          </p:val>
                                        </p:tav>
                                        <p:tav tm="100000">
                                          <p:val>
                                            <p:strVal val="#ppt_y"/>
                                          </p:val>
                                        </p:tav>
                                      </p:tavLst>
                                    </p:anim>
                                    <p:animEffect transition="in" filter="wipe(up)">
                                      <p:cBhvr>
                                        <p:cTn id="115" dur="200"/>
                                        <p:tgtEl>
                                          <p:spTgt spid="55"/>
                                        </p:tgtEl>
                                      </p:cBhvr>
                                    </p:animEffect>
                                  </p:childTnLst>
                                </p:cTn>
                              </p:par>
                              <p:par>
                                <p:cTn id="116" presetID="12" presetClass="entr" presetSubtype="8"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1000"/>
                                        <p:tgtEl>
                                          <p:spTgt spid="56"/>
                                        </p:tgtEl>
                                        <p:attrNameLst>
                                          <p:attrName>ppt_x</p:attrName>
                                        </p:attrNameLst>
                                      </p:cBhvr>
                                      <p:tavLst>
                                        <p:tav tm="0">
                                          <p:val>
                                            <p:strVal val="#ppt_x-#ppt_w*1.125000"/>
                                          </p:val>
                                        </p:tav>
                                        <p:tav tm="100000">
                                          <p:val>
                                            <p:strVal val="#ppt_x"/>
                                          </p:val>
                                        </p:tav>
                                      </p:tavLst>
                                    </p:anim>
                                    <p:animEffect transition="in" filter="wipe(right)">
                                      <p:cBhvr>
                                        <p:cTn id="119" dur="1000"/>
                                        <p:tgtEl>
                                          <p:spTgt spid="56"/>
                                        </p:tgtEl>
                                      </p:cBhvr>
                                    </p:animEffect>
                                  </p:childTnLst>
                                </p:cTn>
                              </p:par>
                              <p:par>
                                <p:cTn id="120" presetID="47" presetClass="entr" presetSubtype="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1000"/>
                                        <p:tgtEl>
                                          <p:spTgt spid="57"/>
                                        </p:tgtEl>
                                      </p:cBhvr>
                                    </p:animEffect>
                                    <p:anim calcmode="lin" valueType="num">
                                      <p:cBhvr>
                                        <p:cTn id="123" dur="1000" fill="hold"/>
                                        <p:tgtEl>
                                          <p:spTgt spid="57"/>
                                        </p:tgtEl>
                                        <p:attrNameLst>
                                          <p:attrName>ppt_x</p:attrName>
                                        </p:attrNameLst>
                                      </p:cBhvr>
                                      <p:tavLst>
                                        <p:tav tm="0">
                                          <p:val>
                                            <p:strVal val="#ppt_x"/>
                                          </p:val>
                                        </p:tav>
                                        <p:tav tm="100000">
                                          <p:val>
                                            <p:strVal val="#ppt_x"/>
                                          </p:val>
                                        </p:tav>
                                      </p:tavLst>
                                    </p:anim>
                                    <p:anim calcmode="lin" valueType="num">
                                      <p:cBhvr>
                                        <p:cTn id="12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bldLvl="0" animBg="1"/>
      <p:bldP spid="37" grpId="0" bldLvl="0" animBg="1"/>
      <p:bldP spid="38" grpId="0" bldLvl="0" animBg="1"/>
      <p:bldP spid="39" grpId="0" bldLvl="0" animBg="1"/>
      <p:bldP spid="40" grpId="0" bldLvl="0" animBg="1"/>
      <p:bldP spid="41" grpId="0" bldLvl="0" animBg="1"/>
      <p:bldP spid="42" grpId="0" bldLvl="0" animBg="1"/>
      <p:bldP spid="43" grpId="0"/>
      <p:bldP spid="44" grpId="0"/>
      <p:bldP spid="45" grpId="0" bldLvl="0" animBg="1"/>
      <p:bldP spid="46" grpId="0"/>
      <p:bldP spid="47" grpId="0"/>
      <p:bldP spid="48" grpId="0" bldLvl="0" animBg="1"/>
      <p:bldP spid="49" grpId="0"/>
      <p:bldP spid="50" grpId="0"/>
      <p:bldP spid="51" grpId="0" bldLvl="0" animBg="1"/>
      <p:bldP spid="52" grpId="0"/>
      <p:bldP spid="53" grpId="0"/>
      <p:bldP spid="54" grpId="0" bldLvl="0" animBg="1"/>
      <p:bldP spid="55" grpId="0"/>
      <p:bldP spid="56" grpId="0"/>
      <p:bldP spid="5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QQ截图20170415133054.jpgQQ截图20170415133054"/>
          <p:cNvPicPr>
            <a:picLocks noChangeAspect="1"/>
          </p:cNvPicPr>
          <p:nvPr/>
        </p:nvPicPr>
        <p:blipFill>
          <a:blip r:embed="rId2"/>
          <a:srcRect/>
          <a:stretch>
            <a:fillRect/>
          </a:stretch>
        </p:blipFill>
        <p:spPr>
          <a:xfrm>
            <a:off x="6273800" y="1684655"/>
            <a:ext cx="2076450" cy="2075180"/>
          </a:xfrm>
          <a:prstGeom prst="rect">
            <a:avLst/>
          </a:prstGeom>
          <a:effectLst/>
        </p:spPr>
      </p:pic>
      <p:pic>
        <p:nvPicPr>
          <p:cNvPr id="3" name="图片 2" descr="C:\Users\Administrator\Desktop\QQ截图20170415133011.jpgQQ截图20170415133011"/>
          <p:cNvPicPr>
            <a:picLocks noChangeAspect="1"/>
          </p:cNvPicPr>
          <p:nvPr/>
        </p:nvPicPr>
        <p:blipFill>
          <a:blip r:embed="rId3"/>
          <a:srcRect/>
          <a:stretch>
            <a:fillRect/>
          </a:stretch>
        </p:blipFill>
        <p:spPr>
          <a:xfrm>
            <a:off x="1765935" y="1684020"/>
            <a:ext cx="2076450" cy="2075815"/>
          </a:xfrm>
          <a:prstGeom prst="rect">
            <a:avLst/>
          </a:prstGeom>
          <a:effectLst/>
        </p:spPr>
      </p:pic>
      <p:sp>
        <p:nvSpPr>
          <p:cNvPr id="4" name="任意多边形 3"/>
          <p:cNvSpPr/>
          <p:nvPr/>
        </p:nvSpPr>
        <p:spPr>
          <a:xfrm>
            <a:off x="3692256" y="1684422"/>
            <a:ext cx="2226243" cy="2076226"/>
          </a:xfrm>
          <a:custGeom>
            <a:avLst/>
            <a:gdLst>
              <a:gd name="connsiteX0" fmla="*/ 150017 w 2226243"/>
              <a:gd name="connsiteY0" fmla="*/ 0 h 2076226"/>
              <a:gd name="connsiteX1" fmla="*/ 2226243 w 2226243"/>
              <a:gd name="connsiteY1" fmla="*/ 0 h 2076226"/>
              <a:gd name="connsiteX2" fmla="*/ 2226243 w 2226243"/>
              <a:gd name="connsiteY2" fmla="*/ 2076226 h 2076226"/>
              <a:gd name="connsiteX3" fmla="*/ 150017 w 2226243"/>
              <a:gd name="connsiteY3" fmla="*/ 2076226 h 2076226"/>
              <a:gd name="connsiteX4" fmla="*/ 150017 w 2226243"/>
              <a:gd name="connsiteY4" fmla="*/ 1125123 h 2076226"/>
              <a:gd name="connsiteX5" fmla="*/ 0 w 2226243"/>
              <a:gd name="connsiteY5" fmla="*/ 1038114 h 2076226"/>
              <a:gd name="connsiteX6" fmla="*/ 150017 w 2226243"/>
              <a:gd name="connsiteY6" fmla="*/ 951104 h 20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243" h="2076226">
                <a:moveTo>
                  <a:pt x="150017" y="0"/>
                </a:moveTo>
                <a:lnTo>
                  <a:pt x="2226243" y="0"/>
                </a:lnTo>
                <a:lnTo>
                  <a:pt x="2226243" y="2076226"/>
                </a:lnTo>
                <a:lnTo>
                  <a:pt x="150017" y="2076226"/>
                </a:lnTo>
                <a:lnTo>
                  <a:pt x="150017" y="1125123"/>
                </a:lnTo>
                <a:lnTo>
                  <a:pt x="0" y="1038114"/>
                </a:lnTo>
                <a:lnTo>
                  <a:pt x="150017" y="951104"/>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sym typeface="+mn-lt"/>
            </a:endParaRPr>
          </a:p>
        </p:txBody>
      </p:sp>
      <p:sp>
        <p:nvSpPr>
          <p:cNvPr id="5" name="任意多边形 4"/>
          <p:cNvSpPr/>
          <p:nvPr/>
        </p:nvSpPr>
        <p:spPr>
          <a:xfrm>
            <a:off x="8199710" y="1684422"/>
            <a:ext cx="2226243" cy="2076226"/>
          </a:xfrm>
          <a:custGeom>
            <a:avLst/>
            <a:gdLst>
              <a:gd name="connsiteX0" fmla="*/ 150017 w 2226243"/>
              <a:gd name="connsiteY0" fmla="*/ 0 h 2076226"/>
              <a:gd name="connsiteX1" fmla="*/ 2226243 w 2226243"/>
              <a:gd name="connsiteY1" fmla="*/ 0 h 2076226"/>
              <a:gd name="connsiteX2" fmla="*/ 2226243 w 2226243"/>
              <a:gd name="connsiteY2" fmla="*/ 2076226 h 2076226"/>
              <a:gd name="connsiteX3" fmla="*/ 150017 w 2226243"/>
              <a:gd name="connsiteY3" fmla="*/ 2076226 h 2076226"/>
              <a:gd name="connsiteX4" fmla="*/ 150017 w 2226243"/>
              <a:gd name="connsiteY4" fmla="*/ 1125123 h 2076226"/>
              <a:gd name="connsiteX5" fmla="*/ 0 w 2226243"/>
              <a:gd name="connsiteY5" fmla="*/ 1038114 h 2076226"/>
              <a:gd name="connsiteX6" fmla="*/ 150017 w 2226243"/>
              <a:gd name="connsiteY6" fmla="*/ 951104 h 20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243" h="2076226">
                <a:moveTo>
                  <a:pt x="150017" y="0"/>
                </a:moveTo>
                <a:lnTo>
                  <a:pt x="2226243" y="0"/>
                </a:lnTo>
                <a:lnTo>
                  <a:pt x="2226243" y="2076226"/>
                </a:lnTo>
                <a:lnTo>
                  <a:pt x="150017" y="2076226"/>
                </a:lnTo>
                <a:lnTo>
                  <a:pt x="150017" y="1125123"/>
                </a:lnTo>
                <a:lnTo>
                  <a:pt x="0" y="1038114"/>
                </a:lnTo>
                <a:lnTo>
                  <a:pt x="150017" y="951104"/>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sym typeface="+mn-lt"/>
            </a:endParaRPr>
          </a:p>
        </p:txBody>
      </p:sp>
      <p:pic>
        <p:nvPicPr>
          <p:cNvPr id="6" name="图片 5" descr="C:\Users\Administrator\Desktop\QQ截图20170415133024.jpgQQ截图20170415133024"/>
          <p:cNvPicPr>
            <a:picLocks noChangeAspect="1"/>
          </p:cNvPicPr>
          <p:nvPr/>
        </p:nvPicPr>
        <p:blipFill>
          <a:blip r:embed="rId4"/>
          <a:srcRect/>
          <a:stretch>
            <a:fillRect/>
          </a:stretch>
        </p:blipFill>
        <p:spPr>
          <a:xfrm>
            <a:off x="3842385" y="3759200"/>
            <a:ext cx="2076450" cy="2078355"/>
          </a:xfrm>
          <a:prstGeom prst="rect">
            <a:avLst/>
          </a:prstGeom>
          <a:effectLst/>
        </p:spPr>
      </p:pic>
      <p:sp>
        <p:nvSpPr>
          <p:cNvPr id="7" name="任意多边形 6"/>
          <p:cNvSpPr/>
          <p:nvPr/>
        </p:nvSpPr>
        <p:spPr>
          <a:xfrm>
            <a:off x="1766047" y="3760648"/>
            <a:ext cx="2224679" cy="2076226"/>
          </a:xfrm>
          <a:custGeom>
            <a:avLst/>
            <a:gdLst>
              <a:gd name="connsiteX0" fmla="*/ 0 w 2224679"/>
              <a:gd name="connsiteY0" fmla="*/ 0 h 2076226"/>
              <a:gd name="connsiteX1" fmla="*/ 2076226 w 2224679"/>
              <a:gd name="connsiteY1" fmla="*/ 0 h 2076226"/>
              <a:gd name="connsiteX2" fmla="*/ 2076226 w 2224679"/>
              <a:gd name="connsiteY2" fmla="*/ 952011 h 2076226"/>
              <a:gd name="connsiteX3" fmla="*/ 2224679 w 2224679"/>
              <a:gd name="connsiteY3" fmla="*/ 1038114 h 2076226"/>
              <a:gd name="connsiteX4" fmla="*/ 2076226 w 2224679"/>
              <a:gd name="connsiteY4" fmla="*/ 1124216 h 2076226"/>
              <a:gd name="connsiteX5" fmla="*/ 2076226 w 2224679"/>
              <a:gd name="connsiteY5" fmla="*/ 2076226 h 2076226"/>
              <a:gd name="connsiteX6" fmla="*/ 0 w 2224679"/>
              <a:gd name="connsiteY6" fmla="*/ 2076226 h 20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679" h="2076226">
                <a:moveTo>
                  <a:pt x="0" y="0"/>
                </a:moveTo>
                <a:lnTo>
                  <a:pt x="2076226" y="0"/>
                </a:lnTo>
                <a:lnTo>
                  <a:pt x="2076226" y="952011"/>
                </a:lnTo>
                <a:lnTo>
                  <a:pt x="2224679" y="1038114"/>
                </a:lnTo>
                <a:lnTo>
                  <a:pt x="2076226" y="1124216"/>
                </a:lnTo>
                <a:lnTo>
                  <a:pt x="2076226" y="2076226"/>
                </a:lnTo>
                <a:lnTo>
                  <a:pt x="0" y="2076226"/>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sym typeface="+mn-lt"/>
            </a:endParaRPr>
          </a:p>
        </p:txBody>
      </p:sp>
      <p:pic>
        <p:nvPicPr>
          <p:cNvPr id="8" name="图片 7" descr="C:\Users\Administrator\Desktop\QQ截图20170415133033.jpgQQ截图20170415133033"/>
          <p:cNvPicPr>
            <a:picLocks noChangeAspect="1"/>
          </p:cNvPicPr>
          <p:nvPr/>
        </p:nvPicPr>
        <p:blipFill>
          <a:blip r:embed="rId5"/>
          <a:srcRect/>
          <a:stretch>
            <a:fillRect/>
          </a:stretch>
        </p:blipFill>
        <p:spPr>
          <a:xfrm>
            <a:off x="8335645" y="3759835"/>
            <a:ext cx="2076450" cy="2077720"/>
          </a:xfrm>
          <a:prstGeom prst="rect">
            <a:avLst/>
          </a:prstGeom>
          <a:effectLst/>
        </p:spPr>
      </p:pic>
      <p:sp>
        <p:nvSpPr>
          <p:cNvPr id="9" name="任意多边形 8"/>
          <p:cNvSpPr/>
          <p:nvPr/>
        </p:nvSpPr>
        <p:spPr>
          <a:xfrm>
            <a:off x="6273501" y="3760648"/>
            <a:ext cx="2224679" cy="2076226"/>
          </a:xfrm>
          <a:custGeom>
            <a:avLst/>
            <a:gdLst>
              <a:gd name="connsiteX0" fmla="*/ 0 w 2224679"/>
              <a:gd name="connsiteY0" fmla="*/ 0 h 2076226"/>
              <a:gd name="connsiteX1" fmla="*/ 2076226 w 2224679"/>
              <a:gd name="connsiteY1" fmla="*/ 0 h 2076226"/>
              <a:gd name="connsiteX2" fmla="*/ 2076226 w 2224679"/>
              <a:gd name="connsiteY2" fmla="*/ 952011 h 2076226"/>
              <a:gd name="connsiteX3" fmla="*/ 2224679 w 2224679"/>
              <a:gd name="connsiteY3" fmla="*/ 1038114 h 2076226"/>
              <a:gd name="connsiteX4" fmla="*/ 2076226 w 2224679"/>
              <a:gd name="connsiteY4" fmla="*/ 1124216 h 2076226"/>
              <a:gd name="connsiteX5" fmla="*/ 2076226 w 2224679"/>
              <a:gd name="connsiteY5" fmla="*/ 2076226 h 2076226"/>
              <a:gd name="connsiteX6" fmla="*/ 0 w 2224679"/>
              <a:gd name="connsiteY6" fmla="*/ 2076226 h 20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679" h="2076226">
                <a:moveTo>
                  <a:pt x="0" y="0"/>
                </a:moveTo>
                <a:lnTo>
                  <a:pt x="2076226" y="0"/>
                </a:lnTo>
                <a:lnTo>
                  <a:pt x="2076226" y="952011"/>
                </a:lnTo>
                <a:lnTo>
                  <a:pt x="2224679" y="1038114"/>
                </a:lnTo>
                <a:lnTo>
                  <a:pt x="2076226" y="1124216"/>
                </a:lnTo>
                <a:lnTo>
                  <a:pt x="2076226" y="2076226"/>
                </a:lnTo>
                <a:lnTo>
                  <a:pt x="0" y="2076226"/>
                </a:ln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prstClr val="white"/>
              </a:solidFill>
              <a:cs typeface="+mn-ea"/>
              <a:sym typeface="+mn-lt"/>
            </a:endParaRPr>
          </a:p>
        </p:txBody>
      </p:sp>
      <p:sp>
        <p:nvSpPr>
          <p:cNvPr id="10" name="TextBox 28"/>
          <p:cNvSpPr txBox="1"/>
          <p:nvPr/>
        </p:nvSpPr>
        <p:spPr>
          <a:xfrm>
            <a:off x="3874546" y="1996103"/>
            <a:ext cx="2011680" cy="340995"/>
          </a:xfrm>
          <a:prstGeom prst="rect">
            <a:avLst/>
          </a:prstGeom>
          <a:noFill/>
        </p:spPr>
        <p:txBody>
          <a:bodyPr wrap="none" rtlCol="0">
            <a:spAutoFit/>
          </a:bodyPr>
          <a:lstStyle/>
          <a:p>
            <a:pPr algn="ctr">
              <a:lnSpc>
                <a:spcPts val="1900"/>
              </a:lnSpc>
            </a:pPr>
            <a:r>
              <a:rPr lang="zh-CN" altLang="en-US">
                <a:solidFill>
                  <a:prstClr val="white"/>
                </a:solidFill>
                <a:cs typeface="+mn-ea"/>
                <a:sym typeface="+mn-lt"/>
              </a:rPr>
              <a:t>单击此处添加标题</a:t>
            </a:r>
          </a:p>
        </p:txBody>
      </p:sp>
      <p:sp>
        <p:nvSpPr>
          <p:cNvPr id="11" name="矩形 10"/>
          <p:cNvSpPr/>
          <p:nvPr/>
        </p:nvSpPr>
        <p:spPr>
          <a:xfrm>
            <a:off x="3955214" y="2370438"/>
            <a:ext cx="1813268" cy="1108400"/>
          </a:xfrm>
          <a:prstGeom prst="rect">
            <a:avLst/>
          </a:prstGeom>
        </p:spPr>
        <p:txBody>
          <a:bodyPr wrap="square" lIns="91840" tIns="45920" rIns="91840" bIns="45920">
            <a:spAutoFit/>
          </a:bodyPr>
          <a:lstStyle/>
          <a:p>
            <a:pPr algn="ctr">
              <a:lnSpc>
                <a:spcPct val="150000"/>
              </a:lnSpc>
            </a:pPr>
            <a:r>
              <a:rPr lang="zh-CN" altLang="en-US" sz="1100" dirty="0">
                <a:solidFill>
                  <a:prstClr val="white"/>
                </a:solidFill>
                <a:cs typeface="+mn-ea"/>
                <a:sym typeface="+mn-lt"/>
              </a:rPr>
              <a:t>您的内容打在这里，或者通过复制您的文本后，在此框中选择粘贴，并选择只保留文字。</a:t>
            </a:r>
          </a:p>
        </p:txBody>
      </p:sp>
      <p:sp>
        <p:nvSpPr>
          <p:cNvPr id="12" name="TextBox 28"/>
          <p:cNvSpPr txBox="1"/>
          <p:nvPr/>
        </p:nvSpPr>
        <p:spPr>
          <a:xfrm>
            <a:off x="8400538" y="1996103"/>
            <a:ext cx="2011680" cy="340995"/>
          </a:xfrm>
          <a:prstGeom prst="rect">
            <a:avLst/>
          </a:prstGeom>
          <a:noFill/>
        </p:spPr>
        <p:txBody>
          <a:bodyPr wrap="none" rtlCol="0">
            <a:spAutoFit/>
          </a:bodyPr>
          <a:lstStyle/>
          <a:p>
            <a:pPr algn="ctr">
              <a:lnSpc>
                <a:spcPts val="1900"/>
              </a:lnSpc>
            </a:pPr>
            <a:r>
              <a:rPr lang="zh-CN" altLang="en-US">
                <a:solidFill>
                  <a:schemeClr val="bg1"/>
                </a:solidFill>
                <a:cs typeface="+mn-ea"/>
                <a:sym typeface="+mn-lt"/>
              </a:rPr>
              <a:t>单击此处添加标题</a:t>
            </a:r>
          </a:p>
        </p:txBody>
      </p:sp>
      <p:sp>
        <p:nvSpPr>
          <p:cNvPr id="13" name="矩形 12"/>
          <p:cNvSpPr/>
          <p:nvPr/>
        </p:nvSpPr>
        <p:spPr>
          <a:xfrm>
            <a:off x="8481206" y="2370438"/>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14" name="TextBox 28"/>
          <p:cNvSpPr txBox="1"/>
          <p:nvPr/>
        </p:nvSpPr>
        <p:spPr>
          <a:xfrm>
            <a:off x="6324313" y="4072329"/>
            <a:ext cx="2011680" cy="340995"/>
          </a:xfrm>
          <a:prstGeom prst="rect">
            <a:avLst/>
          </a:prstGeom>
          <a:noFill/>
        </p:spPr>
        <p:txBody>
          <a:bodyPr wrap="none" rtlCol="0">
            <a:spAutoFit/>
          </a:bodyPr>
          <a:lstStyle/>
          <a:p>
            <a:pPr algn="ctr">
              <a:lnSpc>
                <a:spcPts val="1900"/>
              </a:lnSpc>
            </a:pPr>
            <a:r>
              <a:rPr lang="zh-CN" altLang="en-US">
                <a:solidFill>
                  <a:prstClr val="white"/>
                </a:solidFill>
                <a:cs typeface="+mn-ea"/>
                <a:sym typeface="+mn-lt"/>
              </a:rPr>
              <a:t>单击此处添加标题</a:t>
            </a:r>
          </a:p>
        </p:txBody>
      </p:sp>
      <p:sp>
        <p:nvSpPr>
          <p:cNvPr id="15" name="矩形 14"/>
          <p:cNvSpPr/>
          <p:nvPr/>
        </p:nvSpPr>
        <p:spPr>
          <a:xfrm>
            <a:off x="6404981" y="4446664"/>
            <a:ext cx="1813268" cy="1108400"/>
          </a:xfrm>
          <a:prstGeom prst="rect">
            <a:avLst/>
          </a:prstGeom>
        </p:spPr>
        <p:txBody>
          <a:bodyPr wrap="square" lIns="91840" tIns="45920" rIns="91840" bIns="45920">
            <a:spAutoFit/>
          </a:bodyPr>
          <a:lstStyle/>
          <a:p>
            <a:pPr algn="ctr">
              <a:lnSpc>
                <a:spcPct val="150000"/>
              </a:lnSpc>
            </a:pPr>
            <a:r>
              <a:rPr lang="zh-CN" altLang="en-US" sz="1100" dirty="0">
                <a:solidFill>
                  <a:prstClr val="white"/>
                </a:solidFill>
                <a:cs typeface="+mn-ea"/>
                <a:sym typeface="+mn-lt"/>
              </a:rPr>
              <a:t>您的内容打在这里，或者通过复制您的文本后，在此框中选择粘贴，并选择只保留文字。</a:t>
            </a:r>
          </a:p>
        </p:txBody>
      </p:sp>
      <p:sp>
        <p:nvSpPr>
          <p:cNvPr id="16" name="TextBox 28"/>
          <p:cNvSpPr txBox="1"/>
          <p:nvPr/>
        </p:nvSpPr>
        <p:spPr>
          <a:xfrm>
            <a:off x="1816858" y="4072329"/>
            <a:ext cx="2011680" cy="340995"/>
          </a:xfrm>
          <a:prstGeom prst="rect">
            <a:avLst/>
          </a:prstGeom>
          <a:noFill/>
        </p:spPr>
        <p:txBody>
          <a:bodyPr wrap="none" rtlCol="0">
            <a:spAutoFit/>
          </a:bodyPr>
          <a:lstStyle/>
          <a:p>
            <a:pPr algn="ctr">
              <a:lnSpc>
                <a:spcPts val="1900"/>
              </a:lnSpc>
            </a:pPr>
            <a:r>
              <a:rPr lang="zh-CN" altLang="en-US" dirty="0">
                <a:solidFill>
                  <a:schemeClr val="bg1"/>
                </a:solidFill>
                <a:cs typeface="+mn-ea"/>
                <a:sym typeface="+mn-lt"/>
              </a:rPr>
              <a:t>单击此处添加标题</a:t>
            </a:r>
          </a:p>
        </p:txBody>
      </p:sp>
      <p:sp>
        <p:nvSpPr>
          <p:cNvPr id="17" name="矩形 16"/>
          <p:cNvSpPr/>
          <p:nvPr/>
        </p:nvSpPr>
        <p:spPr>
          <a:xfrm>
            <a:off x="1897526" y="4446664"/>
            <a:ext cx="1813268" cy="1108400"/>
          </a:xfrm>
          <a:prstGeom prst="rect">
            <a:avLst/>
          </a:prstGeom>
        </p:spPr>
        <p:txBody>
          <a:bodyPr wrap="square" lIns="91840" tIns="45920" rIns="91840" bIns="45920">
            <a:spAutoFit/>
          </a:bodyPr>
          <a:lstStyle/>
          <a:p>
            <a:pPr algn="ctr">
              <a:lnSpc>
                <a:spcPct val="150000"/>
              </a:lnSpc>
            </a:pPr>
            <a:r>
              <a:rPr lang="zh-CN" altLang="en-US" sz="1100" dirty="0">
                <a:solidFill>
                  <a:schemeClr val="bg1"/>
                </a:solidFill>
                <a:cs typeface="+mn-ea"/>
                <a:sym typeface="+mn-lt"/>
              </a:rPr>
              <a:t>您的内容打在这里，或者通过复制您的文本后，在此框中选择粘贴，并选择只保留文字。</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26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4" decel="10000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53" presetClass="entr" presetSubtype="16" fill="hold" grpId="0" nodeType="with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53" presetClass="entr" presetSubtype="16" fill="hold" grpId="0" nodeType="withEffect">
                                  <p:stCondLst>
                                    <p:cond delay="0"/>
                                  </p:stCondLst>
                                  <p:iterate type="lt">
                                    <p:tmPct val="10000"/>
                                  </p:iterate>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9" grpId="0" bldLvl="0" animBg="1"/>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425646" y="2176482"/>
            <a:ext cx="5962995" cy="460804"/>
            <a:chOff x="5376165" y="1813622"/>
            <a:chExt cx="5962995" cy="460804"/>
          </a:xfrm>
        </p:grpSpPr>
        <p:sp>
          <p:nvSpPr>
            <p:cNvPr id="33" name="矩形 32"/>
            <p:cNvSpPr/>
            <p:nvPr/>
          </p:nvSpPr>
          <p:spPr>
            <a:xfrm>
              <a:off x="6298600" y="1813622"/>
              <a:ext cx="5040560" cy="191745"/>
            </a:xfrm>
            <a:prstGeom prst="rect">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400" b="1" dirty="0">
                  <a:solidFill>
                    <a:schemeClr val="bg1"/>
                  </a:solidFill>
                  <a:cs typeface="+mn-ea"/>
                  <a:sym typeface="+mn-lt"/>
                </a:rPr>
                <a:t>1,623,445</a:t>
              </a:r>
              <a:endParaRPr lang="zh-CN" altLang="en-US" sz="1400" b="1" dirty="0">
                <a:solidFill>
                  <a:schemeClr val="bg1"/>
                </a:solidFill>
                <a:cs typeface="+mn-ea"/>
                <a:sym typeface="+mn-lt"/>
              </a:endParaRPr>
            </a:p>
          </p:txBody>
        </p:sp>
        <p:sp>
          <p:nvSpPr>
            <p:cNvPr id="34" name="矩形 33"/>
            <p:cNvSpPr/>
            <p:nvPr/>
          </p:nvSpPr>
          <p:spPr>
            <a:xfrm>
              <a:off x="6298600" y="2082681"/>
              <a:ext cx="3528392" cy="191745"/>
            </a:xfrm>
            <a:prstGeom prst="rect">
              <a:avLst/>
            </a:prstGeom>
            <a:solidFill>
              <a:schemeClr val="tx1">
                <a:lumMod val="65000"/>
                <a:lumOff val="3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400" b="1" dirty="0">
                  <a:solidFill>
                    <a:schemeClr val="bg1"/>
                  </a:solidFill>
                  <a:cs typeface="+mn-ea"/>
                  <a:sym typeface="+mn-lt"/>
                </a:rPr>
                <a:t>1,058,883</a:t>
              </a:r>
              <a:endParaRPr lang="zh-CN" altLang="en-US" sz="1400" b="1" dirty="0">
                <a:solidFill>
                  <a:schemeClr val="bg1"/>
                </a:solidFill>
                <a:cs typeface="+mn-ea"/>
                <a:sym typeface="+mn-lt"/>
              </a:endParaRPr>
            </a:p>
          </p:txBody>
        </p:sp>
        <p:sp>
          <p:nvSpPr>
            <p:cNvPr id="35" name="TextBox 12"/>
            <p:cNvSpPr txBox="1"/>
            <p:nvPr/>
          </p:nvSpPr>
          <p:spPr>
            <a:xfrm>
              <a:off x="5376165" y="1899264"/>
              <a:ext cx="829073" cy="307777"/>
            </a:xfrm>
            <a:prstGeom prst="rect">
              <a:avLst/>
            </a:prstGeom>
            <a:noFill/>
          </p:spPr>
          <p:txBody>
            <a:bodyPr wrap="none" rtlCol="0">
              <a:spAutoFit/>
            </a:bodyPr>
            <a:lstStyle/>
            <a:p>
              <a:r>
                <a:rPr lang="zh-CN" altLang="en-US" sz="1400" dirty="0">
                  <a:solidFill>
                    <a:schemeClr val="tx1">
                      <a:lumMod val="65000"/>
                      <a:lumOff val="35000"/>
                    </a:schemeClr>
                  </a:solidFill>
                  <a:latin typeface="+mn-ea"/>
                  <a:cs typeface="+mn-ea"/>
                  <a:sym typeface="+mn-lt"/>
                </a:rPr>
                <a:t>第</a:t>
              </a:r>
              <a:r>
                <a:rPr lang="en-US" altLang="zh-CN" sz="1400" dirty="0">
                  <a:solidFill>
                    <a:schemeClr val="tx1">
                      <a:lumMod val="65000"/>
                      <a:lumOff val="35000"/>
                    </a:schemeClr>
                  </a:solidFill>
                  <a:latin typeface="+mn-ea"/>
                  <a:cs typeface="+mn-ea"/>
                  <a:sym typeface="+mn-lt"/>
                </a:rPr>
                <a:t>1</a:t>
              </a:r>
              <a:r>
                <a:rPr lang="zh-CN" altLang="en-US" sz="1400" dirty="0">
                  <a:solidFill>
                    <a:schemeClr val="tx1">
                      <a:lumMod val="65000"/>
                      <a:lumOff val="35000"/>
                    </a:schemeClr>
                  </a:solidFill>
                  <a:latin typeface="+mn-ea"/>
                  <a:cs typeface="+mn-ea"/>
                  <a:sym typeface="+mn-lt"/>
                </a:rPr>
                <a:t>季度</a:t>
              </a:r>
            </a:p>
          </p:txBody>
        </p:sp>
      </p:grpSp>
      <p:grpSp>
        <p:nvGrpSpPr>
          <p:cNvPr id="36" name="组合 35"/>
          <p:cNvGrpSpPr/>
          <p:nvPr/>
        </p:nvGrpSpPr>
        <p:grpSpPr>
          <a:xfrm>
            <a:off x="5425646" y="3241648"/>
            <a:ext cx="5602955" cy="460804"/>
            <a:chOff x="5376165" y="2875278"/>
            <a:chExt cx="5602955" cy="460804"/>
          </a:xfrm>
        </p:grpSpPr>
        <p:sp>
          <p:nvSpPr>
            <p:cNvPr id="37" name="矩形 36"/>
            <p:cNvSpPr/>
            <p:nvPr/>
          </p:nvSpPr>
          <p:spPr>
            <a:xfrm>
              <a:off x="6298600" y="2875278"/>
              <a:ext cx="2160240" cy="191745"/>
            </a:xfrm>
            <a:prstGeom prst="rect">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400" b="1" dirty="0">
                  <a:solidFill>
                    <a:schemeClr val="bg1"/>
                  </a:solidFill>
                  <a:cs typeface="+mn-ea"/>
                  <a:sym typeface="+mn-lt"/>
                </a:rPr>
                <a:t>725,091</a:t>
              </a:r>
              <a:endParaRPr lang="zh-CN" altLang="en-US" sz="1400" b="1" dirty="0">
                <a:solidFill>
                  <a:schemeClr val="bg1"/>
                </a:solidFill>
                <a:cs typeface="+mn-ea"/>
                <a:sym typeface="+mn-lt"/>
              </a:endParaRPr>
            </a:p>
          </p:txBody>
        </p:sp>
        <p:sp>
          <p:nvSpPr>
            <p:cNvPr id="38" name="矩形 37"/>
            <p:cNvSpPr/>
            <p:nvPr/>
          </p:nvSpPr>
          <p:spPr>
            <a:xfrm>
              <a:off x="6298600" y="3144337"/>
              <a:ext cx="4680520" cy="191745"/>
            </a:xfrm>
            <a:prstGeom prst="rect">
              <a:avLst/>
            </a:prstGeom>
            <a:solidFill>
              <a:schemeClr val="tx1">
                <a:lumMod val="65000"/>
                <a:lumOff val="3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400" b="1" dirty="0">
                  <a:solidFill>
                    <a:schemeClr val="bg1"/>
                  </a:solidFill>
                  <a:cs typeface="+mn-ea"/>
                  <a:sym typeface="+mn-lt"/>
                </a:rPr>
                <a:t>1,550,934</a:t>
              </a:r>
              <a:endParaRPr lang="zh-CN" altLang="en-US" sz="1400" b="1" dirty="0">
                <a:solidFill>
                  <a:schemeClr val="bg1"/>
                </a:solidFill>
                <a:cs typeface="+mn-ea"/>
                <a:sym typeface="+mn-lt"/>
              </a:endParaRPr>
            </a:p>
          </p:txBody>
        </p:sp>
        <p:sp>
          <p:nvSpPr>
            <p:cNvPr id="39" name="TextBox 74"/>
            <p:cNvSpPr txBox="1"/>
            <p:nvPr/>
          </p:nvSpPr>
          <p:spPr>
            <a:xfrm>
              <a:off x="5376165" y="2971150"/>
              <a:ext cx="829073" cy="307777"/>
            </a:xfrm>
            <a:prstGeom prst="rect">
              <a:avLst/>
            </a:prstGeom>
            <a:noFill/>
          </p:spPr>
          <p:txBody>
            <a:bodyPr wrap="none" rtlCol="0">
              <a:spAutoFit/>
            </a:bodyPr>
            <a:lstStyle/>
            <a:p>
              <a:r>
                <a:rPr lang="zh-CN" altLang="en-US" sz="1400" dirty="0">
                  <a:solidFill>
                    <a:schemeClr val="tx1">
                      <a:lumMod val="65000"/>
                      <a:lumOff val="35000"/>
                    </a:schemeClr>
                  </a:solidFill>
                  <a:latin typeface="+mn-ea"/>
                  <a:cs typeface="+mn-ea"/>
                  <a:sym typeface="+mn-lt"/>
                </a:rPr>
                <a:t>第</a:t>
              </a:r>
              <a:r>
                <a:rPr lang="en-US" altLang="zh-CN" sz="1400" dirty="0">
                  <a:solidFill>
                    <a:schemeClr val="tx1">
                      <a:lumMod val="65000"/>
                      <a:lumOff val="35000"/>
                    </a:schemeClr>
                  </a:solidFill>
                  <a:latin typeface="+mn-ea"/>
                  <a:cs typeface="+mn-ea"/>
                  <a:sym typeface="+mn-lt"/>
                </a:rPr>
                <a:t>2</a:t>
              </a:r>
              <a:r>
                <a:rPr lang="zh-CN" altLang="en-US" sz="1400" dirty="0">
                  <a:solidFill>
                    <a:schemeClr val="tx1">
                      <a:lumMod val="65000"/>
                      <a:lumOff val="35000"/>
                    </a:schemeClr>
                  </a:solidFill>
                  <a:latin typeface="+mn-ea"/>
                  <a:cs typeface="+mn-ea"/>
                  <a:sym typeface="+mn-lt"/>
                </a:rPr>
                <a:t>季度</a:t>
              </a:r>
            </a:p>
          </p:txBody>
        </p:sp>
      </p:grpSp>
      <p:grpSp>
        <p:nvGrpSpPr>
          <p:cNvPr id="40" name="组合 39"/>
          <p:cNvGrpSpPr/>
          <p:nvPr/>
        </p:nvGrpSpPr>
        <p:grpSpPr>
          <a:xfrm>
            <a:off x="5425646" y="4306814"/>
            <a:ext cx="4234803" cy="460804"/>
            <a:chOff x="5376165" y="3936934"/>
            <a:chExt cx="4234803" cy="460804"/>
          </a:xfrm>
        </p:grpSpPr>
        <p:sp>
          <p:nvSpPr>
            <p:cNvPr id="41" name="矩形 40"/>
            <p:cNvSpPr/>
            <p:nvPr/>
          </p:nvSpPr>
          <p:spPr>
            <a:xfrm>
              <a:off x="6298600" y="3936934"/>
              <a:ext cx="3312368" cy="191745"/>
            </a:xfrm>
            <a:prstGeom prst="rect">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400" b="1" dirty="0">
                  <a:solidFill>
                    <a:schemeClr val="bg1"/>
                  </a:solidFill>
                  <a:cs typeface="+mn-ea"/>
                  <a:sym typeface="+mn-lt"/>
                </a:rPr>
                <a:t>981,406</a:t>
              </a:r>
              <a:endParaRPr lang="zh-CN" altLang="en-US" sz="1400" b="1" dirty="0">
                <a:solidFill>
                  <a:schemeClr val="bg1"/>
                </a:solidFill>
                <a:cs typeface="+mn-ea"/>
                <a:sym typeface="+mn-lt"/>
              </a:endParaRPr>
            </a:p>
          </p:txBody>
        </p:sp>
        <p:sp>
          <p:nvSpPr>
            <p:cNvPr id="42" name="矩形 41"/>
            <p:cNvSpPr/>
            <p:nvPr/>
          </p:nvSpPr>
          <p:spPr>
            <a:xfrm>
              <a:off x="6298600" y="4205993"/>
              <a:ext cx="2448272" cy="191745"/>
            </a:xfrm>
            <a:prstGeom prst="rect">
              <a:avLst/>
            </a:prstGeom>
            <a:solidFill>
              <a:schemeClr val="tx1">
                <a:lumMod val="65000"/>
                <a:lumOff val="3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400" b="1" dirty="0">
                  <a:solidFill>
                    <a:schemeClr val="bg1"/>
                  </a:solidFill>
                  <a:cs typeface="+mn-ea"/>
                  <a:sym typeface="+mn-lt"/>
                </a:rPr>
                <a:t>846,356</a:t>
              </a:r>
              <a:endParaRPr lang="zh-CN" altLang="en-US" sz="1400" b="1" dirty="0">
                <a:solidFill>
                  <a:schemeClr val="bg1"/>
                </a:solidFill>
                <a:cs typeface="+mn-ea"/>
                <a:sym typeface="+mn-lt"/>
              </a:endParaRPr>
            </a:p>
          </p:txBody>
        </p:sp>
        <p:sp>
          <p:nvSpPr>
            <p:cNvPr id="43" name="TextBox 75"/>
            <p:cNvSpPr txBox="1"/>
            <p:nvPr/>
          </p:nvSpPr>
          <p:spPr>
            <a:xfrm>
              <a:off x="5376165" y="4037945"/>
              <a:ext cx="829073" cy="307777"/>
            </a:xfrm>
            <a:prstGeom prst="rect">
              <a:avLst/>
            </a:prstGeom>
            <a:noFill/>
          </p:spPr>
          <p:txBody>
            <a:bodyPr wrap="none" rtlCol="0">
              <a:spAutoFit/>
            </a:bodyPr>
            <a:lstStyle/>
            <a:p>
              <a:r>
                <a:rPr lang="zh-CN" altLang="en-US" sz="1400" dirty="0">
                  <a:solidFill>
                    <a:schemeClr val="tx1">
                      <a:lumMod val="65000"/>
                      <a:lumOff val="35000"/>
                    </a:schemeClr>
                  </a:solidFill>
                  <a:latin typeface="+mn-ea"/>
                  <a:cs typeface="+mn-ea"/>
                  <a:sym typeface="+mn-lt"/>
                </a:rPr>
                <a:t>第</a:t>
              </a:r>
              <a:r>
                <a:rPr lang="en-US" altLang="zh-CN" sz="1400" dirty="0">
                  <a:solidFill>
                    <a:schemeClr val="tx1">
                      <a:lumMod val="65000"/>
                      <a:lumOff val="35000"/>
                    </a:schemeClr>
                  </a:solidFill>
                  <a:latin typeface="+mn-ea"/>
                  <a:cs typeface="+mn-ea"/>
                  <a:sym typeface="+mn-lt"/>
                </a:rPr>
                <a:t>3</a:t>
              </a:r>
              <a:r>
                <a:rPr lang="zh-CN" altLang="en-US" sz="1400" dirty="0">
                  <a:solidFill>
                    <a:schemeClr val="tx1">
                      <a:lumMod val="65000"/>
                      <a:lumOff val="35000"/>
                    </a:schemeClr>
                  </a:solidFill>
                  <a:latin typeface="+mn-ea"/>
                  <a:cs typeface="+mn-ea"/>
                  <a:sym typeface="+mn-lt"/>
                </a:rPr>
                <a:t>季度</a:t>
              </a:r>
            </a:p>
          </p:txBody>
        </p:sp>
      </p:grpSp>
      <p:grpSp>
        <p:nvGrpSpPr>
          <p:cNvPr id="44" name="组合 43"/>
          <p:cNvGrpSpPr/>
          <p:nvPr/>
        </p:nvGrpSpPr>
        <p:grpSpPr>
          <a:xfrm>
            <a:off x="5425646" y="5371979"/>
            <a:ext cx="3946771" cy="460804"/>
            <a:chOff x="5376165" y="4998591"/>
            <a:chExt cx="3946771" cy="460804"/>
          </a:xfrm>
        </p:grpSpPr>
        <p:sp>
          <p:nvSpPr>
            <p:cNvPr id="45" name="矩形 44"/>
            <p:cNvSpPr/>
            <p:nvPr/>
          </p:nvSpPr>
          <p:spPr>
            <a:xfrm>
              <a:off x="6298600" y="4998591"/>
              <a:ext cx="1404156" cy="191745"/>
            </a:xfrm>
            <a:prstGeom prst="rect">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400" b="1" dirty="0">
                  <a:solidFill>
                    <a:schemeClr val="bg1"/>
                  </a:solidFill>
                  <a:cs typeface="+mn-ea"/>
                  <a:sym typeface="+mn-lt"/>
                </a:rPr>
                <a:t>427,683</a:t>
              </a:r>
              <a:endParaRPr lang="zh-CN" altLang="en-US" sz="1400" b="1" dirty="0">
                <a:solidFill>
                  <a:schemeClr val="bg1"/>
                </a:solidFill>
                <a:cs typeface="+mn-ea"/>
                <a:sym typeface="+mn-lt"/>
              </a:endParaRPr>
            </a:p>
          </p:txBody>
        </p:sp>
        <p:sp>
          <p:nvSpPr>
            <p:cNvPr id="46" name="矩形 45"/>
            <p:cNvSpPr/>
            <p:nvPr/>
          </p:nvSpPr>
          <p:spPr>
            <a:xfrm>
              <a:off x="6298600" y="5267650"/>
              <a:ext cx="3024336" cy="191745"/>
            </a:xfrm>
            <a:prstGeom prst="rect">
              <a:avLst/>
            </a:prstGeom>
            <a:solidFill>
              <a:schemeClr val="tx1">
                <a:lumMod val="65000"/>
                <a:lumOff val="3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r>
                <a:rPr lang="en-US" altLang="zh-CN" sz="1400" b="1" dirty="0">
                  <a:solidFill>
                    <a:schemeClr val="bg1"/>
                  </a:solidFill>
                  <a:cs typeface="+mn-ea"/>
                  <a:sym typeface="+mn-lt"/>
                </a:rPr>
                <a:t>901,124</a:t>
              </a:r>
              <a:endParaRPr lang="zh-CN" altLang="en-US" sz="1400" b="1" dirty="0">
                <a:solidFill>
                  <a:schemeClr val="bg1"/>
                </a:solidFill>
                <a:cs typeface="+mn-ea"/>
                <a:sym typeface="+mn-lt"/>
              </a:endParaRPr>
            </a:p>
          </p:txBody>
        </p:sp>
        <p:sp>
          <p:nvSpPr>
            <p:cNvPr id="47" name="TextBox 76"/>
            <p:cNvSpPr txBox="1"/>
            <p:nvPr/>
          </p:nvSpPr>
          <p:spPr>
            <a:xfrm>
              <a:off x="5376165" y="5055745"/>
              <a:ext cx="829073" cy="307777"/>
            </a:xfrm>
            <a:prstGeom prst="rect">
              <a:avLst/>
            </a:prstGeom>
            <a:noFill/>
          </p:spPr>
          <p:txBody>
            <a:bodyPr wrap="none" rtlCol="0">
              <a:spAutoFit/>
            </a:bodyPr>
            <a:lstStyle/>
            <a:p>
              <a:r>
                <a:rPr lang="zh-CN" altLang="en-US" sz="1400" dirty="0">
                  <a:solidFill>
                    <a:schemeClr val="tx1">
                      <a:lumMod val="65000"/>
                      <a:lumOff val="35000"/>
                    </a:schemeClr>
                  </a:solidFill>
                  <a:latin typeface="+mn-ea"/>
                  <a:cs typeface="+mn-ea"/>
                  <a:sym typeface="+mn-lt"/>
                </a:rPr>
                <a:t>第</a:t>
              </a:r>
              <a:r>
                <a:rPr lang="en-US" altLang="zh-CN" sz="1400" dirty="0">
                  <a:solidFill>
                    <a:schemeClr val="tx1">
                      <a:lumMod val="65000"/>
                      <a:lumOff val="35000"/>
                    </a:schemeClr>
                  </a:solidFill>
                  <a:latin typeface="+mn-ea"/>
                  <a:cs typeface="+mn-ea"/>
                  <a:sym typeface="+mn-lt"/>
                </a:rPr>
                <a:t>4</a:t>
              </a:r>
              <a:r>
                <a:rPr lang="zh-CN" altLang="en-US" sz="1400" dirty="0">
                  <a:solidFill>
                    <a:schemeClr val="tx1">
                      <a:lumMod val="65000"/>
                      <a:lumOff val="35000"/>
                    </a:schemeClr>
                  </a:solidFill>
                  <a:latin typeface="+mn-ea"/>
                  <a:cs typeface="+mn-ea"/>
                  <a:sym typeface="+mn-lt"/>
                </a:rPr>
                <a:t>季度</a:t>
              </a:r>
            </a:p>
          </p:txBody>
        </p:sp>
      </p:grpSp>
      <p:sp>
        <p:nvSpPr>
          <p:cNvPr id="48" name="矩形 47"/>
          <p:cNvSpPr/>
          <p:nvPr/>
        </p:nvSpPr>
        <p:spPr>
          <a:xfrm>
            <a:off x="1028109" y="2058794"/>
            <a:ext cx="773996" cy="773996"/>
          </a:xfrm>
          <a:prstGeom prst="rect">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49" name="矩形 48"/>
          <p:cNvSpPr/>
          <p:nvPr/>
        </p:nvSpPr>
        <p:spPr>
          <a:xfrm>
            <a:off x="1028109" y="3120450"/>
            <a:ext cx="773996" cy="773996"/>
          </a:xfrm>
          <a:prstGeom prst="rect">
            <a:avLst/>
          </a:prstGeom>
          <a:solidFill>
            <a:schemeClr val="tx1">
              <a:lumMod val="65000"/>
              <a:lumOff val="3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50" name="矩形 49"/>
          <p:cNvSpPr/>
          <p:nvPr/>
        </p:nvSpPr>
        <p:spPr>
          <a:xfrm>
            <a:off x="1028109" y="4182106"/>
            <a:ext cx="773996" cy="773996"/>
          </a:xfrm>
          <a:prstGeom prst="rect">
            <a:avLst/>
          </a:pr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51" name="矩形 50"/>
          <p:cNvSpPr/>
          <p:nvPr/>
        </p:nvSpPr>
        <p:spPr>
          <a:xfrm>
            <a:off x="1028109" y="5243763"/>
            <a:ext cx="773996" cy="773996"/>
          </a:xfrm>
          <a:prstGeom prst="rect">
            <a:avLst/>
          </a:prstGeom>
          <a:solidFill>
            <a:schemeClr val="tx1">
              <a:lumMod val="65000"/>
              <a:lumOff val="3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52" name="TextBox 89"/>
          <p:cNvSpPr txBox="1"/>
          <p:nvPr/>
        </p:nvSpPr>
        <p:spPr>
          <a:xfrm>
            <a:off x="1911497" y="2025894"/>
            <a:ext cx="2803915" cy="784830"/>
          </a:xfrm>
          <a:prstGeom prst="rect">
            <a:avLst/>
          </a:prstGeom>
          <a:noFill/>
        </p:spPr>
        <p:txBody>
          <a:bodyPr wrap="square" rtlCol="0">
            <a:spAutoFit/>
          </a:bodyPr>
          <a:lstStyle/>
          <a:p>
            <a:pPr algn="just">
              <a:lnSpc>
                <a:spcPct val="150000"/>
              </a:lnSpc>
            </a:pPr>
            <a:r>
              <a:rPr lang="zh-CN" altLang="en-US" sz="1000" dirty="0">
                <a:solidFill>
                  <a:schemeClr val="tx1">
                    <a:lumMod val="75000"/>
                    <a:lumOff val="25000"/>
                  </a:schemeClr>
                </a:solidFill>
                <a:cs typeface="+mn-ea"/>
                <a:sym typeface="+mn-lt"/>
              </a:rPr>
              <a:t>您的内容打在这里，或者通过复制您的文本后，在此框中选择粘贴，并选择只保留文字。您的内容打在这里。</a:t>
            </a:r>
          </a:p>
        </p:txBody>
      </p:sp>
      <p:sp>
        <p:nvSpPr>
          <p:cNvPr id="53" name="TextBox 90"/>
          <p:cNvSpPr txBox="1"/>
          <p:nvPr/>
        </p:nvSpPr>
        <p:spPr>
          <a:xfrm>
            <a:off x="1911497" y="3087548"/>
            <a:ext cx="2803915" cy="784830"/>
          </a:xfrm>
          <a:prstGeom prst="rect">
            <a:avLst/>
          </a:prstGeom>
          <a:noFill/>
        </p:spPr>
        <p:txBody>
          <a:bodyPr wrap="square" rtlCol="0">
            <a:spAutoFit/>
          </a:bodyPr>
          <a:lstStyle/>
          <a:p>
            <a:pPr algn="just">
              <a:lnSpc>
                <a:spcPct val="150000"/>
              </a:lnSpc>
            </a:pPr>
            <a:r>
              <a:rPr lang="zh-CN" altLang="en-US" sz="1000" dirty="0">
                <a:solidFill>
                  <a:schemeClr val="tx1">
                    <a:lumMod val="75000"/>
                    <a:lumOff val="25000"/>
                  </a:schemeClr>
                </a:solidFill>
                <a:cs typeface="+mn-ea"/>
                <a:sym typeface="+mn-lt"/>
              </a:rPr>
              <a:t>您的内容打在这里，或者通过复制您的文本后，在此框中选择粘贴，并选择只保留文字。您的内容打在这里。</a:t>
            </a:r>
          </a:p>
        </p:txBody>
      </p:sp>
      <p:sp>
        <p:nvSpPr>
          <p:cNvPr id="54" name="TextBox 91"/>
          <p:cNvSpPr txBox="1"/>
          <p:nvPr/>
        </p:nvSpPr>
        <p:spPr>
          <a:xfrm>
            <a:off x="1911497" y="4149206"/>
            <a:ext cx="2803915" cy="784830"/>
          </a:xfrm>
          <a:prstGeom prst="rect">
            <a:avLst/>
          </a:prstGeom>
          <a:noFill/>
        </p:spPr>
        <p:txBody>
          <a:bodyPr wrap="square" rtlCol="0">
            <a:spAutoFit/>
          </a:bodyPr>
          <a:lstStyle/>
          <a:p>
            <a:pPr algn="just">
              <a:lnSpc>
                <a:spcPct val="150000"/>
              </a:lnSpc>
            </a:pPr>
            <a:r>
              <a:rPr lang="zh-CN" altLang="en-US" sz="1000" dirty="0">
                <a:solidFill>
                  <a:schemeClr val="tx1">
                    <a:lumMod val="75000"/>
                    <a:lumOff val="25000"/>
                  </a:schemeClr>
                </a:solidFill>
                <a:cs typeface="+mn-ea"/>
                <a:sym typeface="+mn-lt"/>
              </a:rPr>
              <a:t>您的内容打在这里，或者通过复制您的文本后，在此框中选择粘贴，并选择只保留文字。您的内容打在这里。</a:t>
            </a:r>
          </a:p>
        </p:txBody>
      </p:sp>
      <p:sp>
        <p:nvSpPr>
          <p:cNvPr id="55" name="TextBox 92"/>
          <p:cNvSpPr txBox="1"/>
          <p:nvPr/>
        </p:nvSpPr>
        <p:spPr>
          <a:xfrm>
            <a:off x="1911497" y="5210863"/>
            <a:ext cx="2803915" cy="784830"/>
          </a:xfrm>
          <a:prstGeom prst="rect">
            <a:avLst/>
          </a:prstGeom>
          <a:noFill/>
        </p:spPr>
        <p:txBody>
          <a:bodyPr wrap="square" rtlCol="0">
            <a:spAutoFit/>
          </a:bodyPr>
          <a:lstStyle/>
          <a:p>
            <a:pPr algn="just">
              <a:lnSpc>
                <a:spcPct val="150000"/>
              </a:lnSpc>
            </a:pPr>
            <a:r>
              <a:rPr lang="zh-CN" altLang="en-US" sz="1000" dirty="0">
                <a:solidFill>
                  <a:schemeClr val="tx1">
                    <a:lumMod val="75000"/>
                    <a:lumOff val="25000"/>
                  </a:schemeClr>
                </a:solidFill>
                <a:cs typeface="+mn-ea"/>
                <a:sym typeface="+mn-lt"/>
              </a:rPr>
              <a:t>您的内容打在这里，或者通过复制您的文本后，在此框中选择粘贴，并选择只保留文字。您的内容打在这里。</a:t>
            </a:r>
          </a:p>
        </p:txBody>
      </p:sp>
      <p:sp>
        <p:nvSpPr>
          <p:cNvPr id="56" name="Freeform 24"/>
          <p:cNvSpPr>
            <a:spLocks noEditPoints="1"/>
          </p:cNvSpPr>
          <p:nvPr/>
        </p:nvSpPr>
        <p:spPr bwMode="auto">
          <a:xfrm>
            <a:off x="1269118" y="4418132"/>
            <a:ext cx="291979" cy="301944"/>
          </a:xfrm>
          <a:custGeom>
            <a:avLst/>
            <a:gdLst>
              <a:gd name="T0" fmla="*/ 100 w 124"/>
              <a:gd name="T1" fmla="*/ 80 h 128"/>
              <a:gd name="T2" fmla="*/ 80 w 124"/>
              <a:gd name="T3" fmla="*/ 91 h 128"/>
              <a:gd name="T4" fmla="*/ 46 w 124"/>
              <a:gd name="T5" fmla="*/ 75 h 128"/>
              <a:gd name="T6" fmla="*/ 48 w 124"/>
              <a:gd name="T7" fmla="*/ 64 h 128"/>
              <a:gd name="T8" fmla="*/ 46 w 124"/>
              <a:gd name="T9" fmla="*/ 54 h 128"/>
              <a:gd name="T10" fmla="*/ 81 w 124"/>
              <a:gd name="T11" fmla="*/ 38 h 128"/>
              <a:gd name="T12" fmla="*/ 100 w 124"/>
              <a:gd name="T13" fmla="*/ 48 h 128"/>
              <a:gd name="T14" fmla="*/ 124 w 124"/>
              <a:gd name="T15" fmla="*/ 24 h 128"/>
              <a:gd name="T16" fmla="*/ 100 w 124"/>
              <a:gd name="T17" fmla="*/ 0 h 128"/>
              <a:gd name="T18" fmla="*/ 76 w 124"/>
              <a:gd name="T19" fmla="*/ 24 h 128"/>
              <a:gd name="T20" fmla="*/ 77 w 124"/>
              <a:gd name="T21" fmla="*/ 31 h 128"/>
              <a:gd name="T22" fmla="*/ 41 w 124"/>
              <a:gd name="T23" fmla="*/ 47 h 128"/>
              <a:gd name="T24" fmla="*/ 24 w 124"/>
              <a:gd name="T25" fmla="*/ 40 h 128"/>
              <a:gd name="T26" fmla="*/ 0 w 124"/>
              <a:gd name="T27" fmla="*/ 64 h 128"/>
              <a:gd name="T28" fmla="*/ 24 w 124"/>
              <a:gd name="T29" fmla="*/ 88 h 128"/>
              <a:gd name="T30" fmla="*/ 41 w 124"/>
              <a:gd name="T31" fmla="*/ 82 h 128"/>
              <a:gd name="T32" fmla="*/ 77 w 124"/>
              <a:gd name="T33" fmla="*/ 99 h 128"/>
              <a:gd name="T34" fmla="*/ 76 w 124"/>
              <a:gd name="T35" fmla="*/ 104 h 128"/>
              <a:gd name="T36" fmla="*/ 100 w 124"/>
              <a:gd name="T37" fmla="*/ 128 h 128"/>
              <a:gd name="T38" fmla="*/ 124 w 124"/>
              <a:gd name="T39" fmla="*/ 104 h 128"/>
              <a:gd name="T40" fmla="*/ 100 w 124"/>
              <a:gd name="T41" fmla="*/ 80 h 128"/>
              <a:gd name="T42" fmla="*/ 100 w 124"/>
              <a:gd name="T43" fmla="*/ 8 h 128"/>
              <a:gd name="T44" fmla="*/ 116 w 124"/>
              <a:gd name="T45" fmla="*/ 24 h 128"/>
              <a:gd name="T46" fmla="*/ 100 w 124"/>
              <a:gd name="T47" fmla="*/ 40 h 128"/>
              <a:gd name="T48" fmla="*/ 84 w 124"/>
              <a:gd name="T49" fmla="*/ 24 h 128"/>
              <a:gd name="T50" fmla="*/ 100 w 124"/>
              <a:gd name="T51" fmla="*/ 8 h 128"/>
              <a:gd name="T52" fmla="*/ 24 w 124"/>
              <a:gd name="T53" fmla="*/ 80 h 128"/>
              <a:gd name="T54" fmla="*/ 8 w 124"/>
              <a:gd name="T55" fmla="*/ 64 h 128"/>
              <a:gd name="T56" fmla="*/ 24 w 124"/>
              <a:gd name="T57" fmla="*/ 48 h 128"/>
              <a:gd name="T58" fmla="*/ 40 w 124"/>
              <a:gd name="T59" fmla="*/ 64 h 128"/>
              <a:gd name="T60" fmla="*/ 24 w 124"/>
              <a:gd name="T61" fmla="*/ 80 h 128"/>
              <a:gd name="T62" fmla="*/ 100 w 124"/>
              <a:gd name="T63" fmla="*/ 120 h 128"/>
              <a:gd name="T64" fmla="*/ 84 w 124"/>
              <a:gd name="T65" fmla="*/ 104 h 128"/>
              <a:gd name="T66" fmla="*/ 100 w 124"/>
              <a:gd name="T67" fmla="*/ 88 h 128"/>
              <a:gd name="T68" fmla="*/ 116 w 124"/>
              <a:gd name="T69" fmla="*/ 104 h 128"/>
              <a:gd name="T70" fmla="*/ 100 w 124"/>
              <a:gd name="T71"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8">
                <a:moveTo>
                  <a:pt x="100" y="80"/>
                </a:moveTo>
                <a:cubicBezTo>
                  <a:pt x="92" y="80"/>
                  <a:pt x="85" y="85"/>
                  <a:pt x="80" y="91"/>
                </a:cubicBezTo>
                <a:cubicBezTo>
                  <a:pt x="46" y="75"/>
                  <a:pt x="46" y="75"/>
                  <a:pt x="46" y="75"/>
                </a:cubicBezTo>
                <a:cubicBezTo>
                  <a:pt x="47" y="72"/>
                  <a:pt x="48" y="68"/>
                  <a:pt x="48" y="64"/>
                </a:cubicBezTo>
                <a:cubicBezTo>
                  <a:pt x="48" y="61"/>
                  <a:pt x="47" y="57"/>
                  <a:pt x="46" y="54"/>
                </a:cubicBezTo>
                <a:cubicBezTo>
                  <a:pt x="81" y="38"/>
                  <a:pt x="81" y="38"/>
                  <a:pt x="81" y="38"/>
                </a:cubicBezTo>
                <a:cubicBezTo>
                  <a:pt x="85" y="44"/>
                  <a:pt x="92" y="48"/>
                  <a:pt x="100" y="48"/>
                </a:cubicBezTo>
                <a:cubicBezTo>
                  <a:pt x="113" y="48"/>
                  <a:pt x="124" y="38"/>
                  <a:pt x="124" y="24"/>
                </a:cubicBezTo>
                <a:cubicBezTo>
                  <a:pt x="124" y="11"/>
                  <a:pt x="113" y="0"/>
                  <a:pt x="100" y="0"/>
                </a:cubicBezTo>
                <a:cubicBezTo>
                  <a:pt x="87" y="0"/>
                  <a:pt x="76" y="11"/>
                  <a:pt x="76" y="24"/>
                </a:cubicBezTo>
                <a:cubicBezTo>
                  <a:pt x="76" y="27"/>
                  <a:pt x="77" y="29"/>
                  <a:pt x="77" y="31"/>
                </a:cubicBezTo>
                <a:cubicBezTo>
                  <a:pt x="41" y="47"/>
                  <a:pt x="41" y="47"/>
                  <a:pt x="41" y="47"/>
                </a:cubicBezTo>
                <a:cubicBezTo>
                  <a:pt x="37" y="43"/>
                  <a:pt x="31" y="40"/>
                  <a:pt x="24" y="40"/>
                </a:cubicBezTo>
                <a:cubicBezTo>
                  <a:pt x="11" y="40"/>
                  <a:pt x="0" y="51"/>
                  <a:pt x="0" y="64"/>
                </a:cubicBezTo>
                <a:cubicBezTo>
                  <a:pt x="0" y="78"/>
                  <a:pt x="11" y="88"/>
                  <a:pt x="24" y="88"/>
                </a:cubicBezTo>
                <a:cubicBezTo>
                  <a:pt x="31" y="88"/>
                  <a:pt x="36" y="86"/>
                  <a:pt x="41" y="82"/>
                </a:cubicBezTo>
                <a:cubicBezTo>
                  <a:pt x="77" y="99"/>
                  <a:pt x="77" y="99"/>
                  <a:pt x="77" y="99"/>
                </a:cubicBezTo>
                <a:cubicBezTo>
                  <a:pt x="76" y="100"/>
                  <a:pt x="76" y="102"/>
                  <a:pt x="76" y="104"/>
                </a:cubicBezTo>
                <a:cubicBezTo>
                  <a:pt x="76" y="118"/>
                  <a:pt x="87" y="128"/>
                  <a:pt x="100" y="128"/>
                </a:cubicBezTo>
                <a:cubicBezTo>
                  <a:pt x="113" y="128"/>
                  <a:pt x="124" y="118"/>
                  <a:pt x="124" y="104"/>
                </a:cubicBezTo>
                <a:cubicBezTo>
                  <a:pt x="124" y="91"/>
                  <a:pt x="113" y="80"/>
                  <a:pt x="100" y="80"/>
                </a:cubicBezTo>
                <a:close/>
                <a:moveTo>
                  <a:pt x="100" y="8"/>
                </a:moveTo>
                <a:cubicBezTo>
                  <a:pt x="109" y="8"/>
                  <a:pt x="116" y="15"/>
                  <a:pt x="116" y="24"/>
                </a:cubicBezTo>
                <a:cubicBezTo>
                  <a:pt x="116" y="33"/>
                  <a:pt x="109" y="40"/>
                  <a:pt x="100" y="40"/>
                </a:cubicBezTo>
                <a:cubicBezTo>
                  <a:pt x="91" y="40"/>
                  <a:pt x="84" y="33"/>
                  <a:pt x="84" y="24"/>
                </a:cubicBezTo>
                <a:cubicBezTo>
                  <a:pt x="84" y="15"/>
                  <a:pt x="91" y="8"/>
                  <a:pt x="100" y="8"/>
                </a:cubicBezTo>
                <a:close/>
                <a:moveTo>
                  <a:pt x="24" y="80"/>
                </a:moveTo>
                <a:cubicBezTo>
                  <a:pt x="15" y="80"/>
                  <a:pt x="8" y="73"/>
                  <a:pt x="8" y="64"/>
                </a:cubicBezTo>
                <a:cubicBezTo>
                  <a:pt x="8" y="55"/>
                  <a:pt x="15" y="48"/>
                  <a:pt x="24" y="48"/>
                </a:cubicBezTo>
                <a:cubicBezTo>
                  <a:pt x="33" y="48"/>
                  <a:pt x="40" y="55"/>
                  <a:pt x="40" y="64"/>
                </a:cubicBezTo>
                <a:cubicBezTo>
                  <a:pt x="40" y="73"/>
                  <a:pt x="33" y="80"/>
                  <a:pt x="24" y="80"/>
                </a:cubicBezTo>
                <a:close/>
                <a:moveTo>
                  <a:pt x="100" y="120"/>
                </a:moveTo>
                <a:cubicBezTo>
                  <a:pt x="91" y="120"/>
                  <a:pt x="84" y="113"/>
                  <a:pt x="84" y="104"/>
                </a:cubicBezTo>
                <a:cubicBezTo>
                  <a:pt x="84" y="95"/>
                  <a:pt x="91" y="88"/>
                  <a:pt x="100" y="88"/>
                </a:cubicBezTo>
                <a:cubicBezTo>
                  <a:pt x="109" y="88"/>
                  <a:pt x="116" y="95"/>
                  <a:pt x="116" y="104"/>
                </a:cubicBezTo>
                <a:cubicBezTo>
                  <a:pt x="116" y="113"/>
                  <a:pt x="109" y="120"/>
                  <a:pt x="100" y="120"/>
                </a:cubicBezTo>
                <a:close/>
              </a:path>
            </a:pathLst>
          </a:custGeom>
          <a:solidFill>
            <a:srgbClr val="FFFFFF"/>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7" name="Freeform 27"/>
          <p:cNvSpPr>
            <a:spLocks noEditPoints="1"/>
          </p:cNvSpPr>
          <p:nvPr/>
        </p:nvSpPr>
        <p:spPr bwMode="auto">
          <a:xfrm>
            <a:off x="1264135" y="5480287"/>
            <a:ext cx="301944" cy="300948"/>
          </a:xfrm>
          <a:custGeom>
            <a:avLst/>
            <a:gdLst>
              <a:gd name="T0" fmla="*/ 44 w 128"/>
              <a:gd name="T1" fmla="*/ 64 h 128"/>
              <a:gd name="T2" fmla="*/ 84 w 128"/>
              <a:gd name="T3" fmla="*/ 64 h 128"/>
              <a:gd name="T4" fmla="*/ 64 w 128"/>
              <a:gd name="T5" fmla="*/ 76 h 128"/>
              <a:gd name="T6" fmla="*/ 64 w 128"/>
              <a:gd name="T7" fmla="*/ 52 h 128"/>
              <a:gd name="T8" fmla="*/ 64 w 128"/>
              <a:gd name="T9" fmla="*/ 76 h 128"/>
              <a:gd name="T10" fmla="*/ 114 w 128"/>
              <a:gd name="T11" fmla="*/ 46 h 128"/>
              <a:gd name="T12" fmla="*/ 113 w 128"/>
              <a:gd name="T13" fmla="*/ 41 h 128"/>
              <a:gd name="T14" fmla="*/ 112 w 128"/>
              <a:gd name="T15" fmla="*/ 22 h 128"/>
              <a:gd name="T16" fmla="*/ 97 w 128"/>
              <a:gd name="T17" fmla="*/ 12 h 128"/>
              <a:gd name="T18" fmla="*/ 87 w 128"/>
              <a:gd name="T19" fmla="*/ 16 h 128"/>
              <a:gd name="T20" fmla="*/ 82 w 128"/>
              <a:gd name="T21" fmla="*/ 13 h 128"/>
              <a:gd name="T22" fmla="*/ 61 w 128"/>
              <a:gd name="T23" fmla="*/ 0 h 128"/>
              <a:gd name="T24" fmla="*/ 46 w 128"/>
              <a:gd name="T25" fmla="*/ 14 h 128"/>
              <a:gd name="T26" fmla="*/ 41 w 128"/>
              <a:gd name="T27" fmla="*/ 16 h 128"/>
              <a:gd name="T28" fmla="*/ 21 w 128"/>
              <a:gd name="T29" fmla="*/ 17 h 128"/>
              <a:gd name="T30" fmla="*/ 12 w 128"/>
              <a:gd name="T31" fmla="*/ 32 h 128"/>
              <a:gd name="T32" fmla="*/ 16 w 128"/>
              <a:gd name="T33" fmla="*/ 42 h 128"/>
              <a:gd name="T34" fmla="*/ 13 w 128"/>
              <a:gd name="T35" fmla="*/ 47 h 128"/>
              <a:gd name="T36" fmla="*/ 0 w 128"/>
              <a:gd name="T37" fmla="*/ 68 h 128"/>
              <a:gd name="T38" fmla="*/ 14 w 128"/>
              <a:gd name="T39" fmla="*/ 82 h 128"/>
              <a:gd name="T40" fmla="*/ 16 w 128"/>
              <a:gd name="T41" fmla="*/ 88 h 128"/>
              <a:gd name="T42" fmla="*/ 16 w 128"/>
              <a:gd name="T43" fmla="*/ 107 h 128"/>
              <a:gd name="T44" fmla="*/ 32 w 128"/>
              <a:gd name="T45" fmla="*/ 116 h 128"/>
              <a:gd name="T46" fmla="*/ 41 w 128"/>
              <a:gd name="T47" fmla="*/ 113 h 128"/>
              <a:gd name="T48" fmla="*/ 46 w 128"/>
              <a:gd name="T49" fmla="*/ 115 h 128"/>
              <a:gd name="T50" fmla="*/ 68 w 128"/>
              <a:gd name="T51" fmla="*/ 128 h 128"/>
              <a:gd name="T52" fmla="*/ 82 w 128"/>
              <a:gd name="T53" fmla="*/ 114 h 128"/>
              <a:gd name="T54" fmla="*/ 88 w 128"/>
              <a:gd name="T55" fmla="*/ 113 h 128"/>
              <a:gd name="T56" fmla="*/ 107 w 128"/>
              <a:gd name="T57" fmla="*/ 112 h 128"/>
              <a:gd name="T58" fmla="*/ 116 w 128"/>
              <a:gd name="T59" fmla="*/ 97 h 128"/>
              <a:gd name="T60" fmla="*/ 112 w 128"/>
              <a:gd name="T61" fmla="*/ 87 h 128"/>
              <a:gd name="T62" fmla="*/ 115 w 128"/>
              <a:gd name="T63" fmla="*/ 82 h 128"/>
              <a:gd name="T64" fmla="*/ 128 w 128"/>
              <a:gd name="T65" fmla="*/ 61 h 128"/>
              <a:gd name="T66" fmla="*/ 120 w 128"/>
              <a:gd name="T67" fmla="*/ 68 h 128"/>
              <a:gd name="T68" fmla="*/ 108 w 128"/>
              <a:gd name="T69" fmla="*/ 77 h 128"/>
              <a:gd name="T70" fmla="*/ 106 w 128"/>
              <a:gd name="T71" fmla="*/ 92 h 128"/>
              <a:gd name="T72" fmla="*/ 101 w 128"/>
              <a:gd name="T73" fmla="*/ 106 h 128"/>
              <a:gd name="T74" fmla="*/ 91 w 128"/>
              <a:gd name="T75" fmla="*/ 106 h 128"/>
              <a:gd name="T76" fmla="*/ 76 w 128"/>
              <a:gd name="T77" fmla="*/ 108 h 128"/>
              <a:gd name="T78" fmla="*/ 68 w 128"/>
              <a:gd name="T79" fmla="*/ 120 h 128"/>
              <a:gd name="T80" fmla="*/ 54 w 128"/>
              <a:gd name="T81" fmla="*/ 113 h 128"/>
              <a:gd name="T82" fmla="*/ 42 w 128"/>
              <a:gd name="T83" fmla="*/ 104 h 128"/>
              <a:gd name="T84" fmla="*/ 32 w 128"/>
              <a:gd name="T85" fmla="*/ 108 h 128"/>
              <a:gd name="T86" fmla="*/ 22 w 128"/>
              <a:gd name="T87" fmla="*/ 101 h 128"/>
              <a:gd name="T88" fmla="*/ 25 w 128"/>
              <a:gd name="T89" fmla="*/ 87 h 128"/>
              <a:gd name="T90" fmla="*/ 15 w 128"/>
              <a:gd name="T91" fmla="*/ 75 h 128"/>
              <a:gd name="T92" fmla="*/ 8 w 128"/>
              <a:gd name="T93" fmla="*/ 61 h 128"/>
              <a:gd name="T94" fmla="*/ 20 w 128"/>
              <a:gd name="T95" fmla="*/ 52 h 128"/>
              <a:gd name="T96" fmla="*/ 22 w 128"/>
              <a:gd name="T97" fmla="*/ 37 h 128"/>
              <a:gd name="T98" fmla="*/ 27 w 128"/>
              <a:gd name="T99" fmla="*/ 22 h 128"/>
              <a:gd name="T100" fmla="*/ 37 w 128"/>
              <a:gd name="T101" fmla="*/ 22 h 128"/>
              <a:gd name="T102" fmla="*/ 52 w 128"/>
              <a:gd name="T103" fmla="*/ 20 h 128"/>
              <a:gd name="T104" fmla="*/ 61 w 128"/>
              <a:gd name="T105" fmla="*/ 8 h 128"/>
              <a:gd name="T106" fmla="*/ 75 w 128"/>
              <a:gd name="T107" fmla="*/ 15 h 128"/>
              <a:gd name="T108" fmla="*/ 87 w 128"/>
              <a:gd name="T109" fmla="*/ 25 h 128"/>
              <a:gd name="T110" fmla="*/ 97 w 128"/>
              <a:gd name="T111" fmla="*/ 20 h 128"/>
              <a:gd name="T112" fmla="*/ 106 w 128"/>
              <a:gd name="T113" fmla="*/ 27 h 128"/>
              <a:gd name="T114" fmla="*/ 104 w 128"/>
              <a:gd name="T115" fmla="*/ 42 h 128"/>
              <a:gd name="T116" fmla="*/ 113 w 128"/>
              <a:gd name="T117" fmla="*/ 54 h 128"/>
              <a:gd name="T118" fmla="*/ 120 w 128"/>
              <a:gd name="T11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64" y="44"/>
                </a:moveTo>
                <a:cubicBezTo>
                  <a:pt x="53" y="44"/>
                  <a:pt x="44" y="53"/>
                  <a:pt x="44" y="64"/>
                </a:cubicBezTo>
                <a:cubicBezTo>
                  <a:pt x="44" y="75"/>
                  <a:pt x="53" y="84"/>
                  <a:pt x="64" y="84"/>
                </a:cubicBezTo>
                <a:cubicBezTo>
                  <a:pt x="75" y="84"/>
                  <a:pt x="84" y="75"/>
                  <a:pt x="84" y="64"/>
                </a:cubicBezTo>
                <a:cubicBezTo>
                  <a:pt x="84" y="53"/>
                  <a:pt x="75" y="44"/>
                  <a:pt x="64" y="44"/>
                </a:cubicBezTo>
                <a:close/>
                <a:moveTo>
                  <a:pt x="64" y="76"/>
                </a:moveTo>
                <a:cubicBezTo>
                  <a:pt x="58" y="76"/>
                  <a:pt x="52" y="71"/>
                  <a:pt x="52" y="64"/>
                </a:cubicBezTo>
                <a:cubicBezTo>
                  <a:pt x="52" y="58"/>
                  <a:pt x="58" y="52"/>
                  <a:pt x="64" y="52"/>
                </a:cubicBezTo>
                <a:cubicBezTo>
                  <a:pt x="71" y="52"/>
                  <a:pt x="76" y="58"/>
                  <a:pt x="76" y="64"/>
                </a:cubicBezTo>
                <a:cubicBezTo>
                  <a:pt x="76" y="71"/>
                  <a:pt x="71" y="76"/>
                  <a:pt x="64" y="76"/>
                </a:cubicBezTo>
                <a:close/>
                <a:moveTo>
                  <a:pt x="115" y="47"/>
                </a:moveTo>
                <a:cubicBezTo>
                  <a:pt x="114" y="46"/>
                  <a:pt x="114" y="46"/>
                  <a:pt x="114" y="46"/>
                </a:cubicBezTo>
                <a:cubicBezTo>
                  <a:pt x="114" y="45"/>
                  <a:pt x="113" y="43"/>
                  <a:pt x="112" y="42"/>
                </a:cubicBezTo>
                <a:cubicBezTo>
                  <a:pt x="113" y="41"/>
                  <a:pt x="113" y="41"/>
                  <a:pt x="113" y="41"/>
                </a:cubicBezTo>
                <a:cubicBezTo>
                  <a:pt x="115" y="38"/>
                  <a:pt x="116" y="35"/>
                  <a:pt x="116" y="32"/>
                </a:cubicBezTo>
                <a:cubicBezTo>
                  <a:pt x="116" y="28"/>
                  <a:pt x="115" y="24"/>
                  <a:pt x="112" y="22"/>
                </a:cubicBezTo>
                <a:cubicBezTo>
                  <a:pt x="107" y="17"/>
                  <a:pt x="107" y="17"/>
                  <a:pt x="107" y="17"/>
                </a:cubicBezTo>
                <a:cubicBezTo>
                  <a:pt x="104" y="14"/>
                  <a:pt x="101" y="12"/>
                  <a:pt x="97" y="12"/>
                </a:cubicBezTo>
                <a:cubicBezTo>
                  <a:pt x="94" y="12"/>
                  <a:pt x="90" y="14"/>
                  <a:pt x="88" y="16"/>
                </a:cubicBezTo>
                <a:cubicBezTo>
                  <a:pt x="87" y="16"/>
                  <a:pt x="87" y="16"/>
                  <a:pt x="87" y="16"/>
                </a:cubicBezTo>
                <a:cubicBezTo>
                  <a:pt x="85" y="15"/>
                  <a:pt x="84" y="15"/>
                  <a:pt x="82" y="14"/>
                </a:cubicBezTo>
                <a:cubicBezTo>
                  <a:pt x="82" y="13"/>
                  <a:pt x="82" y="13"/>
                  <a:pt x="82" y="13"/>
                </a:cubicBezTo>
                <a:cubicBezTo>
                  <a:pt x="81" y="6"/>
                  <a:pt x="75" y="0"/>
                  <a:pt x="68" y="0"/>
                </a:cubicBezTo>
                <a:cubicBezTo>
                  <a:pt x="61" y="0"/>
                  <a:pt x="61" y="0"/>
                  <a:pt x="61" y="0"/>
                </a:cubicBezTo>
                <a:cubicBezTo>
                  <a:pt x="53" y="0"/>
                  <a:pt x="47" y="6"/>
                  <a:pt x="46" y="13"/>
                </a:cubicBezTo>
                <a:cubicBezTo>
                  <a:pt x="46" y="14"/>
                  <a:pt x="46" y="14"/>
                  <a:pt x="46" y="14"/>
                </a:cubicBezTo>
                <a:cubicBezTo>
                  <a:pt x="45" y="15"/>
                  <a:pt x="43" y="15"/>
                  <a:pt x="41" y="16"/>
                </a:cubicBezTo>
                <a:cubicBezTo>
                  <a:pt x="41" y="16"/>
                  <a:pt x="41" y="16"/>
                  <a:pt x="41" y="16"/>
                </a:cubicBezTo>
                <a:cubicBezTo>
                  <a:pt x="38" y="14"/>
                  <a:pt x="35" y="12"/>
                  <a:pt x="32" y="12"/>
                </a:cubicBezTo>
                <a:cubicBezTo>
                  <a:pt x="28" y="12"/>
                  <a:pt x="24" y="14"/>
                  <a:pt x="21" y="17"/>
                </a:cubicBezTo>
                <a:cubicBezTo>
                  <a:pt x="16" y="22"/>
                  <a:pt x="16" y="22"/>
                  <a:pt x="16" y="22"/>
                </a:cubicBezTo>
                <a:cubicBezTo>
                  <a:pt x="14" y="24"/>
                  <a:pt x="12" y="28"/>
                  <a:pt x="12" y="32"/>
                </a:cubicBezTo>
                <a:cubicBezTo>
                  <a:pt x="12" y="35"/>
                  <a:pt x="13" y="38"/>
                  <a:pt x="16" y="41"/>
                </a:cubicBezTo>
                <a:cubicBezTo>
                  <a:pt x="16" y="42"/>
                  <a:pt x="16" y="42"/>
                  <a:pt x="16" y="42"/>
                </a:cubicBezTo>
                <a:cubicBezTo>
                  <a:pt x="15" y="43"/>
                  <a:pt x="15" y="45"/>
                  <a:pt x="14" y="46"/>
                </a:cubicBezTo>
                <a:cubicBezTo>
                  <a:pt x="13" y="47"/>
                  <a:pt x="13" y="47"/>
                  <a:pt x="13" y="47"/>
                </a:cubicBezTo>
                <a:cubicBezTo>
                  <a:pt x="6" y="47"/>
                  <a:pt x="0" y="53"/>
                  <a:pt x="0" y="61"/>
                </a:cubicBezTo>
                <a:cubicBezTo>
                  <a:pt x="0" y="68"/>
                  <a:pt x="0" y="68"/>
                  <a:pt x="0" y="68"/>
                </a:cubicBezTo>
                <a:cubicBezTo>
                  <a:pt x="0" y="75"/>
                  <a:pt x="6" y="81"/>
                  <a:pt x="13" y="82"/>
                </a:cubicBezTo>
                <a:cubicBezTo>
                  <a:pt x="14" y="82"/>
                  <a:pt x="14" y="82"/>
                  <a:pt x="14" y="82"/>
                </a:cubicBezTo>
                <a:cubicBezTo>
                  <a:pt x="15" y="84"/>
                  <a:pt x="15" y="86"/>
                  <a:pt x="16" y="87"/>
                </a:cubicBezTo>
                <a:cubicBezTo>
                  <a:pt x="16" y="88"/>
                  <a:pt x="16" y="88"/>
                  <a:pt x="16" y="88"/>
                </a:cubicBezTo>
                <a:cubicBezTo>
                  <a:pt x="13" y="90"/>
                  <a:pt x="12" y="94"/>
                  <a:pt x="12" y="97"/>
                </a:cubicBezTo>
                <a:cubicBezTo>
                  <a:pt x="12" y="101"/>
                  <a:pt x="14" y="104"/>
                  <a:pt x="16" y="107"/>
                </a:cubicBezTo>
                <a:cubicBezTo>
                  <a:pt x="21" y="112"/>
                  <a:pt x="21" y="112"/>
                  <a:pt x="21" y="112"/>
                </a:cubicBezTo>
                <a:cubicBezTo>
                  <a:pt x="24" y="115"/>
                  <a:pt x="28" y="116"/>
                  <a:pt x="32" y="116"/>
                </a:cubicBezTo>
                <a:cubicBezTo>
                  <a:pt x="35" y="116"/>
                  <a:pt x="38" y="115"/>
                  <a:pt x="41" y="113"/>
                </a:cubicBezTo>
                <a:cubicBezTo>
                  <a:pt x="41" y="113"/>
                  <a:pt x="41" y="113"/>
                  <a:pt x="41" y="113"/>
                </a:cubicBezTo>
                <a:cubicBezTo>
                  <a:pt x="43" y="113"/>
                  <a:pt x="45" y="114"/>
                  <a:pt x="46" y="114"/>
                </a:cubicBezTo>
                <a:cubicBezTo>
                  <a:pt x="46" y="115"/>
                  <a:pt x="46" y="115"/>
                  <a:pt x="46" y="115"/>
                </a:cubicBezTo>
                <a:cubicBezTo>
                  <a:pt x="47" y="123"/>
                  <a:pt x="53" y="128"/>
                  <a:pt x="61" y="128"/>
                </a:cubicBezTo>
                <a:cubicBezTo>
                  <a:pt x="68" y="128"/>
                  <a:pt x="68" y="128"/>
                  <a:pt x="68" y="128"/>
                </a:cubicBezTo>
                <a:cubicBezTo>
                  <a:pt x="75" y="128"/>
                  <a:pt x="81" y="123"/>
                  <a:pt x="82" y="115"/>
                </a:cubicBezTo>
                <a:cubicBezTo>
                  <a:pt x="82" y="114"/>
                  <a:pt x="82" y="114"/>
                  <a:pt x="82" y="114"/>
                </a:cubicBezTo>
                <a:cubicBezTo>
                  <a:pt x="84" y="114"/>
                  <a:pt x="85" y="113"/>
                  <a:pt x="87" y="113"/>
                </a:cubicBezTo>
                <a:cubicBezTo>
                  <a:pt x="88" y="113"/>
                  <a:pt x="88" y="113"/>
                  <a:pt x="88" y="113"/>
                </a:cubicBezTo>
                <a:cubicBezTo>
                  <a:pt x="90" y="115"/>
                  <a:pt x="94" y="116"/>
                  <a:pt x="97" y="116"/>
                </a:cubicBezTo>
                <a:cubicBezTo>
                  <a:pt x="101" y="116"/>
                  <a:pt x="104" y="115"/>
                  <a:pt x="107" y="112"/>
                </a:cubicBezTo>
                <a:cubicBezTo>
                  <a:pt x="112" y="107"/>
                  <a:pt x="112" y="107"/>
                  <a:pt x="112" y="107"/>
                </a:cubicBezTo>
                <a:cubicBezTo>
                  <a:pt x="115" y="104"/>
                  <a:pt x="116" y="101"/>
                  <a:pt x="116" y="97"/>
                </a:cubicBezTo>
                <a:cubicBezTo>
                  <a:pt x="116" y="94"/>
                  <a:pt x="115" y="90"/>
                  <a:pt x="113" y="88"/>
                </a:cubicBezTo>
                <a:cubicBezTo>
                  <a:pt x="112" y="87"/>
                  <a:pt x="112" y="87"/>
                  <a:pt x="112" y="87"/>
                </a:cubicBezTo>
                <a:cubicBezTo>
                  <a:pt x="113" y="86"/>
                  <a:pt x="114" y="84"/>
                  <a:pt x="114" y="82"/>
                </a:cubicBezTo>
                <a:cubicBezTo>
                  <a:pt x="115" y="82"/>
                  <a:pt x="115" y="82"/>
                  <a:pt x="115" y="82"/>
                </a:cubicBezTo>
                <a:cubicBezTo>
                  <a:pt x="123" y="81"/>
                  <a:pt x="128" y="75"/>
                  <a:pt x="128" y="68"/>
                </a:cubicBezTo>
                <a:cubicBezTo>
                  <a:pt x="128" y="61"/>
                  <a:pt x="128" y="61"/>
                  <a:pt x="128" y="61"/>
                </a:cubicBezTo>
                <a:cubicBezTo>
                  <a:pt x="128" y="53"/>
                  <a:pt x="123" y="47"/>
                  <a:pt x="115" y="47"/>
                </a:cubicBezTo>
                <a:close/>
                <a:moveTo>
                  <a:pt x="120" y="68"/>
                </a:moveTo>
                <a:cubicBezTo>
                  <a:pt x="120" y="72"/>
                  <a:pt x="117" y="75"/>
                  <a:pt x="113" y="75"/>
                </a:cubicBezTo>
                <a:cubicBezTo>
                  <a:pt x="108" y="77"/>
                  <a:pt x="108" y="77"/>
                  <a:pt x="108" y="77"/>
                </a:cubicBezTo>
                <a:cubicBezTo>
                  <a:pt x="107" y="80"/>
                  <a:pt x="106" y="84"/>
                  <a:pt x="104" y="87"/>
                </a:cubicBezTo>
                <a:cubicBezTo>
                  <a:pt x="106" y="92"/>
                  <a:pt x="106" y="92"/>
                  <a:pt x="106" y="92"/>
                </a:cubicBezTo>
                <a:cubicBezTo>
                  <a:pt x="109" y="94"/>
                  <a:pt x="109" y="99"/>
                  <a:pt x="106" y="101"/>
                </a:cubicBezTo>
                <a:cubicBezTo>
                  <a:pt x="101" y="106"/>
                  <a:pt x="101" y="106"/>
                  <a:pt x="101" y="106"/>
                </a:cubicBezTo>
                <a:cubicBezTo>
                  <a:pt x="100" y="108"/>
                  <a:pt x="98" y="108"/>
                  <a:pt x="96" y="108"/>
                </a:cubicBezTo>
                <a:cubicBezTo>
                  <a:pt x="95" y="108"/>
                  <a:pt x="93" y="108"/>
                  <a:pt x="91" y="106"/>
                </a:cubicBezTo>
                <a:cubicBezTo>
                  <a:pt x="87" y="104"/>
                  <a:pt x="87" y="104"/>
                  <a:pt x="87" y="104"/>
                </a:cubicBezTo>
                <a:cubicBezTo>
                  <a:pt x="83" y="106"/>
                  <a:pt x="80" y="107"/>
                  <a:pt x="76" y="108"/>
                </a:cubicBezTo>
                <a:cubicBezTo>
                  <a:pt x="75" y="113"/>
                  <a:pt x="75" y="113"/>
                  <a:pt x="75" y="113"/>
                </a:cubicBezTo>
                <a:cubicBezTo>
                  <a:pt x="75" y="117"/>
                  <a:pt x="72" y="120"/>
                  <a:pt x="68" y="120"/>
                </a:cubicBezTo>
                <a:cubicBezTo>
                  <a:pt x="61" y="120"/>
                  <a:pt x="61" y="120"/>
                  <a:pt x="61" y="120"/>
                </a:cubicBezTo>
                <a:cubicBezTo>
                  <a:pt x="57" y="120"/>
                  <a:pt x="54" y="117"/>
                  <a:pt x="54" y="113"/>
                </a:cubicBezTo>
                <a:cubicBezTo>
                  <a:pt x="52" y="108"/>
                  <a:pt x="52" y="108"/>
                  <a:pt x="52" y="108"/>
                </a:cubicBezTo>
                <a:cubicBezTo>
                  <a:pt x="48" y="107"/>
                  <a:pt x="45" y="106"/>
                  <a:pt x="42" y="104"/>
                </a:cubicBezTo>
                <a:cubicBezTo>
                  <a:pt x="37" y="106"/>
                  <a:pt x="37" y="106"/>
                  <a:pt x="37" y="106"/>
                </a:cubicBezTo>
                <a:cubicBezTo>
                  <a:pt x="36" y="108"/>
                  <a:pt x="34" y="108"/>
                  <a:pt x="32" y="108"/>
                </a:cubicBezTo>
                <a:cubicBezTo>
                  <a:pt x="30" y="108"/>
                  <a:pt x="28" y="108"/>
                  <a:pt x="27" y="106"/>
                </a:cubicBezTo>
                <a:cubicBezTo>
                  <a:pt x="22" y="101"/>
                  <a:pt x="22" y="101"/>
                  <a:pt x="22" y="101"/>
                </a:cubicBezTo>
                <a:cubicBezTo>
                  <a:pt x="19" y="99"/>
                  <a:pt x="19" y="94"/>
                  <a:pt x="22" y="92"/>
                </a:cubicBezTo>
                <a:cubicBezTo>
                  <a:pt x="25" y="87"/>
                  <a:pt x="25" y="87"/>
                  <a:pt x="25" y="87"/>
                </a:cubicBezTo>
                <a:cubicBezTo>
                  <a:pt x="23" y="84"/>
                  <a:pt x="21" y="80"/>
                  <a:pt x="20" y="77"/>
                </a:cubicBezTo>
                <a:cubicBezTo>
                  <a:pt x="15" y="75"/>
                  <a:pt x="15" y="75"/>
                  <a:pt x="15" y="75"/>
                </a:cubicBezTo>
                <a:cubicBezTo>
                  <a:pt x="11" y="75"/>
                  <a:pt x="8" y="72"/>
                  <a:pt x="8" y="68"/>
                </a:cubicBezTo>
                <a:cubicBezTo>
                  <a:pt x="8" y="61"/>
                  <a:pt x="8" y="61"/>
                  <a:pt x="8" y="61"/>
                </a:cubicBezTo>
                <a:cubicBezTo>
                  <a:pt x="8" y="57"/>
                  <a:pt x="11" y="54"/>
                  <a:pt x="15" y="54"/>
                </a:cubicBezTo>
                <a:cubicBezTo>
                  <a:pt x="20" y="52"/>
                  <a:pt x="20" y="52"/>
                  <a:pt x="20" y="52"/>
                </a:cubicBezTo>
                <a:cubicBezTo>
                  <a:pt x="21" y="49"/>
                  <a:pt x="23" y="45"/>
                  <a:pt x="25" y="42"/>
                </a:cubicBezTo>
                <a:cubicBezTo>
                  <a:pt x="22" y="37"/>
                  <a:pt x="22" y="37"/>
                  <a:pt x="22" y="37"/>
                </a:cubicBezTo>
                <a:cubicBezTo>
                  <a:pt x="19" y="34"/>
                  <a:pt x="19" y="30"/>
                  <a:pt x="22" y="27"/>
                </a:cubicBezTo>
                <a:cubicBezTo>
                  <a:pt x="27" y="22"/>
                  <a:pt x="27" y="22"/>
                  <a:pt x="27" y="22"/>
                </a:cubicBezTo>
                <a:cubicBezTo>
                  <a:pt x="28" y="21"/>
                  <a:pt x="30" y="20"/>
                  <a:pt x="32" y="20"/>
                </a:cubicBezTo>
                <a:cubicBezTo>
                  <a:pt x="34" y="20"/>
                  <a:pt x="35" y="20"/>
                  <a:pt x="37" y="22"/>
                </a:cubicBezTo>
                <a:cubicBezTo>
                  <a:pt x="42" y="24"/>
                  <a:pt x="42" y="24"/>
                  <a:pt x="42" y="24"/>
                </a:cubicBezTo>
                <a:cubicBezTo>
                  <a:pt x="45" y="22"/>
                  <a:pt x="48" y="21"/>
                  <a:pt x="52" y="20"/>
                </a:cubicBezTo>
                <a:cubicBezTo>
                  <a:pt x="54" y="15"/>
                  <a:pt x="54" y="15"/>
                  <a:pt x="54" y="15"/>
                </a:cubicBezTo>
                <a:cubicBezTo>
                  <a:pt x="54" y="11"/>
                  <a:pt x="57" y="8"/>
                  <a:pt x="61" y="8"/>
                </a:cubicBezTo>
                <a:cubicBezTo>
                  <a:pt x="68" y="8"/>
                  <a:pt x="68" y="8"/>
                  <a:pt x="68" y="8"/>
                </a:cubicBezTo>
                <a:cubicBezTo>
                  <a:pt x="72" y="8"/>
                  <a:pt x="75" y="11"/>
                  <a:pt x="75" y="15"/>
                </a:cubicBezTo>
                <a:cubicBezTo>
                  <a:pt x="76" y="21"/>
                  <a:pt x="76" y="21"/>
                  <a:pt x="76" y="21"/>
                </a:cubicBezTo>
                <a:cubicBezTo>
                  <a:pt x="80" y="22"/>
                  <a:pt x="83" y="23"/>
                  <a:pt x="87" y="25"/>
                </a:cubicBezTo>
                <a:cubicBezTo>
                  <a:pt x="91" y="22"/>
                  <a:pt x="91" y="22"/>
                  <a:pt x="91" y="22"/>
                </a:cubicBezTo>
                <a:cubicBezTo>
                  <a:pt x="93" y="21"/>
                  <a:pt x="95" y="20"/>
                  <a:pt x="97" y="20"/>
                </a:cubicBezTo>
                <a:cubicBezTo>
                  <a:pt x="99" y="20"/>
                  <a:pt x="100" y="21"/>
                  <a:pt x="101" y="22"/>
                </a:cubicBezTo>
                <a:cubicBezTo>
                  <a:pt x="106" y="27"/>
                  <a:pt x="106" y="27"/>
                  <a:pt x="106" y="27"/>
                </a:cubicBezTo>
                <a:cubicBezTo>
                  <a:pt x="109" y="30"/>
                  <a:pt x="109" y="34"/>
                  <a:pt x="106" y="37"/>
                </a:cubicBezTo>
                <a:cubicBezTo>
                  <a:pt x="104" y="42"/>
                  <a:pt x="104" y="42"/>
                  <a:pt x="104" y="42"/>
                </a:cubicBezTo>
                <a:cubicBezTo>
                  <a:pt x="106" y="45"/>
                  <a:pt x="107" y="49"/>
                  <a:pt x="108" y="52"/>
                </a:cubicBezTo>
                <a:cubicBezTo>
                  <a:pt x="113" y="54"/>
                  <a:pt x="113" y="54"/>
                  <a:pt x="113" y="54"/>
                </a:cubicBezTo>
                <a:cubicBezTo>
                  <a:pt x="117" y="54"/>
                  <a:pt x="120" y="57"/>
                  <a:pt x="120" y="61"/>
                </a:cubicBezTo>
                <a:lnTo>
                  <a:pt x="120" y="68"/>
                </a:lnTo>
                <a:close/>
              </a:path>
            </a:pathLst>
          </a:custGeom>
          <a:solidFill>
            <a:srgbClr val="FFFFFF"/>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8" name="Freeform 45"/>
          <p:cNvSpPr>
            <a:spLocks noEditPoints="1"/>
          </p:cNvSpPr>
          <p:nvPr/>
        </p:nvSpPr>
        <p:spPr bwMode="auto">
          <a:xfrm>
            <a:off x="1264135" y="3356476"/>
            <a:ext cx="301944" cy="301944"/>
          </a:xfrm>
          <a:custGeom>
            <a:avLst/>
            <a:gdLst>
              <a:gd name="T0" fmla="*/ 126 w 128"/>
              <a:gd name="T1" fmla="*/ 120 h 128"/>
              <a:gd name="T2" fmla="*/ 91 w 128"/>
              <a:gd name="T3" fmla="*/ 85 h 128"/>
              <a:gd name="T4" fmla="*/ 104 w 128"/>
              <a:gd name="T5" fmla="*/ 52 h 128"/>
              <a:gd name="T6" fmla="*/ 52 w 128"/>
              <a:gd name="T7" fmla="*/ 0 h 128"/>
              <a:gd name="T8" fmla="*/ 0 w 128"/>
              <a:gd name="T9" fmla="*/ 52 h 128"/>
              <a:gd name="T10" fmla="*/ 52 w 128"/>
              <a:gd name="T11" fmla="*/ 104 h 128"/>
              <a:gd name="T12" fmla="*/ 85 w 128"/>
              <a:gd name="T13" fmla="*/ 91 h 128"/>
              <a:gd name="T14" fmla="*/ 120 w 128"/>
              <a:gd name="T15" fmla="*/ 127 h 128"/>
              <a:gd name="T16" fmla="*/ 126 w 128"/>
              <a:gd name="T17" fmla="*/ 127 h 128"/>
              <a:gd name="T18" fmla="*/ 126 w 128"/>
              <a:gd name="T19" fmla="*/ 120 h 128"/>
              <a:gd name="T20" fmla="*/ 52 w 128"/>
              <a:gd name="T21" fmla="*/ 96 h 128"/>
              <a:gd name="T22" fmla="*/ 8 w 128"/>
              <a:gd name="T23" fmla="*/ 52 h 128"/>
              <a:gd name="T24" fmla="*/ 52 w 128"/>
              <a:gd name="T25" fmla="*/ 8 h 128"/>
              <a:gd name="T26" fmla="*/ 96 w 128"/>
              <a:gd name="T27" fmla="*/ 52 h 128"/>
              <a:gd name="T28" fmla="*/ 52 w 128"/>
              <a:gd name="T29"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128">
                <a:moveTo>
                  <a:pt x="126" y="120"/>
                </a:moveTo>
                <a:cubicBezTo>
                  <a:pt x="91" y="85"/>
                  <a:pt x="91" y="85"/>
                  <a:pt x="91" y="85"/>
                </a:cubicBezTo>
                <a:cubicBezTo>
                  <a:pt x="99" y="76"/>
                  <a:pt x="104" y="65"/>
                  <a:pt x="104" y="52"/>
                </a:cubicBezTo>
                <a:cubicBezTo>
                  <a:pt x="104" y="23"/>
                  <a:pt x="80" y="0"/>
                  <a:pt x="52" y="0"/>
                </a:cubicBezTo>
                <a:cubicBezTo>
                  <a:pt x="23" y="0"/>
                  <a:pt x="0" y="23"/>
                  <a:pt x="0" y="52"/>
                </a:cubicBezTo>
                <a:cubicBezTo>
                  <a:pt x="0" y="81"/>
                  <a:pt x="23" y="104"/>
                  <a:pt x="52" y="104"/>
                </a:cubicBezTo>
                <a:cubicBezTo>
                  <a:pt x="65" y="104"/>
                  <a:pt x="76" y="99"/>
                  <a:pt x="85" y="91"/>
                </a:cubicBezTo>
                <a:cubicBezTo>
                  <a:pt x="120" y="127"/>
                  <a:pt x="120" y="127"/>
                  <a:pt x="120" y="127"/>
                </a:cubicBezTo>
                <a:cubicBezTo>
                  <a:pt x="122" y="128"/>
                  <a:pt x="125" y="128"/>
                  <a:pt x="126" y="127"/>
                </a:cubicBezTo>
                <a:cubicBezTo>
                  <a:pt x="128" y="125"/>
                  <a:pt x="128" y="122"/>
                  <a:pt x="126" y="120"/>
                </a:cubicBezTo>
                <a:close/>
                <a:moveTo>
                  <a:pt x="52" y="96"/>
                </a:moveTo>
                <a:cubicBezTo>
                  <a:pt x="27" y="96"/>
                  <a:pt x="8" y="76"/>
                  <a:pt x="8" y="52"/>
                </a:cubicBezTo>
                <a:cubicBezTo>
                  <a:pt x="8" y="28"/>
                  <a:pt x="27" y="8"/>
                  <a:pt x="52" y="8"/>
                </a:cubicBezTo>
                <a:cubicBezTo>
                  <a:pt x="76" y="8"/>
                  <a:pt x="96" y="28"/>
                  <a:pt x="96" y="52"/>
                </a:cubicBezTo>
                <a:cubicBezTo>
                  <a:pt x="96" y="76"/>
                  <a:pt x="76" y="96"/>
                  <a:pt x="52" y="96"/>
                </a:cubicBezTo>
                <a:close/>
              </a:path>
            </a:pathLst>
          </a:custGeom>
          <a:solidFill>
            <a:srgbClr val="FFFFFF"/>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9" name="Freeform 46"/>
          <p:cNvSpPr>
            <a:spLocks noEditPoints="1"/>
          </p:cNvSpPr>
          <p:nvPr/>
        </p:nvSpPr>
        <p:spPr bwMode="auto">
          <a:xfrm>
            <a:off x="1264633" y="2294820"/>
            <a:ext cx="300948" cy="301944"/>
          </a:xfrm>
          <a:custGeom>
            <a:avLst/>
            <a:gdLst>
              <a:gd name="T0" fmla="*/ 20 w 128"/>
              <a:gd name="T1" fmla="*/ 24 h 128"/>
              <a:gd name="T2" fmla="*/ 108 w 128"/>
              <a:gd name="T3" fmla="*/ 24 h 128"/>
              <a:gd name="T4" fmla="*/ 112 w 128"/>
              <a:gd name="T5" fmla="*/ 20 h 128"/>
              <a:gd name="T6" fmla="*/ 108 w 128"/>
              <a:gd name="T7" fmla="*/ 16 h 128"/>
              <a:gd name="T8" fmla="*/ 20 w 128"/>
              <a:gd name="T9" fmla="*/ 16 h 128"/>
              <a:gd name="T10" fmla="*/ 16 w 128"/>
              <a:gd name="T11" fmla="*/ 20 h 128"/>
              <a:gd name="T12" fmla="*/ 20 w 128"/>
              <a:gd name="T13" fmla="*/ 24 h 128"/>
              <a:gd name="T14" fmla="*/ 116 w 128"/>
              <a:gd name="T15" fmla="*/ 32 h 128"/>
              <a:gd name="T16" fmla="*/ 12 w 128"/>
              <a:gd name="T17" fmla="*/ 32 h 128"/>
              <a:gd name="T18" fmla="*/ 0 w 128"/>
              <a:gd name="T19" fmla="*/ 44 h 128"/>
              <a:gd name="T20" fmla="*/ 0 w 128"/>
              <a:gd name="T21" fmla="*/ 116 h 128"/>
              <a:gd name="T22" fmla="*/ 12 w 128"/>
              <a:gd name="T23" fmla="*/ 128 h 128"/>
              <a:gd name="T24" fmla="*/ 116 w 128"/>
              <a:gd name="T25" fmla="*/ 128 h 128"/>
              <a:gd name="T26" fmla="*/ 128 w 128"/>
              <a:gd name="T27" fmla="*/ 116 h 128"/>
              <a:gd name="T28" fmla="*/ 128 w 128"/>
              <a:gd name="T29" fmla="*/ 44 h 128"/>
              <a:gd name="T30" fmla="*/ 116 w 128"/>
              <a:gd name="T31" fmla="*/ 32 h 128"/>
              <a:gd name="T32" fmla="*/ 120 w 128"/>
              <a:gd name="T33" fmla="*/ 112 h 128"/>
              <a:gd name="T34" fmla="*/ 112 w 128"/>
              <a:gd name="T35" fmla="*/ 120 h 128"/>
              <a:gd name="T36" fmla="*/ 16 w 128"/>
              <a:gd name="T37" fmla="*/ 120 h 128"/>
              <a:gd name="T38" fmla="*/ 8 w 128"/>
              <a:gd name="T39" fmla="*/ 112 h 128"/>
              <a:gd name="T40" fmla="*/ 8 w 128"/>
              <a:gd name="T41" fmla="*/ 48 h 128"/>
              <a:gd name="T42" fmla="*/ 16 w 128"/>
              <a:gd name="T43" fmla="*/ 40 h 128"/>
              <a:gd name="T44" fmla="*/ 112 w 128"/>
              <a:gd name="T45" fmla="*/ 40 h 128"/>
              <a:gd name="T46" fmla="*/ 120 w 128"/>
              <a:gd name="T47" fmla="*/ 48 h 128"/>
              <a:gd name="T48" fmla="*/ 120 w 128"/>
              <a:gd name="T49" fmla="*/ 112 h 128"/>
              <a:gd name="T50" fmla="*/ 32 w 128"/>
              <a:gd name="T51" fmla="*/ 8 h 128"/>
              <a:gd name="T52" fmla="*/ 96 w 128"/>
              <a:gd name="T53" fmla="*/ 8 h 128"/>
              <a:gd name="T54" fmla="*/ 100 w 128"/>
              <a:gd name="T55" fmla="*/ 4 h 128"/>
              <a:gd name="T56" fmla="*/ 96 w 128"/>
              <a:gd name="T57" fmla="*/ 0 h 128"/>
              <a:gd name="T58" fmla="*/ 32 w 128"/>
              <a:gd name="T59" fmla="*/ 0 h 128"/>
              <a:gd name="T60" fmla="*/ 28 w 128"/>
              <a:gd name="T61" fmla="*/ 4 h 128"/>
              <a:gd name="T62" fmla="*/ 32 w 128"/>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20" y="24"/>
                </a:moveTo>
                <a:cubicBezTo>
                  <a:pt x="108" y="24"/>
                  <a:pt x="108" y="24"/>
                  <a:pt x="108" y="24"/>
                </a:cubicBezTo>
                <a:cubicBezTo>
                  <a:pt x="110" y="24"/>
                  <a:pt x="112" y="22"/>
                  <a:pt x="112" y="20"/>
                </a:cubicBezTo>
                <a:cubicBezTo>
                  <a:pt x="112" y="18"/>
                  <a:pt x="110" y="16"/>
                  <a:pt x="108" y="16"/>
                </a:cubicBezTo>
                <a:cubicBezTo>
                  <a:pt x="20" y="16"/>
                  <a:pt x="20" y="16"/>
                  <a:pt x="20" y="16"/>
                </a:cubicBezTo>
                <a:cubicBezTo>
                  <a:pt x="17" y="16"/>
                  <a:pt x="16" y="18"/>
                  <a:pt x="16" y="20"/>
                </a:cubicBezTo>
                <a:cubicBezTo>
                  <a:pt x="16" y="22"/>
                  <a:pt x="17" y="24"/>
                  <a:pt x="20" y="24"/>
                </a:cubicBezTo>
                <a:close/>
                <a:moveTo>
                  <a:pt x="116" y="32"/>
                </a:moveTo>
                <a:cubicBezTo>
                  <a:pt x="12" y="32"/>
                  <a:pt x="12" y="32"/>
                  <a:pt x="12" y="32"/>
                </a:cubicBezTo>
                <a:cubicBezTo>
                  <a:pt x="5" y="32"/>
                  <a:pt x="0" y="37"/>
                  <a:pt x="0" y="44"/>
                </a:cubicBezTo>
                <a:cubicBezTo>
                  <a:pt x="0" y="116"/>
                  <a:pt x="0" y="116"/>
                  <a:pt x="0" y="116"/>
                </a:cubicBezTo>
                <a:cubicBezTo>
                  <a:pt x="0" y="122"/>
                  <a:pt x="5" y="128"/>
                  <a:pt x="12" y="128"/>
                </a:cubicBezTo>
                <a:cubicBezTo>
                  <a:pt x="116" y="128"/>
                  <a:pt x="116" y="128"/>
                  <a:pt x="116" y="128"/>
                </a:cubicBezTo>
                <a:cubicBezTo>
                  <a:pt x="122" y="128"/>
                  <a:pt x="128" y="122"/>
                  <a:pt x="128" y="116"/>
                </a:cubicBezTo>
                <a:cubicBezTo>
                  <a:pt x="128" y="44"/>
                  <a:pt x="128" y="44"/>
                  <a:pt x="128" y="44"/>
                </a:cubicBezTo>
                <a:cubicBezTo>
                  <a:pt x="128" y="37"/>
                  <a:pt x="122" y="32"/>
                  <a:pt x="116" y="32"/>
                </a:cubicBezTo>
                <a:close/>
                <a:moveTo>
                  <a:pt x="120" y="112"/>
                </a:moveTo>
                <a:cubicBezTo>
                  <a:pt x="120" y="116"/>
                  <a:pt x="116" y="120"/>
                  <a:pt x="112" y="120"/>
                </a:cubicBezTo>
                <a:cubicBezTo>
                  <a:pt x="16" y="120"/>
                  <a:pt x="16" y="120"/>
                  <a:pt x="16" y="120"/>
                </a:cubicBezTo>
                <a:cubicBezTo>
                  <a:pt x="11" y="120"/>
                  <a:pt x="8" y="116"/>
                  <a:pt x="8" y="112"/>
                </a:cubicBezTo>
                <a:cubicBezTo>
                  <a:pt x="8" y="48"/>
                  <a:pt x="8" y="48"/>
                  <a:pt x="8" y="48"/>
                </a:cubicBezTo>
                <a:cubicBezTo>
                  <a:pt x="8" y="43"/>
                  <a:pt x="11" y="40"/>
                  <a:pt x="16" y="40"/>
                </a:cubicBezTo>
                <a:cubicBezTo>
                  <a:pt x="112" y="40"/>
                  <a:pt x="112" y="40"/>
                  <a:pt x="112" y="40"/>
                </a:cubicBezTo>
                <a:cubicBezTo>
                  <a:pt x="116" y="40"/>
                  <a:pt x="120" y="43"/>
                  <a:pt x="120" y="48"/>
                </a:cubicBezTo>
                <a:lnTo>
                  <a:pt x="120" y="112"/>
                </a:lnTo>
                <a:close/>
                <a:moveTo>
                  <a:pt x="32" y="8"/>
                </a:moveTo>
                <a:cubicBezTo>
                  <a:pt x="96" y="8"/>
                  <a:pt x="96" y="8"/>
                  <a:pt x="96" y="8"/>
                </a:cubicBezTo>
                <a:cubicBezTo>
                  <a:pt x="98" y="8"/>
                  <a:pt x="100" y="6"/>
                  <a:pt x="100" y="4"/>
                </a:cubicBezTo>
                <a:cubicBezTo>
                  <a:pt x="100" y="2"/>
                  <a:pt x="98" y="0"/>
                  <a:pt x="96" y="0"/>
                </a:cubicBezTo>
                <a:cubicBezTo>
                  <a:pt x="32" y="0"/>
                  <a:pt x="32" y="0"/>
                  <a:pt x="32" y="0"/>
                </a:cubicBezTo>
                <a:cubicBezTo>
                  <a:pt x="29" y="0"/>
                  <a:pt x="28" y="2"/>
                  <a:pt x="28" y="4"/>
                </a:cubicBezTo>
                <a:cubicBezTo>
                  <a:pt x="28" y="6"/>
                  <a:pt x="29" y="8"/>
                  <a:pt x="32" y="8"/>
                </a:cubicBezTo>
                <a:close/>
              </a:path>
            </a:pathLst>
          </a:custGeom>
          <a:solidFill>
            <a:srgbClr val="FFFFFF"/>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566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par>
                                <p:cTn id="35" presetID="2" presetClass="entr" presetSubtype="2" decel="10000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1+#ppt_w/2"/>
                                          </p:val>
                                        </p:tav>
                                        <p:tav tm="100000">
                                          <p:val>
                                            <p:strVal val="#ppt_x"/>
                                          </p:val>
                                        </p:tav>
                                      </p:tavLst>
                                    </p:anim>
                                    <p:anim calcmode="lin" valueType="num">
                                      <p:cBhvr additive="base">
                                        <p:cTn id="38" dur="10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par>
                                <p:cTn id="45" presetID="2" presetClass="entr" presetSubtype="2" decel="10000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1000" fill="hold"/>
                                        <p:tgtEl>
                                          <p:spTgt spid="36"/>
                                        </p:tgtEl>
                                        <p:attrNameLst>
                                          <p:attrName>ppt_x</p:attrName>
                                        </p:attrNameLst>
                                      </p:cBhvr>
                                      <p:tavLst>
                                        <p:tav tm="0">
                                          <p:val>
                                            <p:strVal val="1+#ppt_w/2"/>
                                          </p:val>
                                        </p:tav>
                                        <p:tav tm="100000">
                                          <p:val>
                                            <p:strVal val="#ppt_x"/>
                                          </p:val>
                                        </p:tav>
                                      </p:tavLst>
                                    </p:anim>
                                    <p:anim calcmode="lin" valueType="num">
                                      <p:cBhvr additive="base">
                                        <p:cTn id="48" dur="1000" fill="hold"/>
                                        <p:tgtEl>
                                          <p:spTgt spid="36"/>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2" presetClass="entr" presetSubtype="2" decel="10000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1000" fill="hold"/>
                                        <p:tgtEl>
                                          <p:spTgt spid="40"/>
                                        </p:tgtEl>
                                        <p:attrNameLst>
                                          <p:attrName>ppt_x</p:attrName>
                                        </p:attrNameLst>
                                      </p:cBhvr>
                                      <p:tavLst>
                                        <p:tav tm="0">
                                          <p:val>
                                            <p:strVal val="1+#ppt_w/2"/>
                                          </p:val>
                                        </p:tav>
                                        <p:tav tm="100000">
                                          <p:val>
                                            <p:strVal val="#ppt_x"/>
                                          </p:val>
                                        </p:tav>
                                      </p:tavLst>
                                    </p:anim>
                                    <p:anim calcmode="lin" valueType="num">
                                      <p:cBhvr additive="base">
                                        <p:cTn id="58" dur="1000" fill="hold"/>
                                        <p:tgtEl>
                                          <p:spTgt spid="40"/>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53" presetClass="entr" presetSubtype="16"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 presetClass="entr" presetSubtype="2" decel="100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1+#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bldLvl="0" animBg="1"/>
      <p:bldP spid="50" grpId="0" bldLvl="0" animBg="1"/>
      <p:bldP spid="51" grpId="0" bldLvl="0" animBg="1"/>
      <p:bldP spid="52" grpId="0"/>
      <p:bldP spid="53" grpId="0"/>
      <p:bldP spid="54" grpId="0"/>
      <p:bldP spid="55" grpId="0"/>
      <p:bldP spid="56" grpId="0" bldLvl="0" animBg="1"/>
      <p:bldP spid="57" grpId="0" bldLvl="0" animBg="1"/>
      <p:bldP spid="58" grpId="0" bldLvl="0" animBg="1"/>
      <p:bldP spid="5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845050" y="1432560"/>
            <a:ext cx="2500630" cy="2500630"/>
            <a:chOff x="6659" y="1520"/>
            <a:chExt cx="5836" cy="5836"/>
          </a:xfrm>
        </p:grpSpPr>
        <p:sp>
          <p:nvSpPr>
            <p:cNvPr id="3" name="椭圆 2"/>
            <p:cNvSpPr/>
            <p:nvPr/>
          </p:nvSpPr>
          <p:spPr>
            <a:xfrm>
              <a:off x="6659" y="1520"/>
              <a:ext cx="5836" cy="5836"/>
            </a:xfrm>
            <a:prstGeom prst="ellips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71" y="1732"/>
              <a:ext cx="5413" cy="5413"/>
            </a:xfrm>
            <a:prstGeom prst="ellipse">
              <a:avLst/>
            </a:prstGeom>
            <a:noFill/>
            <a:ln w="1270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14" name="文本框 12"/>
          <p:cNvSpPr txBox="1">
            <a:spLocks noChangeArrowheads="1"/>
          </p:cNvSpPr>
          <p:nvPr/>
        </p:nvSpPr>
        <p:spPr bwMode="auto">
          <a:xfrm>
            <a:off x="4378325" y="4061059"/>
            <a:ext cx="3434080" cy="60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sz="3200" b="1">
                <a:latin typeface="微软雅黑" panose="020B0503020204020204" charset="-122"/>
                <a:ea typeface="微软雅黑" panose="020B0503020204020204" charset="-122"/>
              </a:rPr>
              <a:t>单击此处添加标题</a:t>
            </a:r>
          </a:p>
        </p:txBody>
      </p:sp>
      <p:sp>
        <p:nvSpPr>
          <p:cNvPr id="17412" name="文本框 10"/>
          <p:cNvSpPr txBox="1">
            <a:spLocks noChangeArrowheads="1"/>
          </p:cNvSpPr>
          <p:nvPr/>
        </p:nvSpPr>
        <p:spPr bwMode="auto">
          <a:xfrm>
            <a:off x="5175250" y="2915285"/>
            <a:ext cx="1866900" cy="3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600" b="1">
                <a:solidFill>
                  <a:schemeClr val="bg1"/>
                </a:solidFill>
              </a:rPr>
              <a:t>VISION</a:t>
            </a:r>
            <a:r>
              <a:rPr lang="zh-CN" altLang="en-US" sz="1600" b="1">
                <a:solidFill>
                  <a:schemeClr val="bg1"/>
                </a:solidFill>
              </a:rPr>
              <a:t> </a:t>
            </a:r>
            <a:r>
              <a:rPr lang="en-US" altLang="zh-CN" sz="1600" b="1">
                <a:solidFill>
                  <a:schemeClr val="bg1"/>
                </a:solidFill>
              </a:rPr>
              <a:t>OF STRONG</a:t>
            </a:r>
          </a:p>
        </p:txBody>
      </p:sp>
      <p:sp>
        <p:nvSpPr>
          <p:cNvPr id="4" name="文本框 3"/>
          <p:cNvSpPr txBox="1"/>
          <p:nvPr/>
        </p:nvSpPr>
        <p:spPr>
          <a:xfrm>
            <a:off x="5204460" y="2242820"/>
            <a:ext cx="1808480" cy="613410"/>
          </a:xfrm>
          <a:prstGeom prst="rect">
            <a:avLst/>
          </a:prstGeom>
          <a:noFill/>
        </p:spPr>
        <p:txBody>
          <a:bodyPr wrap="none" rtlCol="0">
            <a:spAutoFit/>
          </a:bodyPr>
          <a:lstStyle/>
          <a:p>
            <a:pPr algn="l"/>
            <a:r>
              <a:rPr lang="zh-CN" altLang="en-US" sz="3200" b="1">
                <a:solidFill>
                  <a:schemeClr val="bg1"/>
                </a:solidFill>
                <a:latin typeface="微软雅黑" panose="020B0503020204020204" charset="-122"/>
                <a:ea typeface="微软雅黑" panose="020B0503020204020204" charset="-122"/>
              </a:rPr>
              <a:t>添加标题</a:t>
            </a:r>
          </a:p>
        </p:txBody>
      </p:sp>
      <p:cxnSp>
        <p:nvCxnSpPr>
          <p:cNvPr id="7" name="直接连接符 6"/>
          <p:cNvCxnSpPr/>
          <p:nvPr/>
        </p:nvCxnSpPr>
        <p:spPr>
          <a:xfrm>
            <a:off x="4296410" y="4590415"/>
            <a:ext cx="3597910" cy="0"/>
          </a:xfrm>
          <a:prstGeom prst="line">
            <a:avLst/>
          </a:prstGeom>
          <a:ln w="12700" cmpd="sng">
            <a:solidFill>
              <a:srgbClr val="AF935C"/>
            </a:solidFill>
            <a:prstDash val="sysDash"/>
          </a:ln>
        </p:spPr>
        <p:style>
          <a:lnRef idx="1">
            <a:schemeClr val="accent1"/>
          </a:lnRef>
          <a:fillRef idx="0">
            <a:schemeClr val="accent1"/>
          </a:fillRef>
          <a:effectRef idx="0">
            <a:schemeClr val="accent1"/>
          </a:effectRef>
          <a:fontRef idx="minor">
            <a:schemeClr val="tx1"/>
          </a:fontRef>
        </p:style>
      </p:cxnSp>
      <p:sp>
        <p:nvSpPr>
          <p:cNvPr id="2" name="Text Box 44"/>
          <p:cNvSpPr txBox="1">
            <a:spLocks noChangeArrowheads="1"/>
          </p:cNvSpPr>
          <p:nvPr/>
        </p:nvSpPr>
        <p:spPr bwMode="auto">
          <a:xfrm>
            <a:off x="3881755" y="4590415"/>
            <a:ext cx="4427220" cy="8458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gn="ctr">
              <a:lnSpc>
                <a:spcPct val="150000"/>
              </a:lnSpc>
              <a:spcBef>
                <a:spcPts val="1000"/>
              </a:spcBef>
            </a:pPr>
            <a:r>
              <a:rPr lang="zh-CN" altLang="en-US" sz="1100" dirty="0">
                <a:solidFill>
                  <a:schemeClr val="tx1"/>
                </a:solidFill>
                <a:cs typeface="+mn-ea"/>
                <a:sym typeface="+mn-lt"/>
              </a:rPr>
              <a:t>您的内容打在这里，或者通过复制您的文本后，在此框中选择粘贴，并选择只保留文字。您的内容打在这里，或者通过复制您的文本后，在此框中</a:t>
            </a:r>
          </a:p>
        </p:txBody>
      </p:sp>
      <p:pic>
        <p:nvPicPr>
          <p:cNvPr id="13" name="图片 12" descr="97 ab73428a0c1076f84c12a068f5b9c3"/>
          <p:cNvPicPr>
            <a:picLocks noChangeAspect="1"/>
          </p:cNvPicPr>
          <p:nvPr/>
        </p:nvPicPr>
        <p:blipFill>
          <a:blip r:embed="rId2"/>
          <a:stretch>
            <a:fillRect/>
          </a:stretch>
        </p:blipFill>
        <p:spPr>
          <a:xfrm>
            <a:off x="-186055" y="4923155"/>
            <a:ext cx="5083175" cy="2025650"/>
          </a:xfrm>
          <a:prstGeom prst="rect">
            <a:avLst/>
          </a:prstGeom>
        </p:spPr>
      </p:pic>
      <p:pic>
        <p:nvPicPr>
          <p:cNvPr id="14" name="图片 13" descr="97 ab73428a0c1076f84c12a068f5b9c3"/>
          <p:cNvPicPr>
            <a:picLocks noChangeAspect="1"/>
          </p:cNvPicPr>
          <p:nvPr/>
        </p:nvPicPr>
        <p:blipFill>
          <a:blip r:embed="rId2"/>
          <a:stretch>
            <a:fillRect/>
          </a:stretch>
        </p:blipFill>
        <p:spPr>
          <a:xfrm rot="10800000">
            <a:off x="8173085" y="-59055"/>
            <a:ext cx="4302760" cy="1714500"/>
          </a:xfrm>
          <a:prstGeom prst="rect">
            <a:avLst/>
          </a:prstGeom>
        </p:spPr>
      </p:pic>
    </p:spTree>
  </p:cSld>
  <p:clrMapOvr>
    <a:masterClrMapping/>
  </p:clrMapOvr>
  <p:transition advTm="3416">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600"/>
                                  </p:stCondLst>
                                  <p:childTnLst>
                                    <p:set>
                                      <p:cBhvr>
                                        <p:cTn id="6" dur="1" fill="hold">
                                          <p:stCondLst>
                                            <p:cond delay="0"/>
                                          </p:stCondLst>
                                        </p:cTn>
                                        <p:tgtEl>
                                          <p:spTgt spid="17414"/>
                                        </p:tgtEl>
                                        <p:attrNameLst>
                                          <p:attrName>style.visibility</p:attrName>
                                        </p:attrNameLst>
                                      </p:cBhvr>
                                      <p:to>
                                        <p:strVal val="visible"/>
                                      </p:to>
                                    </p:set>
                                    <p:animEffect transition="in" filter="wipe(right)">
                                      <p:cBhvr>
                                        <p:cTn id="7" dur="500"/>
                                        <p:tgtEl>
                                          <p:spTgt spid="17414"/>
                                        </p:tgtEl>
                                      </p:cBhvr>
                                    </p:animEffect>
                                  </p:childTnLst>
                                </p:cTn>
                              </p:par>
                              <p:par>
                                <p:cTn id="8" presetID="6"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600"/>
                                        <p:tgtEl>
                                          <p:spTgt spid="8"/>
                                        </p:tgtEl>
                                      </p:cBhvr>
                                    </p:animEffect>
                                  </p:childTnLst>
                                </p:cTn>
                              </p:par>
                              <p:par>
                                <p:cTn id="11" presetID="10" presetClass="entr" presetSubtype="0" fill="hold" grpId="2" nodeType="withEffect">
                                  <p:stCondLst>
                                    <p:cond delay="50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500"/>
                                        <p:tgtEl>
                                          <p:spTgt spid="17412"/>
                                        </p:tgtEl>
                                      </p:cBhvr>
                                    </p:animEffect>
                                  </p:childTnLst>
                                </p:cTn>
                              </p:par>
                              <p:par>
                                <p:cTn id="14" presetID="10" presetClass="entr" presetSubtype="0" fill="hold" grpId="2"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8"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0" presetClass="entr" presetSubtype="0" fill="hold" grpId="0" nodeType="with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Effect transition="in" filter="fade">
                                      <p:cBhvr>
                                        <p:cTn id="2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2" grpId="0"/>
      <p:bldP spid="17412" grpId="1"/>
      <p:bldP spid="17412" grpId="2"/>
      <p:bldP spid="4" grpId="0"/>
      <p:bldP spid="4" grpId="1"/>
      <p:bldP spid="4" grpId="2"/>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QQ截图20170415132807.jpgQQ截图20170415132807"/>
          <p:cNvPicPr>
            <a:picLocks noChangeAspect="1"/>
          </p:cNvPicPr>
          <p:nvPr/>
        </p:nvPicPr>
        <p:blipFill>
          <a:blip r:embed="rId2"/>
          <a:srcRect/>
          <a:stretch>
            <a:fillRect/>
          </a:stretch>
        </p:blipFill>
        <p:spPr>
          <a:xfrm>
            <a:off x="7656195" y="3542665"/>
            <a:ext cx="1499870" cy="1204595"/>
          </a:xfrm>
          <a:prstGeom prst="rect">
            <a:avLst/>
          </a:prstGeom>
          <a:ln w="76200">
            <a:solidFill>
              <a:schemeClr val="bg1"/>
            </a:solidFill>
          </a:ln>
          <a:effectLst>
            <a:outerShdw blurRad="292100" dist="152400" dir="2700000" algn="tl" rotWithShape="0">
              <a:prstClr val="black">
                <a:alpha val="20000"/>
              </a:prstClr>
            </a:outerShdw>
          </a:effectLst>
        </p:spPr>
      </p:pic>
      <p:pic>
        <p:nvPicPr>
          <p:cNvPr id="5" name="图片 4" descr="C:\Users\Administrator\Desktop\QQ截图20170415133024.jpgQQ截图20170415133024"/>
          <p:cNvPicPr>
            <a:picLocks noChangeAspect="1"/>
          </p:cNvPicPr>
          <p:nvPr/>
        </p:nvPicPr>
        <p:blipFill rotWithShape="1">
          <a:blip r:embed="rId3"/>
          <a:srcRect/>
          <a:stretch>
            <a:fillRect/>
          </a:stretch>
        </p:blipFill>
        <p:spPr>
          <a:xfrm>
            <a:off x="4813908" y="1032325"/>
            <a:ext cx="2508250" cy="1547161"/>
          </a:xfrm>
          <a:prstGeom prst="rect">
            <a:avLst/>
          </a:prstGeom>
          <a:ln w="76200">
            <a:solidFill>
              <a:schemeClr val="bg1"/>
            </a:solidFill>
          </a:ln>
          <a:effectLst>
            <a:outerShdw blurRad="292100" dist="152400" dir="2700000" algn="tl" rotWithShape="0">
              <a:prstClr val="black">
                <a:alpha val="20000"/>
              </a:prstClr>
            </a:outerShdw>
          </a:effectLst>
        </p:spPr>
      </p:pic>
      <p:pic>
        <p:nvPicPr>
          <p:cNvPr id="6" name="图片 5" descr="C:\Users\Administrator\Desktop\QQ截图20170415133043.jpgQQ截图20170415133043"/>
          <p:cNvPicPr>
            <a:picLocks noChangeAspect="1"/>
          </p:cNvPicPr>
          <p:nvPr/>
        </p:nvPicPr>
        <p:blipFill rotWithShape="1">
          <a:blip r:embed="rId4"/>
          <a:srcRect/>
          <a:stretch>
            <a:fillRect/>
          </a:stretch>
        </p:blipFill>
        <p:spPr>
          <a:xfrm>
            <a:off x="2915419" y="1653340"/>
            <a:ext cx="1577789" cy="794385"/>
          </a:xfrm>
          <a:prstGeom prst="rect">
            <a:avLst/>
          </a:prstGeom>
          <a:ln w="76200">
            <a:solidFill>
              <a:schemeClr val="bg1"/>
            </a:solidFill>
          </a:ln>
          <a:effectLst>
            <a:outerShdw blurRad="292100" dist="152400" dir="2700000" algn="tl" rotWithShape="0">
              <a:prstClr val="black">
                <a:alpha val="20000"/>
              </a:prstClr>
            </a:outerShdw>
          </a:effectLst>
        </p:spPr>
      </p:pic>
      <p:pic>
        <p:nvPicPr>
          <p:cNvPr id="7" name="图片 6" descr="C:\Users\Administrator\Desktop\QQ截图20170415133054.jpgQQ截图20170415133054"/>
          <p:cNvPicPr>
            <a:picLocks noChangeAspect="1"/>
          </p:cNvPicPr>
          <p:nvPr/>
        </p:nvPicPr>
        <p:blipFill>
          <a:blip r:embed="rId5"/>
          <a:srcRect/>
          <a:stretch>
            <a:fillRect/>
          </a:stretch>
        </p:blipFill>
        <p:spPr>
          <a:xfrm>
            <a:off x="2221108" y="2795625"/>
            <a:ext cx="1849909" cy="1117600"/>
          </a:xfrm>
          <a:prstGeom prst="rect">
            <a:avLst/>
          </a:prstGeom>
          <a:ln w="76200">
            <a:solidFill>
              <a:schemeClr val="bg1"/>
            </a:solidFill>
          </a:ln>
          <a:effectLst>
            <a:outerShdw blurRad="292100" dist="152400" dir="2700000" algn="tl" rotWithShape="0">
              <a:prstClr val="black">
                <a:alpha val="20000"/>
              </a:prstClr>
            </a:outerShdw>
          </a:effectLst>
        </p:spPr>
      </p:pic>
      <p:pic>
        <p:nvPicPr>
          <p:cNvPr id="8" name="图片 7" descr="C:\Users\Administrator\Desktop\QQ截图20170415132954.jpgQQ截图20170415132954"/>
          <p:cNvPicPr>
            <a:picLocks noChangeAspect="1"/>
          </p:cNvPicPr>
          <p:nvPr/>
        </p:nvPicPr>
        <p:blipFill rotWithShape="1">
          <a:blip r:embed="rId6"/>
          <a:srcRect/>
          <a:stretch>
            <a:fillRect/>
          </a:stretch>
        </p:blipFill>
        <p:spPr>
          <a:xfrm>
            <a:off x="4259580" y="2764346"/>
            <a:ext cx="3185160" cy="1973580"/>
          </a:xfrm>
          <a:prstGeom prst="rect">
            <a:avLst/>
          </a:prstGeom>
          <a:ln w="76200">
            <a:solidFill>
              <a:schemeClr val="bg1"/>
            </a:solidFill>
          </a:ln>
          <a:effectLst>
            <a:outerShdw blurRad="292100" dist="152400" dir="2700000" algn="tl" rotWithShape="0">
              <a:prstClr val="black">
                <a:alpha val="20000"/>
              </a:prstClr>
            </a:outerShdw>
          </a:effectLst>
        </p:spPr>
      </p:pic>
      <p:pic>
        <p:nvPicPr>
          <p:cNvPr id="9" name="图片 8" descr="C:\Users\Administrator\Desktop\QQ截图20170415132846.jpgQQ截图20170415132846"/>
          <p:cNvPicPr>
            <a:picLocks noChangeAspect="1"/>
          </p:cNvPicPr>
          <p:nvPr/>
        </p:nvPicPr>
        <p:blipFill>
          <a:blip r:embed="rId7"/>
          <a:srcRect/>
          <a:stretch>
            <a:fillRect/>
          </a:stretch>
        </p:blipFill>
        <p:spPr>
          <a:xfrm>
            <a:off x="5326258" y="4941453"/>
            <a:ext cx="2954655" cy="1366736"/>
          </a:xfrm>
          <a:prstGeom prst="rect">
            <a:avLst/>
          </a:prstGeom>
          <a:ln w="76200">
            <a:solidFill>
              <a:schemeClr val="bg1"/>
            </a:solidFill>
          </a:ln>
          <a:effectLst>
            <a:outerShdw blurRad="292100" dist="152400" dir="2700000" algn="tl" rotWithShape="0">
              <a:prstClr val="black">
                <a:alpha val="20000"/>
              </a:prstClr>
            </a:outerShdw>
          </a:effectLst>
        </p:spPr>
      </p:pic>
      <p:sp>
        <p:nvSpPr>
          <p:cNvPr id="10" name="TextBox 29"/>
          <p:cNvSpPr txBox="1"/>
          <p:nvPr/>
        </p:nvSpPr>
        <p:spPr>
          <a:xfrm>
            <a:off x="1242743" y="4956693"/>
            <a:ext cx="3016837" cy="892552"/>
          </a:xfrm>
          <a:prstGeom prst="rect">
            <a:avLst/>
          </a:prstGeom>
          <a:noFill/>
        </p:spPr>
        <p:txBody>
          <a:bodyPr wrap="square" rtlCol="0">
            <a:spAutoFit/>
          </a:bodyPr>
          <a:lstStyle/>
          <a:p>
            <a:pPr>
              <a:lnSpc>
                <a:spcPct val="130000"/>
              </a:lnSpc>
            </a:pPr>
            <a:r>
              <a:rPr lang="zh-CN" altLang="en-US" sz="1000" dirty="0">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11" name="文本框 10"/>
          <p:cNvSpPr txBox="1"/>
          <p:nvPr/>
        </p:nvSpPr>
        <p:spPr>
          <a:xfrm>
            <a:off x="1242744" y="4546867"/>
            <a:ext cx="2011680" cy="365760"/>
          </a:xfrm>
          <a:prstGeom prst="rect">
            <a:avLst/>
          </a:prstGeom>
          <a:noFill/>
        </p:spPr>
        <p:txBody>
          <a:bodyPr wrap="none" rtlCol="0">
            <a:spAutoFit/>
          </a:bodyPr>
          <a:lstStyle/>
          <a:p>
            <a:pPr algn="l"/>
            <a:r>
              <a:rPr dirty="0">
                <a:solidFill>
                  <a:srgbClr val="AF935C"/>
                </a:solidFill>
                <a:latin typeface="+mn-ea"/>
                <a:cs typeface="+mn-ea"/>
                <a:sym typeface="+mn-lt"/>
              </a:rPr>
              <a:t>单击此处添加标题</a:t>
            </a:r>
          </a:p>
        </p:txBody>
      </p:sp>
      <p:sp>
        <p:nvSpPr>
          <p:cNvPr id="12" name="TextBox 29"/>
          <p:cNvSpPr txBox="1"/>
          <p:nvPr/>
        </p:nvSpPr>
        <p:spPr>
          <a:xfrm>
            <a:off x="7913338" y="1750434"/>
            <a:ext cx="3016837" cy="892552"/>
          </a:xfrm>
          <a:prstGeom prst="rect">
            <a:avLst/>
          </a:prstGeom>
          <a:noFill/>
        </p:spPr>
        <p:txBody>
          <a:bodyPr wrap="square" rtlCol="0">
            <a:spAutoFit/>
          </a:bodyPr>
          <a:lstStyle/>
          <a:p>
            <a:pPr>
              <a:lnSpc>
                <a:spcPct val="130000"/>
              </a:lnSpc>
            </a:pPr>
            <a:r>
              <a:rPr lang="zh-CN" altLang="en-US" sz="1000" dirty="0">
                <a:cs typeface="+mn-ea"/>
                <a:sym typeface="+mn-lt"/>
              </a:rPr>
              <a:t>您的内容打在这里，或者通过复制您的文本后，在此框中选择粘贴，并选择只保留文</a:t>
            </a:r>
            <a:r>
              <a:rPr lang="zh-CN" altLang="en-US" sz="1000">
                <a:cs typeface="+mn-ea"/>
                <a:sym typeface="+mn-lt"/>
              </a:rPr>
              <a:t>字。您的内容打在这里，或者通过复制您的文本后，在此框中选择粘贴，并选择只保留文字。</a:t>
            </a:r>
            <a:endParaRPr lang="zh-CN" altLang="en-US" sz="1000" dirty="0">
              <a:cs typeface="+mn-ea"/>
              <a:sym typeface="+mn-lt"/>
            </a:endParaRPr>
          </a:p>
        </p:txBody>
      </p:sp>
      <p:sp>
        <p:nvSpPr>
          <p:cNvPr id="13" name="文本框 12"/>
          <p:cNvSpPr txBox="1"/>
          <p:nvPr/>
        </p:nvSpPr>
        <p:spPr>
          <a:xfrm>
            <a:off x="7913339" y="1340608"/>
            <a:ext cx="2011680" cy="365760"/>
          </a:xfrm>
          <a:prstGeom prst="rect">
            <a:avLst/>
          </a:prstGeom>
          <a:noFill/>
        </p:spPr>
        <p:txBody>
          <a:bodyPr wrap="none" rtlCol="0">
            <a:spAutoFit/>
          </a:bodyPr>
          <a:lstStyle/>
          <a:p>
            <a:pPr algn="l"/>
            <a:r>
              <a:rPr dirty="0">
                <a:solidFill>
                  <a:srgbClr val="AF935C"/>
                </a:solidFill>
                <a:latin typeface="+mn-ea"/>
                <a:cs typeface="+mn-ea"/>
                <a:sym typeface="+mn-lt"/>
              </a:rPr>
              <a:t>单击此处添加标题</a:t>
            </a:r>
          </a:p>
        </p:txBody>
      </p:sp>
      <p:sp>
        <p:nvSpPr>
          <p:cNvPr id="241" name="文本框 240"/>
          <p:cNvSpPr txBox="1"/>
          <p:nvPr/>
        </p:nvSpPr>
        <p:spPr>
          <a:xfrm>
            <a:off x="189706" y="86593"/>
            <a:ext cx="2621280" cy="483235"/>
          </a:xfrm>
          <a:prstGeom prst="rect">
            <a:avLst/>
          </a:prstGeom>
          <a:noFill/>
        </p:spPr>
        <p:txBody>
          <a:bodyPr wrap="none" rtlCol="0">
            <a:spAutoFit/>
          </a:bodyPr>
          <a:lstStyle/>
          <a:p>
            <a:pPr algn="l"/>
            <a:r>
              <a:rPr lang="en-US" altLang="zh-CN" sz="2400" dirty="0">
                <a:solidFill>
                  <a:srgbClr val="313757"/>
                </a:solidFill>
                <a:latin typeface="微软雅黑" panose="020B0503020204020204" charset="-122"/>
                <a:ea typeface="微软雅黑" panose="020B0503020204020204" charset="-122"/>
              </a:rPr>
              <a:t>单击此处添加标题</a:t>
            </a:r>
          </a:p>
        </p:txBody>
      </p:sp>
      <p:sp>
        <p:nvSpPr>
          <p:cNvPr id="242" name="矩形 241"/>
          <p:cNvSpPr/>
          <p:nvPr/>
        </p:nvSpPr>
        <p:spPr>
          <a:xfrm>
            <a:off x="216815" y="449048"/>
            <a:ext cx="3865161" cy="276999"/>
          </a:xfrm>
          <a:prstGeom prst="rect">
            <a:avLst/>
          </a:prstGeom>
        </p:spPr>
        <p:txBody>
          <a:bodyPr wrap="square">
            <a:spAutoFit/>
          </a:bodyPr>
          <a:lstStyle/>
          <a:p>
            <a:r>
              <a:rPr lang="en-US" altLang="zh-CN" sz="1200" dirty="0">
                <a:solidFill>
                  <a:srgbClr val="313757"/>
                </a:solidFill>
                <a:ea typeface="+mj-ea"/>
                <a:cs typeface="Segoe UI Semilight" panose="020B0402040204020203" pitchFamily="34" charset="0"/>
              </a:rPr>
              <a:t>NONUMMY NIBH EUISMOD TINCIDUNT LAOREET</a:t>
            </a:r>
          </a:p>
        </p:txBody>
      </p:sp>
    </p:spTree>
  </p:cSld>
  <p:clrMapOvr>
    <a:masterClrMapping/>
  </p:clrMapOvr>
  <p:transition advTm="3136">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2257</Words>
  <Application>Microsoft Office PowerPoint</Application>
  <PresentationFormat>宽屏</PresentationFormat>
  <Paragraphs>257</Paragraphs>
  <Slides>26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cp:revision>
  <dcterms:created xsi:type="dcterms:W3CDTF">2017-04-15T06:03:00Z</dcterms:created>
  <dcterms:modified xsi:type="dcterms:W3CDTF">2021-01-05T07:49:50Z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