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2.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85"/>
  </p:notesMasterIdLst>
  <p:sldIdLst>
    <p:sldId id="462" r:id="rId3"/>
    <p:sldId id="463" r:id="rId4"/>
    <p:sldId id="464" r:id="rId5"/>
    <p:sldId id="294" r:id="rId6"/>
    <p:sldId id="264" r:id="rId7"/>
    <p:sldId id="295" r:id="rId8"/>
    <p:sldId id="296" r:id="rId9"/>
    <p:sldId id="298" r:id="rId10"/>
    <p:sldId id="299" r:id="rId11"/>
    <p:sldId id="300" r:id="rId12"/>
    <p:sldId id="301" r:id="rId13"/>
    <p:sldId id="297" r:id="rId14"/>
    <p:sldId id="303" r:id="rId15"/>
    <p:sldId id="304" r:id="rId16"/>
    <p:sldId id="305" r:id="rId17"/>
    <p:sldId id="271" r:id="rId18"/>
    <p:sldId id="306" r:id="rId19"/>
    <p:sldId id="307" r:id="rId20"/>
    <p:sldId id="309" r:id="rId21"/>
    <p:sldId id="310" r:id="rId22"/>
    <p:sldId id="311" r:id="rId23"/>
    <p:sldId id="312" r:id="rId24"/>
    <p:sldId id="313" r:id="rId25"/>
    <p:sldId id="315" r:id="rId26"/>
    <p:sldId id="314" r:id="rId27"/>
    <p:sldId id="316" r:id="rId28"/>
    <p:sldId id="317" r:id="rId29"/>
    <p:sldId id="318" r:id="rId30"/>
    <p:sldId id="319" r:id="rId31"/>
    <p:sldId id="320" r:id="rId32"/>
    <p:sldId id="322" r:id="rId33"/>
    <p:sldId id="324" r:id="rId34"/>
    <p:sldId id="325" r:id="rId35"/>
    <p:sldId id="326" r:id="rId36"/>
    <p:sldId id="327" r:id="rId37"/>
    <p:sldId id="328" r:id="rId38"/>
    <p:sldId id="329" r:id="rId39"/>
    <p:sldId id="331" r:id="rId40"/>
    <p:sldId id="330" r:id="rId41"/>
    <p:sldId id="332" r:id="rId42"/>
    <p:sldId id="333" r:id="rId43"/>
    <p:sldId id="334" r:id="rId44"/>
    <p:sldId id="335" r:id="rId45"/>
    <p:sldId id="337" r:id="rId46"/>
    <p:sldId id="336" r:id="rId47"/>
    <p:sldId id="338" r:id="rId48"/>
    <p:sldId id="339" r:id="rId49"/>
    <p:sldId id="341" r:id="rId50"/>
    <p:sldId id="340" r:id="rId51"/>
    <p:sldId id="342" r:id="rId52"/>
    <p:sldId id="344" r:id="rId53"/>
    <p:sldId id="345" r:id="rId54"/>
    <p:sldId id="343" r:id="rId55"/>
    <p:sldId id="346" r:id="rId56"/>
    <p:sldId id="347" r:id="rId57"/>
    <p:sldId id="348" r:id="rId58"/>
    <p:sldId id="349" r:id="rId59"/>
    <p:sldId id="350" r:id="rId60"/>
    <p:sldId id="352" r:id="rId61"/>
    <p:sldId id="351" r:id="rId62"/>
    <p:sldId id="353" r:id="rId63"/>
    <p:sldId id="354" r:id="rId64"/>
    <p:sldId id="355" r:id="rId65"/>
    <p:sldId id="356" r:id="rId66"/>
    <p:sldId id="357" r:id="rId67"/>
    <p:sldId id="359" r:id="rId68"/>
    <p:sldId id="358" r:id="rId69"/>
    <p:sldId id="360" r:id="rId70"/>
    <p:sldId id="361" r:id="rId71"/>
    <p:sldId id="362" r:id="rId72"/>
    <p:sldId id="364" r:id="rId73"/>
    <p:sldId id="365" r:id="rId74"/>
    <p:sldId id="363" r:id="rId75"/>
    <p:sldId id="366" r:id="rId76"/>
    <p:sldId id="367" r:id="rId77"/>
    <p:sldId id="368" r:id="rId78"/>
    <p:sldId id="369" r:id="rId79"/>
    <p:sldId id="370" r:id="rId80"/>
    <p:sldId id="371" r:id="rId81"/>
    <p:sldId id="372" r:id="rId82"/>
    <p:sldId id="373" r:id="rId83"/>
    <p:sldId id="377" r:id="rId84"/>
  </p:sldIdLst>
  <p:sldSz cx="12192000" cy="6858000"/>
  <p:notesSz cx="6858000" cy="9144000"/>
  <p:custDataLst>
    <p:tags r:id="rId86"/>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Light" charset="0"/>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9pPr>
  </p:defaultTextStyle>
  <p:extLst>
    <p:ext uri="{EFAFB233-063F-42B5-8137-9DF3F51BA10A}">
      <p15:sldGuideLst xmlns:p15="http://schemas.microsoft.com/office/powerpoint/2012/main">
        <p15:guide id="1" orient="horz" pos="412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7"/>
    <a:srgbClr val="F40000"/>
    <a:srgbClr val="E6E6E6"/>
    <a:srgbClr val="EF2600"/>
    <a:srgbClr val="EE2222"/>
    <a:srgbClr val="CC0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p:restoredTop sz="96252" autoAdjust="0"/>
  </p:normalViewPr>
  <p:slideViewPr>
    <p:cSldViewPr showGuides="1">
      <p:cViewPr varScale="1">
        <p:scale>
          <a:sx n="104" d="100"/>
          <a:sy n="104" d="100"/>
        </p:scale>
        <p:origin x="1098" y="108"/>
      </p:cViewPr>
      <p:guideLst>
        <p:guide orient="horz" pos="4120"/>
        <p:guide pos="3839"/>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233BDC60-DBA4-4989-A228-CDCABF5A49DB}" type="datetimeFigureOut">
              <a:rPr lang="zh-CN" altLang="en-US" strike="noStrike" noProof="1" smtClean="0">
                <a:latin typeface="+mn-lt"/>
                <a:ea typeface="+mn-ea"/>
                <a:cs typeface="+mn-cs"/>
              </a:rPr>
              <a:t>2021/1/5</a:t>
            </a:fld>
            <a:endParaRPr lang="zh-CN" altLang="en-US" strike="noStrike" noProof="1"/>
          </a:p>
        </p:txBody>
      </p:sp>
      <p:sp>
        <p:nvSpPr>
          <p:cNvPr id="4100"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343400"/>
            <a:ext cx="5486400" cy="411480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F139F0EF-58EC-4A7D-AFBC-0AB492A46A1C}"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xfrm>
            <a:off x="381000" y="685800"/>
            <a:ext cx="6096000" cy="3429000"/>
          </a:xfrm>
        </p:spPr>
      </p:sp>
      <p:sp>
        <p:nvSpPr>
          <p:cNvPr id="26626" name="备注占位符 2"/>
          <p:cNvSpPr>
            <a:spLocks noGrp="1"/>
          </p:cNvSpPr>
          <p:nvPr>
            <p:ph type="body"/>
          </p:nvPr>
        </p:nvSpPr>
        <p:spPr/>
        <p:txBody>
          <a:bodyPr lIns="91440" tIns="45720" rIns="91440" bIns="45720" anchor="t"/>
          <a:lstStyle/>
          <a:p>
            <a:pPr lvl="0"/>
            <a:endParaRPr lang="zh-CN" altLang="en-US"/>
          </a:p>
        </p:txBody>
      </p:sp>
      <p:sp>
        <p:nvSpPr>
          <p:cNvPr id="2662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a:xfrm>
            <a:off x="381000" y="685800"/>
            <a:ext cx="6096000" cy="3429000"/>
          </a:xfrm>
        </p:spPr>
      </p:sp>
      <p:sp>
        <p:nvSpPr>
          <p:cNvPr id="28674" name="备注占位符 2"/>
          <p:cNvSpPr>
            <a:spLocks noGrp="1"/>
          </p:cNvSpPr>
          <p:nvPr>
            <p:ph type="body"/>
          </p:nvPr>
        </p:nvSpPr>
        <p:spPr/>
        <p:txBody>
          <a:bodyPr lIns="91440" tIns="45720" rIns="91440" bIns="45720" anchor="t"/>
          <a:lstStyle/>
          <a:p>
            <a:pPr lvl="0"/>
            <a:endParaRPr lang="zh-CN" altLang="en-US"/>
          </a:p>
        </p:txBody>
      </p:sp>
      <p:sp>
        <p:nvSpPr>
          <p:cNvPr id="2867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381000" y="685800"/>
            <a:ext cx="6096000" cy="3429000"/>
          </a:xfrm>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3072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a:xfrm>
            <a:off x="381000" y="685800"/>
            <a:ext cx="6096000" cy="3429000"/>
          </a:xfrm>
        </p:spPr>
      </p:sp>
      <p:sp>
        <p:nvSpPr>
          <p:cNvPr id="32770" name="备注占位符 2"/>
          <p:cNvSpPr>
            <a:spLocks noGrp="1"/>
          </p:cNvSpPr>
          <p:nvPr>
            <p:ph type="body"/>
          </p:nvPr>
        </p:nvSpPr>
        <p:spPr/>
        <p:txBody>
          <a:bodyPr lIns="91440" tIns="45720" rIns="91440" bIns="45720" anchor="t"/>
          <a:lstStyle/>
          <a:p>
            <a:pPr lvl="0"/>
            <a:endParaRPr lang="zh-CN" altLang="en-US"/>
          </a:p>
        </p:txBody>
      </p:sp>
      <p:sp>
        <p:nvSpPr>
          <p:cNvPr id="327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a:xfrm>
            <a:off x="381000" y="685800"/>
            <a:ext cx="6096000" cy="3429000"/>
          </a:xfrm>
        </p:spPr>
      </p:sp>
      <p:sp>
        <p:nvSpPr>
          <p:cNvPr id="34818" name="备注占位符 2"/>
          <p:cNvSpPr>
            <a:spLocks noGrp="1"/>
          </p:cNvSpPr>
          <p:nvPr>
            <p:ph type="body"/>
          </p:nvPr>
        </p:nvSpPr>
        <p:spPr/>
        <p:txBody>
          <a:bodyPr lIns="91440" tIns="45720" rIns="91440" bIns="45720" anchor="t"/>
          <a:lstStyle/>
          <a:p>
            <a:pPr lvl="0"/>
            <a:endParaRPr lang="zh-CN" altLang="en-US"/>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a:xfrm>
            <a:off x="381000" y="685800"/>
            <a:ext cx="6096000" cy="3429000"/>
          </a:xfrm>
        </p:spPr>
      </p:sp>
      <p:sp>
        <p:nvSpPr>
          <p:cNvPr id="36866" name="备注占位符 2"/>
          <p:cNvSpPr>
            <a:spLocks noGrp="1"/>
          </p:cNvSpPr>
          <p:nvPr>
            <p:ph type="body"/>
          </p:nvPr>
        </p:nvSpPr>
        <p:spPr/>
        <p:txBody>
          <a:bodyPr lIns="91440" tIns="45720" rIns="91440" bIns="45720" anchor="t"/>
          <a:lstStyle/>
          <a:p>
            <a:pPr lvl="0"/>
            <a:endParaRPr lang="zh-CN" altLang="en-US"/>
          </a:p>
        </p:txBody>
      </p:sp>
      <p:sp>
        <p:nvSpPr>
          <p:cNvPr id="3686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a:xfrm>
            <a:off x="381000" y="685800"/>
            <a:ext cx="6096000" cy="3429000"/>
          </a:xfrm>
        </p:spPr>
      </p:sp>
      <p:sp>
        <p:nvSpPr>
          <p:cNvPr id="38914" name="备注占位符 2"/>
          <p:cNvSpPr>
            <a:spLocks noGrp="1"/>
          </p:cNvSpPr>
          <p:nvPr>
            <p:ph type="body"/>
          </p:nvPr>
        </p:nvSpPr>
        <p:spPr/>
        <p:txBody>
          <a:bodyPr lIns="91440" tIns="45720" rIns="91440" bIns="45720" anchor="t"/>
          <a:lstStyle/>
          <a:p>
            <a:pPr lvl="0"/>
            <a:endParaRPr lang="zh-CN" altLang="en-US"/>
          </a:p>
        </p:txBody>
      </p:sp>
      <p:sp>
        <p:nvSpPr>
          <p:cNvPr id="389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a:xfrm>
            <a:off x="381000" y="685800"/>
            <a:ext cx="6096000" cy="3429000"/>
          </a:xfrm>
        </p:spPr>
      </p:sp>
      <p:sp>
        <p:nvSpPr>
          <p:cNvPr id="40962" name="备注占位符 2"/>
          <p:cNvSpPr>
            <a:spLocks noGrp="1"/>
          </p:cNvSpPr>
          <p:nvPr>
            <p:ph type="body"/>
          </p:nvPr>
        </p:nvSpPr>
        <p:spPr/>
        <p:txBody>
          <a:bodyPr lIns="91440" tIns="45720" rIns="91440" bIns="45720" anchor="t"/>
          <a:lstStyle/>
          <a:p>
            <a:pPr lvl="0"/>
            <a:endParaRPr lang="zh-CN" altLang="en-US"/>
          </a:p>
        </p:txBody>
      </p:sp>
      <p:sp>
        <p:nvSpPr>
          <p:cNvPr id="4096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a:xfrm>
            <a:off x="381000" y="685800"/>
            <a:ext cx="6096000" cy="3429000"/>
          </a:xfrm>
        </p:spPr>
      </p:sp>
      <p:sp>
        <p:nvSpPr>
          <p:cNvPr id="43010" name="备注占位符 2"/>
          <p:cNvSpPr>
            <a:spLocks noGrp="1"/>
          </p:cNvSpPr>
          <p:nvPr>
            <p:ph type="body"/>
          </p:nvPr>
        </p:nvSpPr>
        <p:spPr/>
        <p:txBody>
          <a:bodyPr lIns="91440" tIns="45720" rIns="91440" bIns="45720" anchor="t"/>
          <a:lstStyle/>
          <a:p>
            <a:pPr lvl="0"/>
            <a:endParaRPr lang="zh-CN" altLang="en-US"/>
          </a:p>
        </p:txBody>
      </p:sp>
      <p:sp>
        <p:nvSpPr>
          <p:cNvPr id="4301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18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a:xfrm>
            <a:off x="381000" y="685800"/>
            <a:ext cx="6096000" cy="3429000"/>
          </a:xfrm>
        </p:spPr>
      </p:sp>
      <p:sp>
        <p:nvSpPr>
          <p:cNvPr id="45058" name="备注占位符 2"/>
          <p:cNvSpPr>
            <a:spLocks noGrp="1"/>
          </p:cNvSpPr>
          <p:nvPr>
            <p:ph type="body"/>
          </p:nvPr>
        </p:nvSpPr>
        <p:spPr/>
        <p:txBody>
          <a:bodyPr lIns="91440" tIns="45720" rIns="91440" bIns="45720" anchor="t"/>
          <a:lstStyle/>
          <a:p>
            <a:pPr lvl="0"/>
            <a:endParaRPr lang="zh-CN" altLang="en-US"/>
          </a:p>
        </p:txBody>
      </p:sp>
      <p:sp>
        <p:nvSpPr>
          <p:cNvPr id="4505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a:xfrm>
            <a:off x="381000" y="685800"/>
            <a:ext cx="6096000" cy="3429000"/>
          </a:xfrm>
        </p:spPr>
      </p:sp>
      <p:sp>
        <p:nvSpPr>
          <p:cNvPr id="47106" name="备注占位符 2"/>
          <p:cNvSpPr>
            <a:spLocks noGrp="1"/>
          </p:cNvSpPr>
          <p:nvPr>
            <p:ph type="body"/>
          </p:nvPr>
        </p:nvSpPr>
        <p:spPr/>
        <p:txBody>
          <a:bodyPr lIns="91440" tIns="45720" rIns="91440" bIns="45720" anchor="t"/>
          <a:lstStyle/>
          <a:p>
            <a:pPr lvl="0"/>
            <a:endParaRPr lang="zh-CN" altLang="en-US"/>
          </a:p>
        </p:txBody>
      </p:sp>
      <p:sp>
        <p:nvSpPr>
          <p:cNvPr id="4710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a:xfrm>
            <a:off x="381000" y="685800"/>
            <a:ext cx="6096000" cy="3429000"/>
          </a:xfrm>
        </p:spPr>
      </p:sp>
      <p:sp>
        <p:nvSpPr>
          <p:cNvPr id="49154" name="备注占位符 2"/>
          <p:cNvSpPr>
            <a:spLocks noGrp="1"/>
          </p:cNvSpPr>
          <p:nvPr>
            <p:ph type="body"/>
          </p:nvPr>
        </p:nvSpPr>
        <p:spPr/>
        <p:txBody>
          <a:bodyPr lIns="91440" tIns="45720" rIns="91440" bIns="45720" anchor="t"/>
          <a:lstStyle/>
          <a:p>
            <a:pPr lvl="0"/>
            <a:endParaRPr lang="zh-CN" altLang="en-US"/>
          </a:p>
        </p:txBody>
      </p:sp>
      <p:sp>
        <p:nvSpPr>
          <p:cNvPr id="4915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a:xfrm>
            <a:off x="381000" y="685800"/>
            <a:ext cx="6096000" cy="3429000"/>
          </a:xfrm>
        </p:spPr>
      </p:sp>
      <p:sp>
        <p:nvSpPr>
          <p:cNvPr id="51202" name="备注占位符 2"/>
          <p:cNvSpPr>
            <a:spLocks noGrp="1"/>
          </p:cNvSpPr>
          <p:nvPr>
            <p:ph type="body"/>
          </p:nvPr>
        </p:nvSpPr>
        <p:spPr/>
        <p:txBody>
          <a:bodyPr lIns="91440" tIns="45720" rIns="91440" bIns="45720" anchor="t"/>
          <a:lstStyle/>
          <a:p>
            <a:pPr lvl="0"/>
            <a:endParaRPr lang="zh-CN" altLang="en-US"/>
          </a:p>
        </p:txBody>
      </p:sp>
      <p:sp>
        <p:nvSpPr>
          <p:cNvPr id="5120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a:xfrm>
            <a:off x="381000" y="685800"/>
            <a:ext cx="6096000" cy="3429000"/>
          </a:xfrm>
        </p:spPr>
      </p:sp>
      <p:sp>
        <p:nvSpPr>
          <p:cNvPr id="53250" name="备注占位符 2"/>
          <p:cNvSpPr>
            <a:spLocks noGrp="1"/>
          </p:cNvSpPr>
          <p:nvPr>
            <p:ph type="body"/>
          </p:nvPr>
        </p:nvSpPr>
        <p:spPr/>
        <p:txBody>
          <a:bodyPr lIns="91440" tIns="45720" rIns="91440" bIns="45720" anchor="t"/>
          <a:lstStyle/>
          <a:p>
            <a:pPr lvl="0"/>
            <a:endParaRPr lang="zh-CN" altLang="en-US"/>
          </a:p>
        </p:txBody>
      </p:sp>
      <p:sp>
        <p:nvSpPr>
          <p:cNvPr id="5325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lIns="91440" tIns="45720" rIns="91440" bIns="45720" anchor="t"/>
          <a:lstStyle/>
          <a:p>
            <a:pPr lvl="0"/>
            <a:endParaRPr lang="zh-CN" altLang="en-US"/>
          </a:p>
        </p:txBody>
      </p:sp>
      <p:sp>
        <p:nvSpPr>
          <p:cNvPr id="5529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a:xfrm>
            <a:off x="381000" y="685800"/>
            <a:ext cx="6096000" cy="3429000"/>
          </a:xfrm>
        </p:spPr>
      </p:sp>
      <p:sp>
        <p:nvSpPr>
          <p:cNvPr id="57346" name="备注占位符 2"/>
          <p:cNvSpPr>
            <a:spLocks noGrp="1"/>
          </p:cNvSpPr>
          <p:nvPr>
            <p:ph type="body"/>
          </p:nvPr>
        </p:nvSpPr>
        <p:spPr/>
        <p:txBody>
          <a:bodyPr lIns="91440" tIns="45720" rIns="91440" bIns="45720" anchor="t"/>
          <a:lstStyle/>
          <a:p>
            <a:pPr lvl="0"/>
            <a:endParaRPr lang="zh-CN" altLang="en-US"/>
          </a:p>
        </p:txBody>
      </p:sp>
      <p:sp>
        <p:nvSpPr>
          <p:cNvPr id="5734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a:xfrm>
            <a:off x="381000" y="685800"/>
            <a:ext cx="6096000" cy="3429000"/>
          </a:xfrm>
        </p:spPr>
      </p:sp>
      <p:sp>
        <p:nvSpPr>
          <p:cNvPr id="59394" name="备注占位符 2"/>
          <p:cNvSpPr>
            <a:spLocks noGrp="1"/>
          </p:cNvSpPr>
          <p:nvPr>
            <p:ph type="body"/>
          </p:nvPr>
        </p:nvSpPr>
        <p:spPr/>
        <p:txBody>
          <a:bodyPr lIns="91440" tIns="45720" rIns="91440" bIns="45720" anchor="t"/>
          <a:lstStyle/>
          <a:p>
            <a:pPr lvl="0"/>
            <a:endParaRPr lang="zh-CN" altLang="en-US"/>
          </a:p>
        </p:txBody>
      </p:sp>
      <p:sp>
        <p:nvSpPr>
          <p:cNvPr id="5939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a:xfrm>
            <a:off x="381000" y="685800"/>
            <a:ext cx="6096000" cy="3429000"/>
          </a:xfrm>
        </p:spPr>
      </p:sp>
      <p:sp>
        <p:nvSpPr>
          <p:cNvPr id="61442" name="备注占位符 2"/>
          <p:cNvSpPr>
            <a:spLocks noGrp="1"/>
          </p:cNvSpPr>
          <p:nvPr>
            <p:ph type="body"/>
          </p:nvPr>
        </p:nvSpPr>
        <p:spPr/>
        <p:txBody>
          <a:bodyPr lIns="91440" tIns="45720" rIns="91440" bIns="45720" anchor="t"/>
          <a:lstStyle/>
          <a:p>
            <a:pPr lvl="0"/>
            <a:endParaRPr lang="zh-CN" altLang="en-US"/>
          </a:p>
        </p:txBody>
      </p:sp>
      <p:sp>
        <p:nvSpPr>
          <p:cNvPr id="6144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a:xfrm>
            <a:off x="381000" y="685800"/>
            <a:ext cx="6096000" cy="3429000"/>
          </a:xfrm>
        </p:spPr>
      </p:sp>
      <p:sp>
        <p:nvSpPr>
          <p:cNvPr id="63490" name="备注占位符 2"/>
          <p:cNvSpPr>
            <a:spLocks noGrp="1"/>
          </p:cNvSpPr>
          <p:nvPr>
            <p:ph type="body"/>
          </p:nvPr>
        </p:nvSpPr>
        <p:spPr/>
        <p:txBody>
          <a:bodyPr lIns="91440" tIns="45720" rIns="91440" bIns="45720" anchor="t"/>
          <a:lstStyle/>
          <a:p>
            <a:pPr lvl="0"/>
            <a:endParaRPr lang="zh-CN" altLang="en-US"/>
          </a:p>
        </p:txBody>
      </p:sp>
      <p:sp>
        <p:nvSpPr>
          <p:cNvPr id="6349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a:xfrm>
            <a:off x="381000" y="685800"/>
            <a:ext cx="6096000" cy="3429000"/>
          </a:xfrm>
        </p:spPr>
      </p:sp>
      <p:sp>
        <p:nvSpPr>
          <p:cNvPr id="65538" name="备注占位符 2"/>
          <p:cNvSpPr>
            <a:spLocks noGrp="1"/>
          </p:cNvSpPr>
          <p:nvPr>
            <p:ph type="body"/>
          </p:nvPr>
        </p:nvSpPr>
        <p:spPr/>
        <p:txBody>
          <a:bodyPr lIns="91440" tIns="45720" rIns="91440" bIns="45720" anchor="t"/>
          <a:lstStyle/>
          <a:p>
            <a:pPr lvl="0"/>
            <a:endParaRPr lang="zh-CN" altLang="en-US"/>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a:xfrm>
            <a:off x="381000" y="685800"/>
            <a:ext cx="6096000" cy="3429000"/>
          </a:xfrm>
        </p:spPr>
      </p:sp>
      <p:sp>
        <p:nvSpPr>
          <p:cNvPr id="67586" name="备注占位符 2"/>
          <p:cNvSpPr>
            <a:spLocks noGrp="1"/>
          </p:cNvSpPr>
          <p:nvPr>
            <p:ph type="body"/>
          </p:nvPr>
        </p:nvSpPr>
        <p:spPr/>
        <p:txBody>
          <a:bodyPr lIns="91440" tIns="45720" rIns="91440" bIns="45720" anchor="t"/>
          <a:lstStyle/>
          <a:p>
            <a:pPr lvl="0"/>
            <a:endParaRPr lang="zh-CN" altLang="en-US"/>
          </a:p>
        </p:txBody>
      </p:sp>
      <p:sp>
        <p:nvSpPr>
          <p:cNvPr id="675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a:xfrm>
            <a:off x="381000" y="685800"/>
            <a:ext cx="6096000" cy="3429000"/>
          </a:xfrm>
        </p:spPr>
      </p:sp>
      <p:sp>
        <p:nvSpPr>
          <p:cNvPr id="69634" name="备注占位符 2"/>
          <p:cNvSpPr>
            <a:spLocks noGrp="1"/>
          </p:cNvSpPr>
          <p:nvPr>
            <p:ph type="body"/>
          </p:nvPr>
        </p:nvSpPr>
        <p:spPr/>
        <p:txBody>
          <a:bodyPr lIns="91440" tIns="45720" rIns="91440" bIns="45720" anchor="t"/>
          <a:lstStyle/>
          <a:p>
            <a:pPr lvl="0"/>
            <a:endParaRPr lang="zh-CN" altLang="en-US"/>
          </a:p>
        </p:txBody>
      </p:sp>
      <p:sp>
        <p:nvSpPr>
          <p:cNvPr id="696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31</a:t>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a:xfrm>
            <a:off x="381000" y="685800"/>
            <a:ext cx="6096000" cy="3429000"/>
          </a:xfrm>
        </p:spPr>
      </p:sp>
      <p:sp>
        <p:nvSpPr>
          <p:cNvPr id="71682" name="备注占位符 2"/>
          <p:cNvSpPr>
            <a:spLocks noGrp="1"/>
          </p:cNvSpPr>
          <p:nvPr>
            <p:ph type="body"/>
          </p:nvPr>
        </p:nvSpPr>
        <p:spPr/>
        <p:txBody>
          <a:bodyPr lIns="91440" tIns="45720" rIns="91440" bIns="45720" anchor="t"/>
          <a:lstStyle/>
          <a:p>
            <a:pPr lvl="0"/>
            <a:endParaRPr lang="zh-CN" altLang="en-US"/>
          </a:p>
        </p:txBody>
      </p:sp>
      <p:sp>
        <p:nvSpPr>
          <p:cNvPr id="716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a:xfrm>
            <a:off x="381000" y="685800"/>
            <a:ext cx="6096000" cy="3429000"/>
          </a:xfrm>
        </p:spPr>
      </p:sp>
      <p:sp>
        <p:nvSpPr>
          <p:cNvPr id="73730" name="备注占位符 2"/>
          <p:cNvSpPr>
            <a:spLocks noGrp="1"/>
          </p:cNvSpPr>
          <p:nvPr>
            <p:ph type="body"/>
          </p:nvPr>
        </p:nvSpPr>
        <p:spPr/>
        <p:txBody>
          <a:bodyPr lIns="91440" tIns="45720" rIns="91440" bIns="45720" anchor="t"/>
          <a:lstStyle/>
          <a:p>
            <a:pPr lvl="0"/>
            <a:endParaRPr lang="zh-CN" altLang="en-US"/>
          </a:p>
        </p:txBody>
      </p:sp>
      <p:sp>
        <p:nvSpPr>
          <p:cNvPr id="737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a:xfrm>
            <a:off x="381000" y="685800"/>
            <a:ext cx="6096000" cy="3429000"/>
          </a:xfrm>
        </p:spPr>
      </p:sp>
      <p:sp>
        <p:nvSpPr>
          <p:cNvPr id="77826" name="备注占位符 2"/>
          <p:cNvSpPr>
            <a:spLocks noGrp="1"/>
          </p:cNvSpPr>
          <p:nvPr>
            <p:ph type="body"/>
          </p:nvPr>
        </p:nvSpPr>
        <p:spPr/>
        <p:txBody>
          <a:bodyPr lIns="91440" tIns="45720" rIns="91440" bIns="45720" anchor="t"/>
          <a:lstStyle/>
          <a:p>
            <a:pPr lvl="0"/>
            <a:endParaRPr lang="zh-CN" altLang="en-US"/>
          </a:p>
        </p:txBody>
      </p:sp>
      <p:sp>
        <p:nvSpPr>
          <p:cNvPr id="7782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p:cNvSpPr>
          <p:nvPr>
            <p:ph type="sldImg"/>
          </p:nvPr>
        </p:nvSpPr>
        <p:spPr>
          <a:xfrm>
            <a:off x="381000" y="685800"/>
            <a:ext cx="6096000" cy="3429000"/>
          </a:xfrm>
        </p:spPr>
      </p:sp>
      <p:sp>
        <p:nvSpPr>
          <p:cNvPr id="79874" name="备注占位符 2"/>
          <p:cNvSpPr>
            <a:spLocks noGrp="1"/>
          </p:cNvSpPr>
          <p:nvPr>
            <p:ph type="body"/>
          </p:nvPr>
        </p:nvSpPr>
        <p:spPr/>
        <p:txBody>
          <a:bodyPr lIns="91440" tIns="45720" rIns="91440" bIns="45720" anchor="t"/>
          <a:lstStyle/>
          <a:p>
            <a:pPr lvl="0"/>
            <a:endParaRPr lang="zh-CN" altLang="en-US"/>
          </a:p>
        </p:txBody>
      </p:sp>
      <p:sp>
        <p:nvSpPr>
          <p:cNvPr id="7987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a:xfrm>
            <a:off x="381000" y="685800"/>
            <a:ext cx="6096000" cy="3429000"/>
          </a:xfrm>
        </p:spPr>
      </p:sp>
      <p:sp>
        <p:nvSpPr>
          <p:cNvPr id="81922" name="备注占位符 2"/>
          <p:cNvSpPr>
            <a:spLocks noGrp="1"/>
          </p:cNvSpPr>
          <p:nvPr>
            <p:ph type="body"/>
          </p:nvPr>
        </p:nvSpPr>
        <p:spPr/>
        <p:txBody>
          <a:bodyPr lIns="91440" tIns="45720" rIns="91440" bIns="45720" anchor="t"/>
          <a:lstStyle/>
          <a:p>
            <a:pPr lvl="0"/>
            <a:endParaRPr lang="zh-CN" altLang="en-US"/>
          </a:p>
        </p:txBody>
      </p:sp>
      <p:sp>
        <p:nvSpPr>
          <p:cNvPr id="8192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a:xfrm>
            <a:off x="381000" y="685800"/>
            <a:ext cx="6096000" cy="3429000"/>
          </a:xfrm>
        </p:spPr>
      </p:sp>
      <p:sp>
        <p:nvSpPr>
          <p:cNvPr id="83970" name="备注占位符 2"/>
          <p:cNvSpPr>
            <a:spLocks noGrp="1"/>
          </p:cNvSpPr>
          <p:nvPr>
            <p:ph type="body"/>
          </p:nvPr>
        </p:nvSpPr>
        <p:spPr/>
        <p:txBody>
          <a:bodyPr lIns="91440" tIns="45720" rIns="91440" bIns="45720" anchor="t"/>
          <a:lstStyle/>
          <a:p>
            <a:pPr lvl="0"/>
            <a:endParaRPr lang="zh-CN" altLang="en-US"/>
          </a:p>
        </p:txBody>
      </p:sp>
      <p:sp>
        <p:nvSpPr>
          <p:cNvPr id="839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a:xfrm>
            <a:off x="381000" y="685800"/>
            <a:ext cx="6096000" cy="3429000"/>
          </a:xfrm>
        </p:spPr>
      </p:sp>
      <p:sp>
        <p:nvSpPr>
          <p:cNvPr id="86018" name="备注占位符 2"/>
          <p:cNvSpPr>
            <a:spLocks noGrp="1"/>
          </p:cNvSpPr>
          <p:nvPr>
            <p:ph type="body"/>
          </p:nvPr>
        </p:nvSpPr>
        <p:spPr/>
        <p:txBody>
          <a:bodyPr lIns="91440" tIns="45720" rIns="91440" bIns="45720" anchor="t"/>
          <a:lstStyle/>
          <a:p>
            <a:pPr lvl="0"/>
            <a:endParaRPr lang="zh-CN" altLang="en-US"/>
          </a:p>
        </p:txBody>
      </p:sp>
      <p:sp>
        <p:nvSpPr>
          <p:cNvPr id="8601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a:xfrm>
            <a:off x="381000" y="685800"/>
            <a:ext cx="6096000" cy="3429000"/>
          </a:xfrm>
        </p:spPr>
      </p:sp>
      <p:sp>
        <p:nvSpPr>
          <p:cNvPr id="88066" name="备注占位符 2"/>
          <p:cNvSpPr>
            <a:spLocks noGrp="1"/>
          </p:cNvSpPr>
          <p:nvPr>
            <p:ph type="body"/>
          </p:nvPr>
        </p:nvSpPr>
        <p:spPr/>
        <p:txBody>
          <a:bodyPr lIns="91440" tIns="45720" rIns="91440" bIns="45720" anchor="t"/>
          <a:lstStyle/>
          <a:p>
            <a:pPr lvl="0"/>
            <a:endParaRPr lang="zh-CN" altLang="en-US"/>
          </a:p>
        </p:txBody>
      </p:sp>
      <p:sp>
        <p:nvSpPr>
          <p:cNvPr id="8806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a:xfrm>
            <a:off x="381000" y="685800"/>
            <a:ext cx="6096000" cy="3429000"/>
          </a:xfrm>
        </p:spPr>
      </p:sp>
      <p:sp>
        <p:nvSpPr>
          <p:cNvPr id="14338" name="备注占位符 2"/>
          <p:cNvSpPr>
            <a:spLocks noGrp="1"/>
          </p:cNvSpPr>
          <p:nvPr>
            <p:ph type="body"/>
          </p:nvPr>
        </p:nvSpPr>
        <p:spPr/>
        <p:txBody>
          <a:bodyPr lIns="91440" tIns="45720" rIns="91440" bIns="45720" anchor="t"/>
          <a:lstStyle/>
          <a:p>
            <a:pPr lvl="0"/>
            <a:endParaRPr lang="zh-CN" altLang="en-US"/>
          </a:p>
        </p:txBody>
      </p:sp>
      <p:sp>
        <p:nvSpPr>
          <p:cNvPr id="143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p:cNvSpPr>
          <p:nvPr>
            <p:ph type="sldImg"/>
          </p:nvPr>
        </p:nvSpPr>
        <p:spPr>
          <a:xfrm>
            <a:off x="381000" y="685800"/>
            <a:ext cx="6096000" cy="3429000"/>
          </a:xfrm>
        </p:spPr>
      </p:sp>
      <p:sp>
        <p:nvSpPr>
          <p:cNvPr id="90114" name="备注占位符 2"/>
          <p:cNvSpPr>
            <a:spLocks noGrp="1"/>
          </p:cNvSpPr>
          <p:nvPr>
            <p:ph type="body"/>
          </p:nvPr>
        </p:nvSpPr>
        <p:spPr/>
        <p:txBody>
          <a:bodyPr lIns="91440" tIns="45720" rIns="91440" bIns="45720" anchor="t"/>
          <a:lstStyle/>
          <a:p>
            <a:pPr lvl="0"/>
            <a:endParaRPr lang="zh-CN" altLang="en-US"/>
          </a:p>
        </p:txBody>
      </p:sp>
      <p:sp>
        <p:nvSpPr>
          <p:cNvPr id="901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a:xfrm>
            <a:off x="381000" y="685800"/>
            <a:ext cx="6096000" cy="3429000"/>
          </a:xfrm>
        </p:spPr>
      </p:sp>
      <p:sp>
        <p:nvSpPr>
          <p:cNvPr id="92162" name="备注占位符 2"/>
          <p:cNvSpPr>
            <a:spLocks noGrp="1"/>
          </p:cNvSpPr>
          <p:nvPr>
            <p:ph type="body"/>
          </p:nvPr>
        </p:nvSpPr>
        <p:spPr/>
        <p:txBody>
          <a:bodyPr lIns="91440" tIns="45720" rIns="91440" bIns="45720" anchor="t"/>
          <a:lstStyle/>
          <a:p>
            <a:pPr lvl="0"/>
            <a:endParaRPr lang="zh-CN" altLang="en-US"/>
          </a:p>
        </p:txBody>
      </p:sp>
      <p:sp>
        <p:nvSpPr>
          <p:cNvPr id="9216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p:cNvSpPr>
          <p:nvPr>
            <p:ph type="sldImg"/>
          </p:nvPr>
        </p:nvSpPr>
        <p:spPr>
          <a:xfrm>
            <a:off x="381000" y="685800"/>
            <a:ext cx="6096000" cy="3429000"/>
          </a:xfrm>
        </p:spPr>
      </p:sp>
      <p:sp>
        <p:nvSpPr>
          <p:cNvPr id="94210" name="备注占位符 2"/>
          <p:cNvSpPr>
            <a:spLocks noGrp="1"/>
          </p:cNvSpPr>
          <p:nvPr>
            <p:ph type="body"/>
          </p:nvPr>
        </p:nvSpPr>
        <p:spPr/>
        <p:txBody>
          <a:bodyPr lIns="91440" tIns="45720" rIns="91440" bIns="45720" anchor="t"/>
          <a:lstStyle/>
          <a:p>
            <a:pPr lvl="0"/>
            <a:endParaRPr lang="zh-CN" altLang="en-US"/>
          </a:p>
        </p:txBody>
      </p:sp>
      <p:sp>
        <p:nvSpPr>
          <p:cNvPr id="9421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p:cNvSpPr>
          <p:nvPr>
            <p:ph type="sldImg"/>
          </p:nvPr>
        </p:nvSpPr>
        <p:spPr>
          <a:xfrm>
            <a:off x="381000" y="685800"/>
            <a:ext cx="6096000" cy="3429000"/>
          </a:xfrm>
        </p:spPr>
      </p:sp>
      <p:sp>
        <p:nvSpPr>
          <p:cNvPr id="96258" name="备注占位符 2"/>
          <p:cNvSpPr>
            <a:spLocks noGrp="1"/>
          </p:cNvSpPr>
          <p:nvPr>
            <p:ph type="body"/>
          </p:nvPr>
        </p:nvSpPr>
        <p:spPr/>
        <p:txBody>
          <a:bodyPr lIns="91440" tIns="45720" rIns="91440" bIns="45720" anchor="t"/>
          <a:lstStyle/>
          <a:p>
            <a:pPr lvl="0"/>
            <a:endParaRPr lang="zh-CN" altLang="en-US"/>
          </a:p>
        </p:txBody>
      </p:sp>
      <p:sp>
        <p:nvSpPr>
          <p:cNvPr id="9625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a:xfrm>
            <a:off x="381000" y="685800"/>
            <a:ext cx="6096000" cy="3429000"/>
          </a:xfrm>
        </p:spPr>
      </p:sp>
      <p:sp>
        <p:nvSpPr>
          <p:cNvPr id="98306" name="备注占位符 2"/>
          <p:cNvSpPr>
            <a:spLocks noGrp="1"/>
          </p:cNvSpPr>
          <p:nvPr>
            <p:ph type="body"/>
          </p:nvPr>
        </p:nvSpPr>
        <p:spPr/>
        <p:txBody>
          <a:bodyPr lIns="91440" tIns="45720" rIns="91440" bIns="45720" anchor="t"/>
          <a:lstStyle/>
          <a:p>
            <a:pPr lvl="0"/>
            <a:endParaRPr lang="zh-CN" altLang="en-US"/>
          </a:p>
        </p:txBody>
      </p:sp>
      <p:sp>
        <p:nvSpPr>
          <p:cNvPr id="9830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ChangeAspect="1"/>
          </p:cNvSpPr>
          <p:nvPr>
            <p:ph type="sldImg"/>
          </p:nvPr>
        </p:nvSpPr>
        <p:spPr>
          <a:xfrm>
            <a:off x="381000" y="685800"/>
            <a:ext cx="6096000" cy="3429000"/>
          </a:xfrm>
        </p:spPr>
      </p:sp>
      <p:sp>
        <p:nvSpPr>
          <p:cNvPr id="100354" name="备注占位符 2"/>
          <p:cNvSpPr>
            <a:spLocks noGrp="1"/>
          </p:cNvSpPr>
          <p:nvPr>
            <p:ph type="body"/>
          </p:nvPr>
        </p:nvSpPr>
        <p:spPr/>
        <p:txBody>
          <a:bodyPr lIns="91440" tIns="45720" rIns="91440" bIns="45720" anchor="t"/>
          <a:lstStyle/>
          <a:p>
            <a:pPr lvl="0"/>
            <a:endParaRPr lang="zh-CN" altLang="en-US"/>
          </a:p>
        </p:txBody>
      </p:sp>
      <p:sp>
        <p:nvSpPr>
          <p:cNvPr id="10035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p:cNvSpPr>
          <p:nvPr>
            <p:ph type="sldImg"/>
          </p:nvPr>
        </p:nvSpPr>
        <p:spPr>
          <a:xfrm>
            <a:off x="381000" y="685800"/>
            <a:ext cx="6096000" cy="3429000"/>
          </a:xfrm>
        </p:spPr>
      </p:sp>
      <p:sp>
        <p:nvSpPr>
          <p:cNvPr id="102402" name="备注占位符 2"/>
          <p:cNvSpPr>
            <a:spLocks noGrp="1"/>
          </p:cNvSpPr>
          <p:nvPr>
            <p:ph type="body"/>
          </p:nvPr>
        </p:nvSpPr>
        <p:spPr/>
        <p:txBody>
          <a:bodyPr lIns="91440" tIns="45720" rIns="91440" bIns="45720" anchor="t"/>
          <a:lstStyle/>
          <a:p>
            <a:pPr lvl="0"/>
            <a:endParaRPr lang="zh-CN" altLang="en-US"/>
          </a:p>
        </p:txBody>
      </p:sp>
      <p:sp>
        <p:nvSpPr>
          <p:cNvPr id="10240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p:cNvSpPr>
          <p:nvPr>
            <p:ph type="sldImg"/>
          </p:nvPr>
        </p:nvSpPr>
        <p:spPr>
          <a:xfrm>
            <a:off x="381000" y="685800"/>
            <a:ext cx="6096000" cy="3429000"/>
          </a:xfrm>
        </p:spPr>
      </p:sp>
      <p:sp>
        <p:nvSpPr>
          <p:cNvPr id="104450" name="备注占位符 2"/>
          <p:cNvSpPr>
            <a:spLocks noGrp="1"/>
          </p:cNvSpPr>
          <p:nvPr>
            <p:ph type="body"/>
          </p:nvPr>
        </p:nvSpPr>
        <p:spPr/>
        <p:txBody>
          <a:bodyPr lIns="91440" tIns="45720" rIns="91440" bIns="45720" anchor="t"/>
          <a:lstStyle/>
          <a:p>
            <a:pPr lvl="0"/>
            <a:endParaRPr lang="zh-CN" altLang="en-US"/>
          </a:p>
        </p:txBody>
      </p:sp>
      <p:sp>
        <p:nvSpPr>
          <p:cNvPr id="10445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p:cNvSpPr>
          <p:nvPr>
            <p:ph type="sldImg"/>
          </p:nvPr>
        </p:nvSpPr>
        <p:spPr>
          <a:xfrm>
            <a:off x="381000" y="685800"/>
            <a:ext cx="6096000" cy="3429000"/>
          </a:xfrm>
        </p:spPr>
      </p:sp>
      <p:sp>
        <p:nvSpPr>
          <p:cNvPr id="106498" name="备注占位符 2"/>
          <p:cNvSpPr>
            <a:spLocks noGrp="1"/>
          </p:cNvSpPr>
          <p:nvPr>
            <p:ph type="body"/>
          </p:nvPr>
        </p:nvSpPr>
        <p:spPr/>
        <p:txBody>
          <a:bodyPr lIns="91440" tIns="45720" rIns="91440" bIns="45720" anchor="t"/>
          <a:lstStyle/>
          <a:p>
            <a:pPr lvl="0"/>
            <a:endParaRPr lang="zh-CN" altLang="en-US"/>
          </a:p>
        </p:txBody>
      </p:sp>
      <p:sp>
        <p:nvSpPr>
          <p:cNvPr id="10649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p:cNvSpPr>
          <p:nvPr>
            <p:ph type="sldImg"/>
          </p:nvPr>
        </p:nvSpPr>
        <p:spPr>
          <a:xfrm>
            <a:off x="381000" y="685800"/>
            <a:ext cx="6096000" cy="3429000"/>
          </a:xfrm>
        </p:spPr>
      </p:sp>
      <p:sp>
        <p:nvSpPr>
          <p:cNvPr id="108546" name="备注占位符 2"/>
          <p:cNvSpPr>
            <a:spLocks noGrp="1"/>
          </p:cNvSpPr>
          <p:nvPr>
            <p:ph type="body"/>
          </p:nvPr>
        </p:nvSpPr>
        <p:spPr/>
        <p:txBody>
          <a:bodyPr lIns="91440" tIns="45720" rIns="91440" bIns="45720" anchor="t"/>
          <a:lstStyle/>
          <a:p>
            <a:pPr lvl="0"/>
            <a:endParaRPr lang="zh-CN" altLang="en-US"/>
          </a:p>
        </p:txBody>
      </p:sp>
      <p:sp>
        <p:nvSpPr>
          <p:cNvPr id="10854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a:xfrm>
            <a:off x="381000" y="685800"/>
            <a:ext cx="6096000" cy="3429000"/>
          </a:xfrm>
        </p:spPr>
      </p:sp>
      <p:sp>
        <p:nvSpPr>
          <p:cNvPr id="16386" name="备注占位符 2"/>
          <p:cNvSpPr>
            <a:spLocks noGrp="1"/>
          </p:cNvSpPr>
          <p:nvPr>
            <p:ph type="body"/>
          </p:nvPr>
        </p:nvSpPr>
        <p:spPr/>
        <p:txBody>
          <a:bodyPr lIns="91440" tIns="45720" rIns="91440" bIns="45720" anchor="t"/>
          <a:lstStyle/>
          <a:p>
            <a:pPr lvl="0"/>
            <a:endParaRPr lang="zh-CN" altLang="en-US"/>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p:cNvSpPr>
          <p:nvPr>
            <p:ph type="sldImg"/>
          </p:nvPr>
        </p:nvSpPr>
        <p:spPr>
          <a:xfrm>
            <a:off x="381000" y="685800"/>
            <a:ext cx="6096000" cy="3429000"/>
          </a:xfrm>
        </p:spPr>
      </p:sp>
      <p:sp>
        <p:nvSpPr>
          <p:cNvPr id="110594" name="备注占位符 2"/>
          <p:cNvSpPr>
            <a:spLocks noGrp="1"/>
          </p:cNvSpPr>
          <p:nvPr>
            <p:ph type="body"/>
          </p:nvPr>
        </p:nvSpPr>
        <p:spPr/>
        <p:txBody>
          <a:bodyPr lIns="91440" tIns="45720" rIns="91440" bIns="45720" anchor="t"/>
          <a:lstStyle/>
          <a:p>
            <a:pPr lvl="0"/>
            <a:endParaRPr lang="zh-CN" altLang="en-US"/>
          </a:p>
        </p:txBody>
      </p:sp>
      <p:sp>
        <p:nvSpPr>
          <p:cNvPr id="11059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p:cNvSpPr>
          <p:nvPr>
            <p:ph type="sldImg"/>
          </p:nvPr>
        </p:nvSpPr>
        <p:spPr>
          <a:xfrm>
            <a:off x="381000" y="685800"/>
            <a:ext cx="6096000" cy="3429000"/>
          </a:xfrm>
        </p:spPr>
      </p:sp>
      <p:sp>
        <p:nvSpPr>
          <p:cNvPr id="112642" name="备注占位符 2"/>
          <p:cNvSpPr>
            <a:spLocks noGrp="1"/>
          </p:cNvSpPr>
          <p:nvPr>
            <p:ph type="body"/>
          </p:nvPr>
        </p:nvSpPr>
        <p:spPr/>
        <p:txBody>
          <a:bodyPr lIns="91440" tIns="45720" rIns="91440" bIns="45720" anchor="t"/>
          <a:lstStyle/>
          <a:p>
            <a:pPr lvl="0"/>
            <a:endParaRPr lang="zh-CN" altLang="en-US"/>
          </a:p>
        </p:txBody>
      </p:sp>
      <p:sp>
        <p:nvSpPr>
          <p:cNvPr id="11264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a:xfrm>
            <a:off x="381000" y="685800"/>
            <a:ext cx="6096000" cy="3429000"/>
          </a:xfrm>
        </p:spPr>
      </p:sp>
      <p:sp>
        <p:nvSpPr>
          <p:cNvPr id="114690" name="备注占位符 2"/>
          <p:cNvSpPr>
            <a:spLocks noGrp="1"/>
          </p:cNvSpPr>
          <p:nvPr>
            <p:ph type="body"/>
          </p:nvPr>
        </p:nvSpPr>
        <p:spPr/>
        <p:txBody>
          <a:bodyPr lIns="91440" tIns="45720" rIns="91440" bIns="45720" anchor="t"/>
          <a:lstStyle/>
          <a:p>
            <a:pPr lvl="0"/>
            <a:endParaRPr lang="zh-CN" altLang="en-US"/>
          </a:p>
        </p:txBody>
      </p:sp>
      <p:sp>
        <p:nvSpPr>
          <p:cNvPr id="11469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p:cNvSpPr>
          <p:nvPr>
            <p:ph type="sldImg"/>
          </p:nvPr>
        </p:nvSpPr>
        <p:spPr>
          <a:xfrm>
            <a:off x="381000" y="685800"/>
            <a:ext cx="6096000" cy="3429000"/>
          </a:xfrm>
        </p:spPr>
      </p:sp>
      <p:sp>
        <p:nvSpPr>
          <p:cNvPr id="116738" name="备注占位符 2"/>
          <p:cNvSpPr>
            <a:spLocks noGrp="1"/>
          </p:cNvSpPr>
          <p:nvPr>
            <p:ph type="body"/>
          </p:nvPr>
        </p:nvSpPr>
        <p:spPr/>
        <p:txBody>
          <a:bodyPr lIns="91440" tIns="45720" rIns="91440" bIns="45720" anchor="t"/>
          <a:lstStyle/>
          <a:p>
            <a:pPr lvl="0"/>
            <a:endParaRPr lang="zh-CN" altLang="en-US"/>
          </a:p>
        </p:txBody>
      </p:sp>
      <p:sp>
        <p:nvSpPr>
          <p:cNvPr id="1167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p:cNvSpPr>
          <p:nvPr>
            <p:ph type="sldImg"/>
          </p:nvPr>
        </p:nvSpPr>
        <p:spPr>
          <a:xfrm>
            <a:off x="381000" y="685800"/>
            <a:ext cx="6096000" cy="3429000"/>
          </a:xfrm>
        </p:spPr>
      </p:sp>
      <p:sp>
        <p:nvSpPr>
          <p:cNvPr id="118786" name="备注占位符 2"/>
          <p:cNvSpPr>
            <a:spLocks noGrp="1"/>
          </p:cNvSpPr>
          <p:nvPr>
            <p:ph type="body"/>
          </p:nvPr>
        </p:nvSpPr>
        <p:spPr/>
        <p:txBody>
          <a:bodyPr lIns="91440" tIns="45720" rIns="91440" bIns="45720" anchor="t"/>
          <a:lstStyle/>
          <a:p>
            <a:pPr lvl="0"/>
            <a:endParaRPr lang="zh-CN" altLang="en-US"/>
          </a:p>
        </p:txBody>
      </p:sp>
      <p:sp>
        <p:nvSpPr>
          <p:cNvPr id="1187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p:cNvSpPr>
            <a:spLocks noGrp="1" noRot="1" noChangeAspect="1"/>
          </p:cNvSpPr>
          <p:nvPr>
            <p:ph type="sldImg"/>
          </p:nvPr>
        </p:nvSpPr>
        <p:spPr>
          <a:xfrm>
            <a:off x="381000" y="685800"/>
            <a:ext cx="6096000" cy="3429000"/>
          </a:xfrm>
        </p:spPr>
      </p:sp>
      <p:sp>
        <p:nvSpPr>
          <p:cNvPr id="120834" name="备注占位符 2"/>
          <p:cNvSpPr>
            <a:spLocks noGrp="1"/>
          </p:cNvSpPr>
          <p:nvPr>
            <p:ph type="body"/>
          </p:nvPr>
        </p:nvSpPr>
        <p:spPr/>
        <p:txBody>
          <a:bodyPr lIns="91440" tIns="45720" rIns="91440" bIns="45720" anchor="t"/>
          <a:lstStyle/>
          <a:p>
            <a:pPr lvl="0"/>
            <a:endParaRPr lang="zh-CN" altLang="en-US"/>
          </a:p>
        </p:txBody>
      </p:sp>
      <p:sp>
        <p:nvSpPr>
          <p:cNvPr id="1208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p:cNvSpPr>
          <p:nvPr>
            <p:ph type="sldImg"/>
          </p:nvPr>
        </p:nvSpPr>
        <p:spPr>
          <a:xfrm>
            <a:off x="381000" y="685800"/>
            <a:ext cx="6096000" cy="3429000"/>
          </a:xfrm>
        </p:spPr>
      </p:sp>
      <p:sp>
        <p:nvSpPr>
          <p:cNvPr id="122882" name="备注占位符 2"/>
          <p:cNvSpPr>
            <a:spLocks noGrp="1"/>
          </p:cNvSpPr>
          <p:nvPr>
            <p:ph type="body"/>
          </p:nvPr>
        </p:nvSpPr>
        <p:spPr/>
        <p:txBody>
          <a:bodyPr lIns="91440" tIns="45720" rIns="91440" bIns="45720" anchor="t"/>
          <a:lstStyle/>
          <a:p>
            <a:pPr lvl="0"/>
            <a:endParaRPr lang="zh-CN" altLang="en-US"/>
          </a:p>
        </p:txBody>
      </p:sp>
      <p:sp>
        <p:nvSpPr>
          <p:cNvPr id="1228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p:cNvSpPr>
          <p:nvPr>
            <p:ph type="sldImg"/>
          </p:nvPr>
        </p:nvSpPr>
        <p:spPr>
          <a:xfrm>
            <a:off x="381000" y="685800"/>
            <a:ext cx="6096000" cy="3429000"/>
          </a:xfrm>
        </p:spPr>
      </p:sp>
      <p:sp>
        <p:nvSpPr>
          <p:cNvPr id="124930" name="备注占位符 2"/>
          <p:cNvSpPr>
            <a:spLocks noGrp="1"/>
          </p:cNvSpPr>
          <p:nvPr>
            <p:ph type="body"/>
          </p:nvPr>
        </p:nvSpPr>
        <p:spPr/>
        <p:txBody>
          <a:bodyPr lIns="91440" tIns="45720" rIns="91440" bIns="45720" anchor="t"/>
          <a:lstStyle/>
          <a:p>
            <a:pPr lvl="0"/>
            <a:endParaRPr lang="zh-CN" altLang="en-US"/>
          </a:p>
        </p:txBody>
      </p:sp>
      <p:sp>
        <p:nvSpPr>
          <p:cNvPr id="1249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幻灯片图像占位符 1"/>
          <p:cNvSpPr>
            <a:spLocks noGrp="1" noRot="1" noChangeAspect="1"/>
          </p:cNvSpPr>
          <p:nvPr>
            <p:ph type="sldImg"/>
          </p:nvPr>
        </p:nvSpPr>
        <p:spPr>
          <a:xfrm>
            <a:off x="381000" y="685800"/>
            <a:ext cx="6096000" cy="3429000"/>
          </a:xfrm>
        </p:spPr>
      </p:sp>
      <p:sp>
        <p:nvSpPr>
          <p:cNvPr id="126978" name="备注占位符 2"/>
          <p:cNvSpPr>
            <a:spLocks noGrp="1"/>
          </p:cNvSpPr>
          <p:nvPr>
            <p:ph type="body"/>
          </p:nvPr>
        </p:nvSpPr>
        <p:spPr/>
        <p:txBody>
          <a:bodyPr lIns="91440" tIns="45720" rIns="91440" bIns="45720" anchor="t"/>
          <a:lstStyle/>
          <a:p>
            <a:pPr lvl="0"/>
            <a:endParaRPr lang="zh-CN" altLang="en-US"/>
          </a:p>
        </p:txBody>
      </p:sp>
      <p:sp>
        <p:nvSpPr>
          <p:cNvPr id="12697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p:cNvSpPr>
          <p:nvPr>
            <p:ph type="sldImg"/>
          </p:nvPr>
        </p:nvSpPr>
        <p:spPr>
          <a:xfrm>
            <a:off x="381000" y="685800"/>
            <a:ext cx="6096000" cy="3429000"/>
          </a:xfrm>
        </p:spPr>
      </p:sp>
      <p:sp>
        <p:nvSpPr>
          <p:cNvPr id="129026" name="备注占位符 2"/>
          <p:cNvSpPr>
            <a:spLocks noGrp="1"/>
          </p:cNvSpPr>
          <p:nvPr>
            <p:ph type="body"/>
          </p:nvPr>
        </p:nvSpPr>
        <p:spPr/>
        <p:txBody>
          <a:bodyPr lIns="91440" tIns="45720" rIns="91440" bIns="45720" anchor="t"/>
          <a:lstStyle/>
          <a:p>
            <a:pPr lvl="0"/>
            <a:endParaRPr lang="zh-CN" altLang="en-US"/>
          </a:p>
        </p:txBody>
      </p:sp>
      <p:sp>
        <p:nvSpPr>
          <p:cNvPr id="12902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a:xfrm>
            <a:off x="381000" y="685800"/>
            <a:ext cx="6096000" cy="3429000"/>
          </a:xfrm>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184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a:xfrm>
            <a:off x="381000" y="685800"/>
            <a:ext cx="6096000" cy="3429000"/>
          </a:xfrm>
        </p:spPr>
      </p:sp>
      <p:sp>
        <p:nvSpPr>
          <p:cNvPr id="131074" name="备注占位符 2"/>
          <p:cNvSpPr>
            <a:spLocks noGrp="1"/>
          </p:cNvSpPr>
          <p:nvPr>
            <p:ph type="body"/>
          </p:nvPr>
        </p:nvSpPr>
        <p:spPr/>
        <p:txBody>
          <a:bodyPr lIns="91440" tIns="45720" rIns="91440" bIns="45720" anchor="t"/>
          <a:lstStyle/>
          <a:p>
            <a:pPr lvl="0"/>
            <a:endParaRPr lang="zh-CN" altLang="en-US"/>
          </a:p>
        </p:txBody>
      </p:sp>
      <p:sp>
        <p:nvSpPr>
          <p:cNvPr id="13107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幻灯片图像占位符 1"/>
          <p:cNvSpPr>
            <a:spLocks noGrp="1" noRot="1" noChangeAspect="1"/>
          </p:cNvSpPr>
          <p:nvPr>
            <p:ph type="sldImg"/>
          </p:nvPr>
        </p:nvSpPr>
        <p:spPr>
          <a:xfrm>
            <a:off x="381000" y="685800"/>
            <a:ext cx="6096000" cy="3429000"/>
          </a:xfrm>
        </p:spPr>
      </p:sp>
      <p:sp>
        <p:nvSpPr>
          <p:cNvPr id="133122" name="备注占位符 2"/>
          <p:cNvSpPr>
            <a:spLocks noGrp="1"/>
          </p:cNvSpPr>
          <p:nvPr>
            <p:ph type="body"/>
          </p:nvPr>
        </p:nvSpPr>
        <p:spPr/>
        <p:txBody>
          <a:bodyPr lIns="91440" tIns="45720" rIns="91440" bIns="45720" anchor="t"/>
          <a:lstStyle/>
          <a:p>
            <a:pPr lvl="0"/>
            <a:endParaRPr lang="zh-CN" altLang="en-US"/>
          </a:p>
        </p:txBody>
      </p:sp>
      <p:sp>
        <p:nvSpPr>
          <p:cNvPr id="13312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幻灯片图像占位符 1"/>
          <p:cNvSpPr>
            <a:spLocks noGrp="1" noRot="1" noChangeAspect="1"/>
          </p:cNvSpPr>
          <p:nvPr>
            <p:ph type="sldImg"/>
          </p:nvPr>
        </p:nvSpPr>
        <p:spPr>
          <a:xfrm>
            <a:off x="381000" y="685800"/>
            <a:ext cx="6096000" cy="3429000"/>
          </a:xfrm>
        </p:spPr>
      </p:sp>
      <p:sp>
        <p:nvSpPr>
          <p:cNvPr id="135170" name="备注占位符 2"/>
          <p:cNvSpPr>
            <a:spLocks noGrp="1"/>
          </p:cNvSpPr>
          <p:nvPr>
            <p:ph type="body"/>
          </p:nvPr>
        </p:nvSpPr>
        <p:spPr/>
        <p:txBody>
          <a:bodyPr lIns="91440" tIns="45720" rIns="91440" bIns="45720" anchor="t"/>
          <a:lstStyle/>
          <a:p>
            <a:pPr lvl="0"/>
            <a:endParaRPr lang="zh-CN" altLang="en-US"/>
          </a:p>
        </p:txBody>
      </p:sp>
      <p:sp>
        <p:nvSpPr>
          <p:cNvPr id="1351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p:cNvSpPr>
            <a:spLocks noGrp="1" noRot="1" noChangeAspect="1"/>
          </p:cNvSpPr>
          <p:nvPr>
            <p:ph type="sldImg"/>
          </p:nvPr>
        </p:nvSpPr>
        <p:spPr>
          <a:xfrm>
            <a:off x="381000" y="685800"/>
            <a:ext cx="6096000" cy="3429000"/>
          </a:xfrm>
        </p:spPr>
      </p:sp>
      <p:sp>
        <p:nvSpPr>
          <p:cNvPr id="137218" name="备注占位符 2"/>
          <p:cNvSpPr>
            <a:spLocks noGrp="1"/>
          </p:cNvSpPr>
          <p:nvPr>
            <p:ph type="body"/>
          </p:nvPr>
        </p:nvSpPr>
        <p:spPr/>
        <p:txBody>
          <a:bodyPr lIns="91440" tIns="45720" rIns="91440" bIns="45720" anchor="t"/>
          <a:lstStyle/>
          <a:p>
            <a:pPr lvl="0"/>
            <a:endParaRPr lang="zh-CN" altLang="en-US"/>
          </a:p>
        </p:txBody>
      </p:sp>
      <p:sp>
        <p:nvSpPr>
          <p:cNvPr id="13721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幻灯片图像占位符 1"/>
          <p:cNvSpPr>
            <a:spLocks noGrp="1" noRot="1" noChangeAspect="1"/>
          </p:cNvSpPr>
          <p:nvPr>
            <p:ph type="sldImg"/>
          </p:nvPr>
        </p:nvSpPr>
        <p:spPr>
          <a:xfrm>
            <a:off x="381000" y="685800"/>
            <a:ext cx="6096000" cy="3429000"/>
          </a:xfrm>
        </p:spPr>
      </p:sp>
      <p:sp>
        <p:nvSpPr>
          <p:cNvPr id="139266" name="备注占位符 2"/>
          <p:cNvSpPr>
            <a:spLocks noGrp="1"/>
          </p:cNvSpPr>
          <p:nvPr>
            <p:ph type="body"/>
          </p:nvPr>
        </p:nvSpPr>
        <p:spPr/>
        <p:txBody>
          <a:bodyPr lIns="91440" tIns="45720" rIns="91440" bIns="45720" anchor="t"/>
          <a:lstStyle/>
          <a:p>
            <a:pPr lvl="0"/>
            <a:endParaRPr lang="zh-CN" altLang="en-US"/>
          </a:p>
        </p:txBody>
      </p:sp>
      <p:sp>
        <p:nvSpPr>
          <p:cNvPr id="13926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p:cNvSpPr>
            <a:spLocks noGrp="1" noRot="1" noChangeAspect="1"/>
          </p:cNvSpPr>
          <p:nvPr>
            <p:ph type="sldImg"/>
          </p:nvPr>
        </p:nvSpPr>
        <p:spPr>
          <a:xfrm>
            <a:off x="381000" y="685800"/>
            <a:ext cx="6096000" cy="3429000"/>
          </a:xfrm>
        </p:spPr>
      </p:sp>
      <p:sp>
        <p:nvSpPr>
          <p:cNvPr id="141314" name="备注占位符 2"/>
          <p:cNvSpPr>
            <a:spLocks noGrp="1"/>
          </p:cNvSpPr>
          <p:nvPr>
            <p:ph type="body"/>
          </p:nvPr>
        </p:nvSpPr>
        <p:spPr/>
        <p:txBody>
          <a:bodyPr lIns="91440" tIns="45720" rIns="91440" bIns="45720" anchor="t"/>
          <a:lstStyle/>
          <a:p>
            <a:pPr lvl="0"/>
            <a:endParaRPr lang="zh-CN" altLang="en-US"/>
          </a:p>
        </p:txBody>
      </p:sp>
      <p:sp>
        <p:nvSpPr>
          <p:cNvPr id="1413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幻灯片图像占位符 1"/>
          <p:cNvSpPr>
            <a:spLocks noGrp="1" noRot="1" noChangeAspect="1"/>
          </p:cNvSpPr>
          <p:nvPr>
            <p:ph type="sldImg"/>
          </p:nvPr>
        </p:nvSpPr>
        <p:spPr>
          <a:xfrm>
            <a:off x="381000" y="685800"/>
            <a:ext cx="6096000" cy="3429000"/>
          </a:xfrm>
        </p:spPr>
      </p:sp>
      <p:sp>
        <p:nvSpPr>
          <p:cNvPr id="143362" name="备注占位符 2"/>
          <p:cNvSpPr>
            <a:spLocks noGrp="1"/>
          </p:cNvSpPr>
          <p:nvPr>
            <p:ph type="body"/>
          </p:nvPr>
        </p:nvSpPr>
        <p:spPr/>
        <p:txBody>
          <a:bodyPr lIns="91440" tIns="45720" rIns="91440" bIns="45720" anchor="t"/>
          <a:lstStyle/>
          <a:p>
            <a:pPr lvl="0"/>
            <a:endParaRPr lang="zh-CN" altLang="en-US"/>
          </a:p>
        </p:txBody>
      </p:sp>
      <p:sp>
        <p:nvSpPr>
          <p:cNvPr id="14336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幻灯片图像占位符 1"/>
          <p:cNvSpPr>
            <a:spLocks noGrp="1" noRot="1" noChangeAspect="1"/>
          </p:cNvSpPr>
          <p:nvPr>
            <p:ph type="sldImg"/>
          </p:nvPr>
        </p:nvSpPr>
        <p:spPr>
          <a:xfrm>
            <a:off x="381000" y="685800"/>
            <a:ext cx="6096000" cy="3429000"/>
          </a:xfrm>
        </p:spPr>
      </p:sp>
      <p:sp>
        <p:nvSpPr>
          <p:cNvPr id="145410" name="备注占位符 2"/>
          <p:cNvSpPr>
            <a:spLocks noGrp="1"/>
          </p:cNvSpPr>
          <p:nvPr>
            <p:ph type="body"/>
          </p:nvPr>
        </p:nvSpPr>
        <p:spPr/>
        <p:txBody>
          <a:bodyPr lIns="91440" tIns="45720" rIns="91440" bIns="45720" anchor="t"/>
          <a:lstStyle/>
          <a:p>
            <a:pPr lvl="0"/>
            <a:endParaRPr lang="zh-CN" altLang="en-US"/>
          </a:p>
        </p:txBody>
      </p:sp>
      <p:sp>
        <p:nvSpPr>
          <p:cNvPr id="14541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幻灯片图像占位符 1"/>
          <p:cNvSpPr>
            <a:spLocks noGrp="1" noRot="1" noChangeAspect="1"/>
          </p:cNvSpPr>
          <p:nvPr>
            <p:ph type="sldImg"/>
          </p:nvPr>
        </p:nvSpPr>
        <p:spPr>
          <a:xfrm>
            <a:off x="381000" y="685800"/>
            <a:ext cx="6096000" cy="3429000"/>
          </a:xfrm>
        </p:spPr>
      </p:sp>
      <p:sp>
        <p:nvSpPr>
          <p:cNvPr id="147458" name="备注占位符 2"/>
          <p:cNvSpPr>
            <a:spLocks noGrp="1"/>
          </p:cNvSpPr>
          <p:nvPr>
            <p:ph type="body"/>
          </p:nvPr>
        </p:nvSpPr>
        <p:spPr/>
        <p:txBody>
          <a:bodyPr lIns="91440" tIns="45720" rIns="91440" bIns="45720" anchor="t"/>
          <a:lstStyle/>
          <a:p>
            <a:pPr lvl="0"/>
            <a:endParaRPr lang="zh-CN" altLang="en-US"/>
          </a:p>
        </p:txBody>
      </p:sp>
      <p:sp>
        <p:nvSpPr>
          <p:cNvPr id="14745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幻灯片图像占位符 1"/>
          <p:cNvSpPr>
            <a:spLocks noGrp="1" noRot="1" noChangeAspect="1"/>
          </p:cNvSpPr>
          <p:nvPr>
            <p:ph type="sldImg"/>
          </p:nvPr>
        </p:nvSpPr>
        <p:spPr>
          <a:xfrm>
            <a:off x="381000" y="685800"/>
            <a:ext cx="6096000" cy="3429000"/>
          </a:xfrm>
        </p:spPr>
      </p:sp>
      <p:sp>
        <p:nvSpPr>
          <p:cNvPr id="149506" name="备注占位符 2"/>
          <p:cNvSpPr>
            <a:spLocks noGrp="1"/>
          </p:cNvSpPr>
          <p:nvPr>
            <p:ph type="body"/>
          </p:nvPr>
        </p:nvSpPr>
        <p:spPr/>
        <p:txBody>
          <a:bodyPr lIns="91440" tIns="45720" rIns="91440" bIns="45720" anchor="t"/>
          <a:lstStyle/>
          <a:p>
            <a:pPr lvl="0"/>
            <a:endParaRPr lang="zh-CN" altLang="en-US"/>
          </a:p>
        </p:txBody>
      </p:sp>
      <p:sp>
        <p:nvSpPr>
          <p:cNvPr id="14950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xfrm>
            <a:off x="381000" y="685800"/>
            <a:ext cx="6096000" cy="3429000"/>
          </a:xfrm>
        </p:spPr>
      </p:sp>
      <p:sp>
        <p:nvSpPr>
          <p:cNvPr id="20482" name="备注占位符 2"/>
          <p:cNvSpPr>
            <a:spLocks noGrp="1"/>
          </p:cNvSpPr>
          <p:nvPr>
            <p:ph type="body"/>
          </p:nvPr>
        </p:nvSpPr>
        <p:spPr/>
        <p:txBody>
          <a:bodyPr lIns="91440" tIns="45720" rIns="91440" bIns="45720" anchor="t"/>
          <a:lstStyle/>
          <a:p>
            <a:pPr lvl="0"/>
            <a:endParaRPr lang="zh-CN" altLang="en-US"/>
          </a:p>
        </p:txBody>
      </p:sp>
      <p:sp>
        <p:nvSpPr>
          <p:cNvPr id="204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p:cNvSpPr>
            <a:spLocks noGrp="1" noRot="1" noChangeAspect="1"/>
          </p:cNvSpPr>
          <p:nvPr>
            <p:ph type="sldImg"/>
          </p:nvPr>
        </p:nvSpPr>
        <p:spPr>
          <a:xfrm>
            <a:off x="381000" y="685800"/>
            <a:ext cx="6096000" cy="3429000"/>
          </a:xfrm>
        </p:spPr>
      </p:sp>
      <p:sp>
        <p:nvSpPr>
          <p:cNvPr id="151554" name="备注占位符 2"/>
          <p:cNvSpPr>
            <a:spLocks noGrp="1"/>
          </p:cNvSpPr>
          <p:nvPr>
            <p:ph type="body"/>
          </p:nvPr>
        </p:nvSpPr>
        <p:spPr/>
        <p:txBody>
          <a:bodyPr lIns="91440" tIns="45720" rIns="91440" bIns="45720" anchor="t"/>
          <a:lstStyle/>
          <a:p>
            <a:pPr lvl="0"/>
            <a:endParaRPr lang="zh-CN" altLang="en-US"/>
          </a:p>
        </p:txBody>
      </p:sp>
      <p:sp>
        <p:nvSpPr>
          <p:cNvPr id="15155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p:cNvSpPr>
            <a:spLocks noGrp="1" noRot="1" noChangeAspect="1"/>
          </p:cNvSpPr>
          <p:nvPr>
            <p:ph type="sldImg"/>
          </p:nvPr>
        </p:nvSpPr>
        <p:spPr>
          <a:xfrm>
            <a:off x="381000" y="685800"/>
            <a:ext cx="6096000" cy="3429000"/>
          </a:xfrm>
        </p:spPr>
      </p:sp>
      <p:sp>
        <p:nvSpPr>
          <p:cNvPr id="153602" name="备注占位符 2"/>
          <p:cNvSpPr>
            <a:spLocks noGrp="1"/>
          </p:cNvSpPr>
          <p:nvPr>
            <p:ph type="body"/>
          </p:nvPr>
        </p:nvSpPr>
        <p:spPr/>
        <p:txBody>
          <a:bodyPr lIns="91440" tIns="45720" rIns="91440" bIns="45720" anchor="t"/>
          <a:lstStyle/>
          <a:p>
            <a:pPr lvl="0"/>
            <a:endParaRPr lang="zh-CN" altLang="en-US"/>
          </a:p>
        </p:txBody>
      </p:sp>
      <p:sp>
        <p:nvSpPr>
          <p:cNvPr id="15360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71</a:t>
            </a:fld>
            <a:endParaRPr lang="zh-CN"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幻灯片图像占位符 1"/>
          <p:cNvSpPr>
            <a:spLocks noGrp="1" noRot="1" noChangeAspect="1"/>
          </p:cNvSpPr>
          <p:nvPr>
            <p:ph type="sldImg"/>
          </p:nvPr>
        </p:nvSpPr>
        <p:spPr>
          <a:xfrm>
            <a:off x="381000" y="685800"/>
            <a:ext cx="6096000" cy="3429000"/>
          </a:xfrm>
        </p:spPr>
      </p:sp>
      <p:sp>
        <p:nvSpPr>
          <p:cNvPr id="155650" name="备注占位符 2"/>
          <p:cNvSpPr>
            <a:spLocks noGrp="1"/>
          </p:cNvSpPr>
          <p:nvPr>
            <p:ph type="body"/>
          </p:nvPr>
        </p:nvSpPr>
        <p:spPr/>
        <p:txBody>
          <a:bodyPr lIns="91440" tIns="45720" rIns="91440" bIns="45720" anchor="t"/>
          <a:lstStyle/>
          <a:p>
            <a:pPr lvl="0"/>
            <a:endParaRPr lang="zh-CN" altLang="en-US"/>
          </a:p>
        </p:txBody>
      </p:sp>
      <p:sp>
        <p:nvSpPr>
          <p:cNvPr id="15565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p:cNvSpPr>
            <a:spLocks noGrp="1" noRot="1" noChangeAspect="1"/>
          </p:cNvSpPr>
          <p:nvPr>
            <p:ph type="sldImg"/>
          </p:nvPr>
        </p:nvSpPr>
        <p:spPr>
          <a:xfrm>
            <a:off x="381000" y="685800"/>
            <a:ext cx="6096000" cy="3429000"/>
          </a:xfrm>
        </p:spPr>
      </p:sp>
      <p:sp>
        <p:nvSpPr>
          <p:cNvPr id="157698" name="备注占位符 2"/>
          <p:cNvSpPr>
            <a:spLocks noGrp="1"/>
          </p:cNvSpPr>
          <p:nvPr>
            <p:ph type="body"/>
          </p:nvPr>
        </p:nvSpPr>
        <p:spPr/>
        <p:txBody>
          <a:bodyPr lIns="91440" tIns="45720" rIns="91440" bIns="45720" anchor="t"/>
          <a:lstStyle/>
          <a:p>
            <a:pPr lvl="0"/>
            <a:endParaRPr lang="zh-CN" altLang="en-US"/>
          </a:p>
        </p:txBody>
      </p:sp>
      <p:sp>
        <p:nvSpPr>
          <p:cNvPr id="15769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幻灯片图像占位符 1"/>
          <p:cNvSpPr>
            <a:spLocks noGrp="1" noRot="1" noChangeAspect="1"/>
          </p:cNvSpPr>
          <p:nvPr>
            <p:ph type="sldImg"/>
          </p:nvPr>
        </p:nvSpPr>
        <p:spPr>
          <a:xfrm>
            <a:off x="381000" y="685800"/>
            <a:ext cx="6096000" cy="3429000"/>
          </a:xfrm>
        </p:spPr>
      </p:sp>
      <p:sp>
        <p:nvSpPr>
          <p:cNvPr id="159746" name="备注占位符 2"/>
          <p:cNvSpPr>
            <a:spLocks noGrp="1"/>
          </p:cNvSpPr>
          <p:nvPr>
            <p:ph type="body"/>
          </p:nvPr>
        </p:nvSpPr>
        <p:spPr/>
        <p:txBody>
          <a:bodyPr lIns="91440" tIns="45720" rIns="91440" bIns="45720" anchor="t"/>
          <a:lstStyle/>
          <a:p>
            <a:pPr lvl="0"/>
            <a:endParaRPr lang="zh-CN" altLang="en-US"/>
          </a:p>
        </p:txBody>
      </p:sp>
      <p:sp>
        <p:nvSpPr>
          <p:cNvPr id="15974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幻灯片图像占位符 1"/>
          <p:cNvSpPr>
            <a:spLocks noGrp="1" noRot="1" noChangeAspect="1"/>
          </p:cNvSpPr>
          <p:nvPr>
            <p:ph type="sldImg"/>
          </p:nvPr>
        </p:nvSpPr>
        <p:spPr>
          <a:xfrm>
            <a:off x="381000" y="685800"/>
            <a:ext cx="6096000" cy="3429000"/>
          </a:xfrm>
        </p:spPr>
      </p:sp>
      <p:sp>
        <p:nvSpPr>
          <p:cNvPr id="161794" name="备注占位符 2"/>
          <p:cNvSpPr>
            <a:spLocks noGrp="1"/>
          </p:cNvSpPr>
          <p:nvPr>
            <p:ph type="body"/>
          </p:nvPr>
        </p:nvSpPr>
        <p:spPr/>
        <p:txBody>
          <a:bodyPr lIns="91440" tIns="45720" rIns="91440" bIns="45720" anchor="t"/>
          <a:lstStyle/>
          <a:p>
            <a:pPr lvl="0"/>
            <a:endParaRPr lang="zh-CN" altLang="en-US"/>
          </a:p>
        </p:txBody>
      </p:sp>
      <p:sp>
        <p:nvSpPr>
          <p:cNvPr id="16179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幻灯片图像占位符 1"/>
          <p:cNvSpPr>
            <a:spLocks noGrp="1" noRot="1" noChangeAspect="1"/>
          </p:cNvSpPr>
          <p:nvPr>
            <p:ph type="sldImg"/>
          </p:nvPr>
        </p:nvSpPr>
        <p:spPr>
          <a:xfrm>
            <a:off x="381000" y="685800"/>
            <a:ext cx="6096000" cy="3429000"/>
          </a:xfrm>
        </p:spPr>
      </p:sp>
      <p:sp>
        <p:nvSpPr>
          <p:cNvPr id="163842" name="备注占位符 2"/>
          <p:cNvSpPr>
            <a:spLocks noGrp="1"/>
          </p:cNvSpPr>
          <p:nvPr>
            <p:ph type="body"/>
          </p:nvPr>
        </p:nvSpPr>
        <p:spPr/>
        <p:txBody>
          <a:bodyPr lIns="91440" tIns="45720" rIns="91440" bIns="45720" anchor="t"/>
          <a:lstStyle/>
          <a:p>
            <a:pPr lvl="0"/>
            <a:endParaRPr lang="zh-CN" altLang="en-US"/>
          </a:p>
        </p:txBody>
      </p:sp>
      <p:sp>
        <p:nvSpPr>
          <p:cNvPr id="16384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幻灯片图像占位符 1"/>
          <p:cNvSpPr>
            <a:spLocks noGrp="1" noRot="1" noChangeAspect="1"/>
          </p:cNvSpPr>
          <p:nvPr>
            <p:ph type="sldImg"/>
          </p:nvPr>
        </p:nvSpPr>
        <p:spPr>
          <a:xfrm>
            <a:off x="381000" y="685800"/>
            <a:ext cx="6096000" cy="3429000"/>
          </a:xfrm>
        </p:spPr>
      </p:sp>
      <p:sp>
        <p:nvSpPr>
          <p:cNvPr id="165890" name="备注占位符 2"/>
          <p:cNvSpPr>
            <a:spLocks noGrp="1"/>
          </p:cNvSpPr>
          <p:nvPr>
            <p:ph type="body"/>
          </p:nvPr>
        </p:nvSpPr>
        <p:spPr/>
        <p:txBody>
          <a:bodyPr lIns="91440" tIns="45720" rIns="91440" bIns="45720" anchor="t"/>
          <a:lstStyle/>
          <a:p>
            <a:pPr lvl="0"/>
            <a:endParaRPr lang="zh-CN" altLang="en-US"/>
          </a:p>
        </p:txBody>
      </p:sp>
      <p:sp>
        <p:nvSpPr>
          <p:cNvPr id="16589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幻灯片图像占位符 1"/>
          <p:cNvSpPr>
            <a:spLocks noGrp="1" noRot="1" noChangeAspect="1"/>
          </p:cNvSpPr>
          <p:nvPr>
            <p:ph type="sldImg"/>
          </p:nvPr>
        </p:nvSpPr>
        <p:spPr>
          <a:xfrm>
            <a:off x="381000" y="685800"/>
            <a:ext cx="6096000" cy="3429000"/>
          </a:xfrm>
        </p:spPr>
      </p:sp>
      <p:sp>
        <p:nvSpPr>
          <p:cNvPr id="167938" name="备注占位符 2"/>
          <p:cNvSpPr>
            <a:spLocks noGrp="1"/>
          </p:cNvSpPr>
          <p:nvPr>
            <p:ph type="body"/>
          </p:nvPr>
        </p:nvSpPr>
        <p:spPr/>
        <p:txBody>
          <a:bodyPr lIns="91440" tIns="45720" rIns="91440" bIns="45720" anchor="t"/>
          <a:lstStyle/>
          <a:p>
            <a:pPr lvl="0"/>
            <a:endParaRPr lang="zh-CN" altLang="en-US"/>
          </a:p>
        </p:txBody>
      </p:sp>
      <p:sp>
        <p:nvSpPr>
          <p:cNvPr id="1679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幻灯片图像占位符 1"/>
          <p:cNvSpPr>
            <a:spLocks noGrp="1" noRot="1" noChangeAspect="1"/>
          </p:cNvSpPr>
          <p:nvPr>
            <p:ph type="sldImg"/>
          </p:nvPr>
        </p:nvSpPr>
        <p:spPr>
          <a:xfrm>
            <a:off x="381000" y="685800"/>
            <a:ext cx="6096000" cy="3429000"/>
          </a:xfrm>
        </p:spPr>
      </p:sp>
      <p:sp>
        <p:nvSpPr>
          <p:cNvPr id="169986" name="备注占位符 2"/>
          <p:cNvSpPr>
            <a:spLocks noGrp="1"/>
          </p:cNvSpPr>
          <p:nvPr>
            <p:ph type="body"/>
          </p:nvPr>
        </p:nvSpPr>
        <p:spPr/>
        <p:txBody>
          <a:bodyPr lIns="91440" tIns="45720" rIns="91440" bIns="45720" anchor="t"/>
          <a:lstStyle/>
          <a:p>
            <a:pPr lvl="0"/>
            <a:endParaRPr lang="zh-CN" altLang="en-US"/>
          </a:p>
        </p:txBody>
      </p:sp>
      <p:sp>
        <p:nvSpPr>
          <p:cNvPr id="1699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a:xfrm>
            <a:off x="381000" y="685800"/>
            <a:ext cx="6096000" cy="3429000"/>
          </a:xfrm>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8</a:t>
            </a:fld>
            <a:endParaRPr lang="zh-CN"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幻灯片图像占位符 1"/>
          <p:cNvSpPr>
            <a:spLocks noGrp="1" noRot="1" noChangeAspect="1"/>
          </p:cNvSpPr>
          <p:nvPr>
            <p:ph type="sldImg"/>
          </p:nvPr>
        </p:nvSpPr>
        <p:spPr>
          <a:xfrm>
            <a:off x="381000" y="685800"/>
            <a:ext cx="6096000" cy="3429000"/>
          </a:xfrm>
        </p:spPr>
      </p:sp>
      <p:sp>
        <p:nvSpPr>
          <p:cNvPr id="172034" name="备注占位符 2"/>
          <p:cNvSpPr>
            <a:spLocks noGrp="1"/>
          </p:cNvSpPr>
          <p:nvPr>
            <p:ph type="body"/>
          </p:nvPr>
        </p:nvSpPr>
        <p:spPr/>
        <p:txBody>
          <a:bodyPr lIns="91440" tIns="45720" rIns="91440" bIns="45720" anchor="t"/>
          <a:lstStyle/>
          <a:p>
            <a:pPr lvl="0"/>
            <a:endParaRPr lang="zh-CN" altLang="en-US"/>
          </a:p>
        </p:txBody>
      </p:sp>
      <p:sp>
        <p:nvSpPr>
          <p:cNvPr id="1720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80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幻灯片图像占位符 1"/>
          <p:cNvSpPr>
            <a:spLocks noGrp="1" noRot="1" noChangeAspect="1"/>
          </p:cNvSpPr>
          <p:nvPr>
            <p:ph type="sldImg"/>
          </p:nvPr>
        </p:nvSpPr>
        <p:spPr>
          <a:xfrm>
            <a:off x="381000" y="685800"/>
            <a:ext cx="6096000" cy="3429000"/>
          </a:xfrm>
        </p:spPr>
      </p:sp>
      <p:sp>
        <p:nvSpPr>
          <p:cNvPr id="174082" name="备注占位符 2"/>
          <p:cNvSpPr>
            <a:spLocks noGrp="1"/>
          </p:cNvSpPr>
          <p:nvPr>
            <p:ph type="body"/>
          </p:nvPr>
        </p:nvSpPr>
        <p:spPr/>
        <p:txBody>
          <a:bodyPr lIns="91440" tIns="45720" rIns="91440" bIns="45720" anchor="t"/>
          <a:lstStyle/>
          <a:p>
            <a:pPr lvl="0"/>
            <a:endParaRPr lang="zh-CN" altLang="en-US"/>
          </a:p>
        </p:txBody>
      </p:sp>
      <p:sp>
        <p:nvSpPr>
          <p:cNvPr id="1740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81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幻灯片图像占位符 1"/>
          <p:cNvSpPr>
            <a:spLocks noGrp="1" noRot="1" noChangeAspect="1"/>
          </p:cNvSpPr>
          <p:nvPr>
            <p:ph type="sldImg"/>
          </p:nvPr>
        </p:nvSpPr>
        <p:spPr>
          <a:xfrm>
            <a:off x="381000" y="685800"/>
            <a:ext cx="6096000" cy="3429000"/>
          </a:xfrm>
        </p:spPr>
      </p:sp>
      <p:sp>
        <p:nvSpPr>
          <p:cNvPr id="176130" name="备注占位符 2"/>
          <p:cNvSpPr>
            <a:spLocks noGrp="1"/>
          </p:cNvSpPr>
          <p:nvPr>
            <p:ph type="body"/>
          </p:nvPr>
        </p:nvSpPr>
        <p:spPr/>
        <p:txBody>
          <a:bodyPr lIns="91440" tIns="45720" rIns="91440" bIns="45720" anchor="t"/>
          <a:lstStyle/>
          <a:p>
            <a:pPr lvl="0"/>
            <a:endParaRPr lang="zh-CN" altLang="en-US"/>
          </a:p>
        </p:txBody>
      </p:sp>
      <p:sp>
        <p:nvSpPr>
          <p:cNvPr id="1761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82</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a:xfrm>
            <a:off x="381000" y="685800"/>
            <a:ext cx="6096000" cy="3429000"/>
          </a:xfrm>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457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Footer Placeholder 5"/>
          <p:cNvSpPr>
            <a:spLocks noGrp="1"/>
          </p:cNvSpPr>
          <p:nvPr>
            <p:ph type="ftr" sz="quarter" idx="11"/>
          </p:nvPr>
        </p:nvSpPr>
        <p:spPr/>
        <p:txBody>
          <a:bodyPr/>
          <a:lstStyle/>
          <a:p>
            <a:pPr fontAlgn="auto"/>
            <a:endParaRPr lang="zh-CN" altLang="en-US" strike="noStrike" noProof="1"/>
          </a:p>
        </p:txBody>
      </p:sp>
      <p:sp>
        <p:nvSpPr>
          <p:cNvPr id="7" name="Slide Number Placeholder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8" name="Footer Placeholder 7"/>
          <p:cNvSpPr>
            <a:spLocks noGrp="1"/>
          </p:cNvSpPr>
          <p:nvPr>
            <p:ph type="ftr" sz="quarter" idx="11"/>
          </p:nvPr>
        </p:nvSpPr>
        <p:spPr/>
        <p:txBody>
          <a:bodyPr/>
          <a:lstStyle/>
          <a:p>
            <a:pPr fontAlgn="auto"/>
            <a:endParaRPr lang="zh-CN" altLang="en-US" strike="noStrike" noProof="1"/>
          </a:p>
        </p:txBody>
      </p:sp>
      <p:sp>
        <p:nvSpPr>
          <p:cNvPr id="9" name="Slide Number Placeholder 8"/>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4" name="Footer Placeholder 3"/>
          <p:cNvSpPr>
            <a:spLocks noGrp="1"/>
          </p:cNvSpPr>
          <p:nvPr>
            <p:ph type="ftr" sz="quarter" idx="11"/>
          </p:nvPr>
        </p:nvSpPr>
        <p:spPr/>
        <p:txBody>
          <a:bodyPr/>
          <a:lstStyle/>
          <a:p>
            <a:pPr fontAlgn="auto"/>
            <a:endParaRPr lang="zh-CN" altLang="en-US" strike="noStrike" noProof="1"/>
          </a:p>
        </p:txBody>
      </p:sp>
      <p:sp>
        <p:nvSpPr>
          <p:cNvPr id="5" name="Slide Number Placeholder 4"/>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 219"/>
          <p:cNvSpPr/>
          <p:nvPr userDrawn="1"/>
        </p:nvSpPr>
        <p:spPr>
          <a:xfrm>
            <a:off x="316271" y="222886"/>
            <a:ext cx="6175544" cy="655955"/>
          </a:xfrm>
          <a:prstGeom prst="roundRect">
            <a:avLst>
              <a:gd name="adj" fmla="val 50000"/>
            </a:avLst>
          </a:prstGeom>
          <a:gradFill>
            <a:gsLst>
              <a:gs pos="0">
                <a:srgbClr val="E30000"/>
              </a:gs>
              <a:gs pos="100000">
                <a:srgbClr val="76030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6" name="Picture 8" descr="黄色的党徵"/>
          <p:cNvPicPr>
            <a:picLocks noChangeAspect="1" noChangeArrowheads="1"/>
          </p:cNvPicPr>
          <p:nvPr userDrawn="1"/>
        </p:nvPicPr>
        <p:blipFill>
          <a:blip r:embed="rId2" cstate="email"/>
          <a:srcRect/>
          <a:stretch>
            <a:fillRect/>
          </a:stretch>
        </p:blipFill>
        <p:spPr bwMode="auto">
          <a:xfrm>
            <a:off x="315955" y="47625"/>
            <a:ext cx="1008194" cy="863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1"/>
          <p:cNvPicPr>
            <a:picLocks noChangeAspect="1"/>
          </p:cNvPicPr>
          <p:nvPr userDrawn="1"/>
        </p:nvPicPr>
        <p:blipFill>
          <a:blip r:embed="rId3" cstate="email"/>
          <a:stretch>
            <a:fillRect/>
          </a:stretch>
        </p:blipFill>
        <p:spPr>
          <a:xfrm>
            <a:off x="-1269" y="4756785"/>
            <a:ext cx="12195492" cy="2145030"/>
          </a:xfrm>
          <a:prstGeom prst="rect">
            <a:avLst/>
          </a:prstGeom>
        </p:spPr>
      </p:pic>
      <p:sp>
        <p:nvSpPr>
          <p:cNvPr id="8" name="Text Box 12"/>
          <p:cNvSpPr txBox="1">
            <a:spLocks noChangeArrowheads="1"/>
          </p:cNvSpPr>
          <p:nvPr userDrawn="1"/>
        </p:nvSpPr>
        <p:spPr bwMode="auto">
          <a:xfrm>
            <a:off x="6926054" y="313134"/>
            <a:ext cx="5186302" cy="475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十九大最新版</a:t>
            </a:r>
            <a:r>
              <a:rPr lang="zh-CN" altLang="en-US" sz="2500" strike="noStrike" spc="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中国共产党章程</a:t>
            </a:r>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（修订版）</a:t>
            </a:r>
            <a:endParaRPr lang="zh-CN" altLang="en-US" sz="20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Footer Placeholder 5"/>
          <p:cNvSpPr>
            <a:spLocks noGrp="1"/>
          </p:cNvSpPr>
          <p:nvPr>
            <p:ph type="ftr" sz="quarter" idx="11"/>
          </p:nvPr>
        </p:nvSpPr>
        <p:spPr/>
        <p:txBody>
          <a:bodyPr/>
          <a:lstStyle/>
          <a:p>
            <a:pPr fontAlgn="auto"/>
            <a:endParaRPr lang="zh-CN" altLang="en-US" strike="noStrike" noProof="1"/>
          </a:p>
        </p:txBody>
      </p:sp>
      <p:sp>
        <p:nvSpPr>
          <p:cNvPr id="7" name="Slide Number Placeholder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Footer Placeholder 5"/>
          <p:cNvSpPr>
            <a:spLocks noGrp="1"/>
          </p:cNvSpPr>
          <p:nvPr>
            <p:ph type="ftr" sz="quarter" idx="11"/>
          </p:nvPr>
        </p:nvSpPr>
        <p:spPr/>
        <p:txBody>
          <a:bodyPr/>
          <a:lstStyle/>
          <a:p>
            <a:pPr fontAlgn="auto"/>
            <a:endParaRPr lang="zh-CN" altLang="en-US" strike="noStrike" noProof="1"/>
          </a:p>
        </p:txBody>
      </p:sp>
      <p:sp>
        <p:nvSpPr>
          <p:cNvPr id="7" name="Slide Number Placeholder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1035" indent="0">
              <a:buNone/>
              <a:defRPr sz="1400">
                <a:solidFill>
                  <a:schemeClr val="tx1">
                    <a:tint val="75000"/>
                  </a:schemeClr>
                </a:solidFill>
              </a:defRPr>
            </a:lvl8pPr>
            <a:lvl9pPr marL="3658235" indent="0">
              <a:buNone/>
              <a:defRPr sz="14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609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19" name=" 219"/>
          <p:cNvSpPr/>
          <p:nvPr userDrawn="1"/>
        </p:nvSpPr>
        <p:spPr>
          <a:xfrm>
            <a:off x="316271" y="222886"/>
            <a:ext cx="6175544" cy="655955"/>
          </a:xfrm>
          <a:prstGeom prst="roundRect">
            <a:avLst>
              <a:gd name="adj" fmla="val 50000"/>
            </a:avLst>
          </a:prstGeom>
          <a:gradFill>
            <a:gsLst>
              <a:gs pos="0">
                <a:srgbClr val="E30000"/>
              </a:gs>
              <a:gs pos="100000">
                <a:srgbClr val="76030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22" name="Picture 8" descr="黄色的党徵"/>
          <p:cNvPicPr>
            <a:picLocks noChangeAspect="1" noChangeArrowheads="1"/>
          </p:cNvPicPr>
          <p:nvPr userDrawn="1"/>
        </p:nvPicPr>
        <p:blipFill>
          <a:blip r:embed="rId2" cstate="email"/>
          <a:srcRect/>
          <a:stretch>
            <a:fillRect/>
          </a:stretch>
        </p:blipFill>
        <p:spPr bwMode="auto">
          <a:xfrm>
            <a:off x="315955" y="47625"/>
            <a:ext cx="1008194" cy="863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1"/>
          <p:cNvPicPr>
            <a:picLocks noChangeAspect="1"/>
          </p:cNvPicPr>
          <p:nvPr userDrawn="1"/>
        </p:nvPicPr>
        <p:blipFill>
          <a:blip r:embed="rId3" cstate="email"/>
          <a:stretch>
            <a:fillRect/>
          </a:stretch>
        </p:blipFill>
        <p:spPr>
          <a:xfrm>
            <a:off x="-1269" y="4756785"/>
            <a:ext cx="12195492" cy="2145030"/>
          </a:xfrm>
          <a:prstGeom prst="rect">
            <a:avLst/>
          </a:prstGeom>
        </p:spPr>
      </p:pic>
      <p:sp>
        <p:nvSpPr>
          <p:cNvPr id="7" name="Text Box 12"/>
          <p:cNvSpPr txBox="1">
            <a:spLocks noChangeArrowheads="1"/>
          </p:cNvSpPr>
          <p:nvPr userDrawn="1"/>
        </p:nvSpPr>
        <p:spPr bwMode="auto">
          <a:xfrm>
            <a:off x="6926054" y="313134"/>
            <a:ext cx="5186302" cy="475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十九大最新版</a:t>
            </a:r>
            <a:r>
              <a:rPr lang="zh-CN" altLang="en-US" sz="2500" strike="noStrike" spc="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中国共产党章程</a:t>
            </a:r>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（修订版）</a:t>
            </a:r>
            <a:endParaRPr lang="zh-CN" altLang="en-US" sz="20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auto"/>
            <a:r>
              <a:rPr lang="zh-CN" altLang="en-US" strike="noStrike" noProof="1"/>
              <a:t>单击此处编辑母版标题样式</a:t>
            </a:r>
          </a:p>
        </p:txBody>
      </p:sp>
      <p:sp>
        <p:nvSpPr>
          <p:cNvPr id="3" name="内容占位符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1035" indent="0">
              <a:buNone/>
              <a:defRPr sz="2000"/>
            </a:lvl8pPr>
            <a:lvl9pPr marL="3658235"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email"/>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80" y="274638"/>
            <a:ext cx="10972641" cy="1143000"/>
          </a:xfrm>
          <a:prstGeom prst="rect">
            <a:avLst/>
          </a:prstGeom>
          <a:noFill/>
          <a:ln w="9525">
            <a:noFill/>
          </a:ln>
        </p:spPr>
        <p:txBody>
          <a:bodyPr lIns="91440" tIns="45720" rIns="91440" bIns="45720" anchor="ctr"/>
          <a:lstStyle/>
          <a:p>
            <a:pPr lvl="0"/>
            <a:r>
              <a:rPr lang="zh-CN" altLang="en-US"/>
              <a:t>单击此处编辑母版标题样式</a:t>
            </a:r>
          </a:p>
        </p:txBody>
      </p:sp>
      <p:sp>
        <p:nvSpPr>
          <p:cNvPr id="1027" name="文本占位符 2"/>
          <p:cNvSpPr>
            <a:spLocks noGrp="1"/>
          </p:cNvSpPr>
          <p:nvPr>
            <p:ph type="body"/>
          </p:nvPr>
        </p:nvSpPr>
        <p:spPr>
          <a:xfrm>
            <a:off x="609680" y="1600201"/>
            <a:ext cx="10972641" cy="4525963"/>
          </a:xfrm>
          <a:prstGeom prst="rect">
            <a:avLst/>
          </a:prstGeom>
          <a:noFill/>
          <a:ln w="9525">
            <a:noFill/>
          </a:ln>
        </p:spPr>
        <p:txBody>
          <a:bodyPr lIns="91440" tIns="45720" rIns="91440" bIns="45720" anchor="t"/>
          <a:lstStyle/>
          <a:p>
            <a:pPr lvl="0" indent="-34290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09680" y="6356351"/>
            <a:ext cx="28451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3"/>
          </p:nvPr>
        </p:nvSpPr>
        <p:spPr>
          <a:xfrm>
            <a:off x="4166143" y="6356351"/>
            <a:ext cx="38597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737150" y="6356351"/>
            <a:ext cx="2845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66.xml"/><Relationship Id="rId7"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tags" Target="../tags/tag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8.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素材\国庆\e0376a6ef6ec8448fa9a6f7f f15d19b0.pnge0376a6ef6ec8448fa9a6f7f f15d19b0"/>
          <p:cNvPicPr>
            <a:picLocks noChangeAspect="1"/>
          </p:cNvPicPr>
          <p:nvPr/>
        </p:nvPicPr>
        <p:blipFill>
          <a:blip r:embed="rId3"/>
          <a:srcRect/>
          <a:stretch>
            <a:fillRect/>
          </a:stretch>
        </p:blipFill>
        <p:spPr>
          <a:xfrm>
            <a:off x="0" y="2420916"/>
            <a:ext cx="12207560" cy="4469712"/>
          </a:xfrm>
          <a:prstGeom prst="rect">
            <a:avLst/>
          </a:prstGeom>
        </p:spPr>
      </p:pic>
      <p:pic>
        <p:nvPicPr>
          <p:cNvPr id="2" name="图片 1" descr="gyhju56764"/>
          <p:cNvPicPr>
            <a:picLocks noChangeAspect="1"/>
          </p:cNvPicPr>
          <p:nvPr/>
        </p:nvPicPr>
        <p:blipFill>
          <a:blip r:embed="rId4" cstate="email"/>
          <a:stretch>
            <a:fillRect/>
          </a:stretch>
        </p:blipFill>
        <p:spPr>
          <a:xfrm>
            <a:off x="1" y="-22674"/>
            <a:ext cx="9039132" cy="1359712"/>
          </a:xfrm>
          <a:prstGeom prst="rect">
            <a:avLst/>
          </a:prstGeom>
        </p:spPr>
      </p:pic>
      <p:pic>
        <p:nvPicPr>
          <p:cNvPr id="23" name="Picture 5" descr="C:\Documents and Settings\Administrator\桌面\05.png"/>
          <p:cNvPicPr>
            <a:picLocks noChangeAspect="1" noChangeArrowheads="1"/>
          </p:cNvPicPr>
          <p:nvPr/>
        </p:nvPicPr>
        <p:blipFill>
          <a:blip r:embed="rId5" cstate="email"/>
          <a:srcRect/>
          <a:stretch>
            <a:fillRect/>
          </a:stretch>
        </p:blipFill>
        <p:spPr bwMode="auto">
          <a:xfrm>
            <a:off x="9769224" y="478014"/>
            <a:ext cx="1965182" cy="1481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党"/>
          <p:cNvSpPr txBox="1"/>
          <p:nvPr/>
        </p:nvSpPr>
        <p:spPr>
          <a:xfrm>
            <a:off x="1981848" y="1555528"/>
            <a:ext cx="9132061" cy="2567004"/>
          </a:xfrm>
          <a:prstGeom prst="rect">
            <a:avLst/>
          </a:prstGeom>
          <a:noFill/>
          <a:ln>
            <a:noFill/>
          </a:ln>
          <a:effectLst>
            <a:innerShdw blurRad="63500" dist="50800" dir="16200000">
              <a:prstClr val="black">
                <a:alpha val="50000"/>
              </a:prstClr>
            </a:innerShdw>
          </a:effectLst>
        </p:spPr>
        <p:txBody>
          <a:bodyPr wrap="square" rtlCol="0">
            <a:spAutoFit/>
          </a:bodyPr>
          <a:lstStyle/>
          <a:p>
            <a:pPr algn="ctr" defTabSz="914400" fontAlgn="auto">
              <a:lnSpc>
                <a:spcPct val="90000"/>
              </a:lnSpc>
              <a:spcBef>
                <a:spcPts val="0"/>
              </a:spcBef>
              <a:spcAft>
                <a:spcPts val="0"/>
              </a:spcAft>
              <a:defRPr/>
            </a:pPr>
            <a:r>
              <a:rPr lang="zh-CN" altLang="en-US" sz="7335" b="1" dirty="0">
                <a:ln w="3175">
                  <a:solidFill>
                    <a:prstClr val="white"/>
                  </a:solidFill>
                </a:ln>
                <a:solidFill>
                  <a:srgbClr val="C00000"/>
                </a:solidFill>
                <a:effectLst>
                  <a:outerShdw blurRad="38100" dist="38100" dir="2700000" algn="tl">
                    <a:srgbClr val="000000">
                      <a:alpha val="25000"/>
                    </a:srgbClr>
                  </a:outerShdw>
                </a:effectLst>
                <a:latin typeface="华文琥珀" panose="02010800040101010101" pitchFamily="2" charset="-122"/>
                <a:ea typeface="华文琥珀" panose="02010800040101010101" pitchFamily="2" charset="-122"/>
                <a:cs typeface="方正苏新诗柳楷简体-yolan" panose="02000000000000000000" pitchFamily="2" charset="-122"/>
              </a:rPr>
              <a:t>中国共产党章程</a:t>
            </a:r>
          </a:p>
          <a:p>
            <a:pPr algn="ctr" defTabSz="914400" fontAlgn="auto">
              <a:lnSpc>
                <a:spcPct val="90000"/>
              </a:lnSpc>
              <a:spcBef>
                <a:spcPts val="0"/>
              </a:spcBef>
              <a:spcAft>
                <a:spcPts val="0"/>
              </a:spcAft>
              <a:defRPr/>
            </a:pPr>
            <a:r>
              <a:rPr lang="zh-CN" altLang="en-US" sz="7335" b="1" dirty="0">
                <a:ln w="3175">
                  <a:solidFill>
                    <a:prstClr val="white"/>
                  </a:solidFill>
                </a:ln>
                <a:solidFill>
                  <a:srgbClr val="C00000"/>
                </a:solidFill>
                <a:effectLst>
                  <a:outerShdw blurRad="38100" dist="38100" dir="2700000" algn="tl">
                    <a:srgbClr val="000000">
                      <a:alpha val="25000"/>
                    </a:srgbClr>
                  </a:outerShdw>
                </a:effectLst>
                <a:latin typeface="华文琥珀" panose="02010800040101010101" pitchFamily="2" charset="-122"/>
                <a:ea typeface="华文琥珀" panose="02010800040101010101" pitchFamily="2" charset="-122"/>
                <a:cs typeface="方正苏新诗柳楷简体-yolan" panose="02000000000000000000" pitchFamily="2" charset="-122"/>
              </a:rPr>
              <a:t>全方位解读</a:t>
            </a:r>
          </a:p>
          <a:p>
            <a:pPr algn="ctr" defTabSz="914400" fontAlgn="auto">
              <a:lnSpc>
                <a:spcPct val="90000"/>
              </a:lnSpc>
              <a:spcBef>
                <a:spcPts val="0"/>
              </a:spcBef>
              <a:spcAft>
                <a:spcPts val="0"/>
              </a:spcAft>
              <a:defRPr/>
            </a:pPr>
            <a:r>
              <a:rPr lang="zh-CN" altLang="en-US" sz="3200" b="1" dirty="0">
                <a:ln w="3175">
                  <a:solidFill>
                    <a:prstClr val="white"/>
                  </a:solidFill>
                </a:ln>
                <a:solidFill>
                  <a:srgbClr val="C00000"/>
                </a:solidFill>
                <a:effectLst>
                  <a:outerShdw blurRad="38100" dist="38100" dir="2700000" algn="tl">
                    <a:srgbClr val="000000">
                      <a:alpha val="25000"/>
                    </a:srgbClr>
                  </a:outerShdw>
                </a:effectLst>
                <a:latin typeface="华文琥珀" panose="02010800040101010101" pitchFamily="2" charset="-122"/>
                <a:ea typeface="华文琥珀" panose="02010800040101010101" pitchFamily="2" charset="-122"/>
                <a:cs typeface="方正苏新诗柳楷简体-yolan" panose="02000000000000000000" pitchFamily="2" charset="-122"/>
                <a:sym typeface="+mn-ea"/>
              </a:rPr>
              <a:t>十九大审议通过 </a:t>
            </a:r>
            <a:endParaRPr lang="zh-CN" altLang="en-US" sz="3200" b="1" dirty="0">
              <a:ln w="3175">
                <a:solidFill>
                  <a:prstClr val="white"/>
                </a:solidFill>
              </a:ln>
              <a:solidFill>
                <a:srgbClr val="C00000"/>
              </a:solidFill>
              <a:effectLst>
                <a:outerShdw blurRad="38100" dist="38100" dir="2700000" algn="tl">
                  <a:srgbClr val="000000">
                    <a:alpha val="25000"/>
                  </a:srgbClr>
                </a:outerShdw>
              </a:effectLst>
              <a:latin typeface="华文琥珀" panose="02010800040101010101" pitchFamily="2" charset="-122"/>
              <a:ea typeface="华文琥珀" panose="02010800040101010101" pitchFamily="2" charset="-122"/>
              <a:cs typeface="方正苏新诗柳楷简体-yolan" panose="02000000000000000000" pitchFamily="2" charset="-122"/>
            </a:endParaRPr>
          </a:p>
        </p:txBody>
      </p:sp>
      <p:sp>
        <p:nvSpPr>
          <p:cNvPr id="25" name="文本框 24"/>
          <p:cNvSpPr txBox="1"/>
          <p:nvPr/>
        </p:nvSpPr>
        <p:spPr>
          <a:xfrm>
            <a:off x="2696316" y="3979194"/>
            <a:ext cx="7703130" cy="830053"/>
          </a:xfrm>
          <a:prstGeom prst="rect">
            <a:avLst/>
          </a:prstGeom>
          <a:noFill/>
        </p:spPr>
        <p:txBody>
          <a:bodyPr wrap="square">
            <a:spAutoFit/>
          </a:bodyPr>
          <a:lstStyle/>
          <a:p>
            <a:pPr algn="ctr" defTabSz="913765" fontAlgn="auto">
              <a:spcBef>
                <a:spcPts val="0"/>
              </a:spcBef>
              <a:spcAft>
                <a:spcPts val="0"/>
              </a:spcAft>
              <a:defRPr/>
            </a:pPr>
            <a:r>
              <a:rPr lang="zh-CN" altLang="en-US" sz="1600" dirty="0">
                <a:solidFill>
                  <a:srgbClr val="C00000"/>
                </a:solidFill>
                <a:latin typeface="微软雅黑" panose="020B0503020204020204" pitchFamily="34" charset="-122"/>
                <a:ea typeface="微软雅黑" panose="020B0503020204020204" pitchFamily="34" charset="-122"/>
              </a:rPr>
              <a:t>Professional custom all kinds of industry ppt template, this work belongs to fly impression design original, do not download after the network communication.</a:t>
            </a:r>
          </a:p>
        </p:txBody>
      </p:sp>
    </p:spTree>
  </p:cSld>
  <p:clrMapOvr>
    <a:masterClrMapping/>
  </p:clrMapOvr>
  <mc:AlternateContent xmlns:mc="http://schemas.openxmlformats.org/markup-compatibility/2006" xmlns:p14="http://schemas.microsoft.com/office/powerpoint/2010/main">
    <mc:Choice Requires="p14">
      <p:transition spd="slow" p14:dur="2000" advTm="7187"/>
    </mc:Choice>
    <mc:Fallback xmlns="">
      <p:transition spd="slow" advTm="71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0-#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3"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ppt_x</p:attrName>
                                        </p:attrNameLst>
                                      </p:cBhvr>
                                      <p:tavLst>
                                        <p:tav tm="0">
                                          <p:val>
                                            <p:strVal val="1+#ppt_w/2"/>
                                          </p:val>
                                        </p:tav>
                                        <p:tav tm="100000">
                                          <p:val>
                                            <p:strVal val="#ppt_x"/>
                                          </p:val>
                                        </p:tav>
                                      </p:tavLst>
                                    </p:anim>
                                    <p:anim calcmode="lin" valueType="num">
                                      <p:cBhvr>
                                        <p:cTn id="19" dur="10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41" presetClass="entr" presetSubtype="0" fill="hold" grpId="0" nodeType="afterEffect">
                                  <p:stCondLst>
                                    <p:cond delay="0"/>
                                  </p:stCondLst>
                                  <p:iterate type="lt">
                                    <p:tmPct val="1818"/>
                                  </p:iterate>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0"/>
                                        </p:tgtEl>
                                        <p:attrNameLst>
                                          <p:attrName>ppt_y</p:attrName>
                                        </p:attrNameLst>
                                      </p:cBhvr>
                                      <p:tavLst>
                                        <p:tav tm="0">
                                          <p:val>
                                            <p:strVal val="#ppt_y"/>
                                          </p:val>
                                        </p:tav>
                                        <p:tav tm="100000">
                                          <p:val>
                                            <p:strVal val="#ppt_y"/>
                                          </p:val>
                                        </p:tav>
                                      </p:tavLst>
                                    </p:anim>
                                    <p:anim calcmode="lin" valueType="num">
                                      <p:cBhvr>
                                        <p:cTn id="25"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0"/>
                                        </p:tgtEl>
                                      </p:cBhvr>
                                    </p:animEffect>
                                  </p:childTnLst>
                                </p:cTn>
                              </p:par>
                            </p:childTnLst>
                          </p:cTn>
                        </p:par>
                        <p:par>
                          <p:cTn id="28" fill="hold">
                            <p:stCondLst>
                              <p:cond delay="5345"/>
                            </p:stCondLst>
                            <p:childTnLst>
                              <p:par>
                                <p:cTn id="29" presetID="47"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26053" y="30947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党章的功能和定位</a:t>
            </a:r>
          </a:p>
        </p:txBody>
      </p:sp>
      <p:sp>
        <p:nvSpPr>
          <p:cNvPr id="7" name="矩形 6"/>
          <p:cNvSpPr/>
          <p:nvPr/>
        </p:nvSpPr>
        <p:spPr>
          <a:xfrm>
            <a:off x="1092343" y="3753846"/>
            <a:ext cx="9972386" cy="1311446"/>
          </a:xfrm>
          <a:prstGeom prst="rect">
            <a:avLst/>
          </a:prstGeom>
          <a:ln w="19050">
            <a:noFill/>
          </a:ln>
        </p:spPr>
        <p:txBody>
          <a:bodyPr wrap="square">
            <a:spAutoFit/>
          </a:bodyPr>
          <a:lstStyle/>
          <a:p>
            <a:pPr algn="just" fontAlgn="auto">
              <a:lnSpc>
                <a:spcPct val="120000"/>
              </a:lnSpc>
            </a:pPr>
            <a:r>
              <a:rPr lang="en-US" altLang="zh-CN" sz="2200" b="1" spc="300" noProof="1">
                <a:solidFill>
                  <a:srgbClr val="EE2222"/>
                </a:solidFill>
                <a:latin typeface="微软雅黑" panose="020B0503020204020204" pitchFamily="34" charset="-122"/>
                <a:ea typeface="微软雅黑" panose="020B0503020204020204" pitchFamily="34" charset="-122"/>
                <a:cs typeface="+mn-ea"/>
                <a:sym typeface="+mn-lt"/>
              </a:rPr>
              <a:t>2012</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年</a:t>
            </a:r>
            <a:r>
              <a:rPr lang="en-US" altLang="zh-CN" sz="2200" b="1" spc="300" noProof="1">
                <a:solidFill>
                  <a:srgbClr val="EE2222"/>
                </a:solidFill>
                <a:latin typeface="微软雅黑" panose="020B0503020204020204" pitchFamily="34" charset="-122"/>
                <a:ea typeface="微软雅黑" panose="020B0503020204020204" pitchFamily="34" charset="-122"/>
                <a:cs typeface="+mn-ea"/>
                <a:sym typeface="+mn-lt"/>
              </a:rPr>
              <a:t>11</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月</a:t>
            </a:r>
            <a:r>
              <a:rPr lang="en-US" altLang="zh-CN" sz="2200" b="1" spc="300" noProof="1">
                <a:solidFill>
                  <a:srgbClr val="EE2222"/>
                </a:solidFill>
                <a:latin typeface="微软雅黑" panose="020B0503020204020204" pitchFamily="34" charset="-122"/>
                <a:ea typeface="微软雅黑" panose="020B0503020204020204" pitchFamily="34" charset="-122"/>
                <a:cs typeface="+mn-ea"/>
                <a:sym typeface="+mn-lt"/>
              </a:rPr>
              <a:t>16</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日</a:t>
            </a:r>
            <a:r>
              <a:rPr lang="zh-CN" altLang="en-US"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习近平总书记在党的十八大后发表署名文章</a:t>
            </a:r>
            <a:r>
              <a:rPr lang="en-US" altLang="zh-CN"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认真学习党章，严格遵守党章</a:t>
            </a:r>
            <a:r>
              <a:rPr lang="en-US" altLang="zh-CN"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文章指出：</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党章就是党的根本大法，是全党必须遵循的总规矩。</a:t>
            </a:r>
          </a:p>
        </p:txBody>
      </p:sp>
      <p:grpSp>
        <p:nvGrpSpPr>
          <p:cNvPr id="8" name="组合 7"/>
          <p:cNvGrpSpPr/>
          <p:nvPr/>
        </p:nvGrpSpPr>
        <p:grpSpPr>
          <a:xfrm>
            <a:off x="1359078" y="1875271"/>
            <a:ext cx="4080406" cy="1333674"/>
            <a:chOff x="873780" y="4285531"/>
            <a:chExt cx="4079984" cy="1332670"/>
          </a:xfrm>
        </p:grpSpPr>
        <p:sp>
          <p:nvSpPr>
            <p:cNvPr id="9" name="圆角矩形 25"/>
            <p:cNvSpPr/>
            <p:nvPr/>
          </p:nvSpPr>
          <p:spPr>
            <a:xfrm>
              <a:off x="873780" y="4285531"/>
              <a:ext cx="1325327" cy="1332670"/>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noProof="1">
                  <a:latin typeface="微软雅黑" panose="020B0503020204020204" pitchFamily="34" charset="-122"/>
                  <a:ea typeface="微软雅黑" panose="020B0503020204020204" pitchFamily="34" charset="-122"/>
                </a:rPr>
                <a:t>根本大法</a:t>
              </a:r>
            </a:p>
          </p:txBody>
        </p:sp>
        <p:sp>
          <p:nvSpPr>
            <p:cNvPr id="11" name="TextBox 88"/>
            <p:cNvSpPr txBox="1"/>
            <p:nvPr/>
          </p:nvSpPr>
          <p:spPr>
            <a:xfrm>
              <a:off x="2074012" y="4590709"/>
              <a:ext cx="2879752" cy="781587"/>
            </a:xfrm>
            <a:prstGeom prst="rect">
              <a:avLst/>
            </a:prstGeom>
            <a:noFill/>
            <a:effectLst/>
          </p:spPr>
          <p:txBody>
            <a:bodyPr wrap="square" rtlCol="0">
              <a:spAutoFit/>
            </a:bodyPr>
            <a:lstStyle/>
            <a:p>
              <a:pPr algn="r" fontAlgn="auto">
                <a:lnSpc>
                  <a:spcPct val="120000"/>
                </a:lnSpc>
              </a:pPr>
              <a:r>
                <a:rPr lang="zh-CN" altLang="en-US" sz="3735" b="1" noProof="1">
                  <a:solidFill>
                    <a:srgbClr val="EE2222"/>
                  </a:solidFill>
                  <a:latin typeface="微软雅黑" panose="020B0503020204020204" pitchFamily="34" charset="-122"/>
                  <a:ea typeface="微软雅黑" panose="020B0503020204020204" pitchFamily="34" charset="-122"/>
                  <a:cs typeface="+mn-ea"/>
                  <a:sym typeface="+mn-lt"/>
                </a:rPr>
                <a:t>党的总章程</a:t>
              </a:r>
            </a:p>
          </p:txBody>
        </p:sp>
      </p:grpSp>
      <p:grpSp>
        <p:nvGrpSpPr>
          <p:cNvPr id="12" name="组合 11"/>
          <p:cNvGrpSpPr/>
          <p:nvPr/>
        </p:nvGrpSpPr>
        <p:grpSpPr>
          <a:xfrm>
            <a:off x="6822377" y="1875271"/>
            <a:ext cx="4242352" cy="1333674"/>
            <a:chOff x="6336454" y="4285531"/>
            <a:chExt cx="4242264" cy="1332670"/>
          </a:xfrm>
        </p:grpSpPr>
        <p:sp>
          <p:nvSpPr>
            <p:cNvPr id="13" name="TextBox 80"/>
            <p:cNvSpPr txBox="1"/>
            <p:nvPr/>
          </p:nvSpPr>
          <p:spPr>
            <a:xfrm>
              <a:off x="7810959" y="4590709"/>
              <a:ext cx="2767759" cy="781587"/>
            </a:xfrm>
            <a:prstGeom prst="rect">
              <a:avLst/>
            </a:prstGeom>
            <a:noFill/>
            <a:effectLst/>
          </p:spPr>
          <p:txBody>
            <a:bodyPr wrap="square" rtlCol="0">
              <a:spAutoFit/>
            </a:bodyPr>
            <a:lstStyle/>
            <a:p>
              <a:pPr algn="r" fontAlgn="auto">
                <a:lnSpc>
                  <a:spcPct val="120000"/>
                </a:lnSpc>
              </a:pPr>
              <a:r>
                <a:rPr lang="zh-CN" altLang="en-US" sz="3735" b="1" noProof="1">
                  <a:solidFill>
                    <a:srgbClr val="EE2222"/>
                  </a:solidFill>
                  <a:latin typeface="微软雅黑" panose="020B0503020204020204" pitchFamily="34" charset="-122"/>
                  <a:ea typeface="微软雅黑" panose="020B0503020204020204" pitchFamily="34" charset="-122"/>
                  <a:cs typeface="+mn-ea"/>
                  <a:sym typeface="+mn-lt"/>
                </a:rPr>
                <a:t>党的总规矩</a:t>
              </a:r>
            </a:p>
          </p:txBody>
        </p:sp>
        <p:sp>
          <p:nvSpPr>
            <p:cNvPr id="14" name="圆角矩形 27"/>
            <p:cNvSpPr/>
            <p:nvPr/>
          </p:nvSpPr>
          <p:spPr>
            <a:xfrm>
              <a:off x="6336454" y="4285531"/>
              <a:ext cx="1325327" cy="1332670"/>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noProof="1">
                  <a:latin typeface="微软雅黑" panose="020B0503020204020204" pitchFamily="34" charset="-122"/>
                  <a:ea typeface="微软雅黑" panose="020B0503020204020204" pitchFamily="34" charset="-122"/>
                </a:rPr>
                <a:t>行为规范</a:t>
              </a:r>
            </a:p>
          </p:txBody>
        </p:sp>
      </p:grpSp>
    </p:spTree>
  </p:cSld>
  <p:clrMapOvr>
    <a:masterClrMapping/>
  </p:clrMapOvr>
  <p:transition spd="slow" advClick="0" advTm="27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par>
                          <p:cTn id="18" fill="hold">
                            <p:stCondLst>
                              <p:cond delay="2500"/>
                            </p:stCondLst>
                            <p:childTnLst>
                              <p:par>
                                <p:cTn id="19" presetID="21"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96839" y="26438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党章的基本架构</a:t>
            </a:r>
          </a:p>
        </p:txBody>
      </p:sp>
      <p:sp>
        <p:nvSpPr>
          <p:cNvPr id="10" name="矩形 9"/>
          <p:cNvSpPr/>
          <p:nvPr/>
        </p:nvSpPr>
        <p:spPr>
          <a:xfrm>
            <a:off x="934842" y="4439735"/>
            <a:ext cx="10466163" cy="978856"/>
          </a:xfrm>
          <a:prstGeom prst="rect">
            <a:avLst/>
          </a:prstGeom>
          <a:solidFill>
            <a:srgbClr val="EE2222"/>
          </a:solidFill>
          <a:ln w="19050">
            <a:noFill/>
          </a:ln>
        </p:spPr>
        <p:txBody>
          <a:bodyPr wrap="square">
            <a:spAutoFit/>
          </a:bodyPr>
          <a:lstStyle/>
          <a:p>
            <a:pPr algn="ctr" fontAlgn="auto">
              <a:lnSpc>
                <a:spcPct val="120000"/>
              </a:lnSpc>
            </a:pP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400" b="1" spc="300" noProof="1">
                <a:solidFill>
                  <a:schemeClr val="bg1"/>
                </a:solidFill>
                <a:latin typeface="微软雅黑" panose="020B0503020204020204" pitchFamily="34" charset="-122"/>
                <a:ea typeface="微软雅黑" panose="020B0503020204020204" pitchFamily="34" charset="-122"/>
                <a:cs typeface="+mn-ea"/>
                <a:sym typeface="+mn-lt"/>
              </a:rPr>
              <a:t>17000</a:t>
            </a: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余字，由总纲和</a:t>
            </a:r>
            <a:r>
              <a:rPr lang="en-US" altLang="zh-CN" sz="2400" b="1" spc="300" noProof="1">
                <a:solidFill>
                  <a:schemeClr val="bg1"/>
                </a:solidFill>
                <a:latin typeface="微软雅黑" panose="020B0503020204020204" pitchFamily="34" charset="-122"/>
                <a:ea typeface="微软雅黑" panose="020B0503020204020204" pitchFamily="34" charset="-122"/>
                <a:cs typeface="+mn-ea"/>
                <a:sym typeface="+mn-lt"/>
              </a:rPr>
              <a:t>11</a:t>
            </a: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章</a:t>
            </a: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组成，共</a:t>
            </a:r>
            <a:r>
              <a:rPr lang="en-US" altLang="zh-CN" sz="2400" b="1" spc="300" noProof="1">
                <a:solidFill>
                  <a:schemeClr val="bg1"/>
                </a:solidFill>
                <a:latin typeface="微软雅黑" panose="020B0503020204020204" pitchFamily="34" charset="-122"/>
                <a:ea typeface="微软雅黑" panose="020B0503020204020204" pitchFamily="34" charset="-122"/>
                <a:cs typeface="+mn-ea"/>
                <a:sym typeface="+mn-lt"/>
              </a:rPr>
              <a:t>53</a:t>
            </a: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条</a:t>
            </a: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。总纲占四分之一以上篇幅，</a:t>
            </a:r>
            <a:r>
              <a:rPr lang="en-US" altLang="zh-CN" sz="2400" b="1" spc="300" noProof="1">
                <a:solidFill>
                  <a:schemeClr val="bg1"/>
                </a:solidFill>
                <a:latin typeface="微软雅黑" panose="020B0503020204020204" pitchFamily="34" charset="-122"/>
                <a:ea typeface="微软雅黑" panose="020B0503020204020204" pitchFamily="34" charset="-122"/>
                <a:cs typeface="+mn-ea"/>
                <a:sym typeface="+mn-lt"/>
              </a:rPr>
              <a:t>6000</a:t>
            </a: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余字</a:t>
            </a: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a:t>
            </a:r>
            <a:r>
              <a:rPr lang="en-US" altLang="zh-CN" sz="2400" spc="300" noProof="1">
                <a:solidFill>
                  <a:schemeClr val="bg1"/>
                </a:solidFill>
                <a:latin typeface="微软雅黑" panose="020B0503020204020204" pitchFamily="34" charset="-122"/>
                <a:ea typeface="微软雅黑" panose="020B0503020204020204" pitchFamily="34" charset="-122"/>
                <a:cs typeface="+mn-ea"/>
                <a:sym typeface="+mn-lt"/>
              </a:rPr>
              <a:t>1—11</a:t>
            </a: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章实际是它的具体化。</a:t>
            </a:r>
          </a:p>
        </p:txBody>
      </p:sp>
      <p:sp>
        <p:nvSpPr>
          <p:cNvPr id="15" name="圆角矩形 27"/>
          <p:cNvSpPr/>
          <p:nvPr/>
        </p:nvSpPr>
        <p:spPr>
          <a:xfrm>
            <a:off x="6834760" y="3458849"/>
            <a:ext cx="1843328"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noProof="1">
                <a:latin typeface="微软雅黑" panose="020B0503020204020204" pitchFamily="34" charset="-122"/>
                <a:ea typeface="微软雅黑" panose="020B0503020204020204" pitchFamily="34" charset="-122"/>
              </a:rPr>
              <a:t>11</a:t>
            </a:r>
            <a:r>
              <a:rPr lang="zh-CN" altLang="en-US" sz="3200" b="1" noProof="1">
                <a:latin typeface="微软雅黑" panose="020B0503020204020204" pitchFamily="34" charset="-122"/>
                <a:ea typeface="微软雅黑" panose="020B0503020204020204" pitchFamily="34" charset="-122"/>
              </a:rPr>
              <a:t>章</a:t>
            </a:r>
          </a:p>
        </p:txBody>
      </p:sp>
      <p:sp>
        <p:nvSpPr>
          <p:cNvPr id="16" name="圆角矩形 28"/>
          <p:cNvSpPr/>
          <p:nvPr/>
        </p:nvSpPr>
        <p:spPr>
          <a:xfrm>
            <a:off x="4061037" y="3458849"/>
            <a:ext cx="1843328"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noProof="1">
                <a:latin typeface="微软雅黑" panose="020B0503020204020204" pitchFamily="34" charset="-122"/>
                <a:ea typeface="微软雅黑" panose="020B0503020204020204" pitchFamily="34" charset="-122"/>
              </a:rPr>
              <a:t>总纲</a:t>
            </a:r>
          </a:p>
        </p:txBody>
      </p:sp>
      <p:sp>
        <p:nvSpPr>
          <p:cNvPr id="17" name="圆角矩形 29"/>
          <p:cNvSpPr/>
          <p:nvPr/>
        </p:nvSpPr>
        <p:spPr>
          <a:xfrm>
            <a:off x="9608484" y="3458849"/>
            <a:ext cx="1843328"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noProof="1">
                <a:latin typeface="微软雅黑" panose="020B0503020204020204" pitchFamily="34" charset="-122"/>
                <a:ea typeface="微软雅黑" panose="020B0503020204020204" pitchFamily="34" charset="-122"/>
              </a:rPr>
              <a:t>53</a:t>
            </a:r>
            <a:r>
              <a:rPr lang="zh-CN" altLang="en-US" sz="3200" b="1" noProof="1">
                <a:latin typeface="微软雅黑" panose="020B0503020204020204" pitchFamily="34" charset="-122"/>
                <a:ea typeface="微软雅黑" panose="020B0503020204020204" pitchFamily="34" charset="-122"/>
              </a:rPr>
              <a:t>条</a:t>
            </a:r>
          </a:p>
        </p:txBody>
      </p:sp>
      <p:sp>
        <p:nvSpPr>
          <p:cNvPr id="18" name="圆角矩形 30"/>
          <p:cNvSpPr/>
          <p:nvPr/>
        </p:nvSpPr>
        <p:spPr>
          <a:xfrm>
            <a:off x="699862" y="3458849"/>
            <a:ext cx="2499050"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noProof="1">
                <a:latin typeface="微软雅黑" panose="020B0503020204020204" pitchFamily="34" charset="-122"/>
                <a:ea typeface="微软雅黑" panose="020B0503020204020204" pitchFamily="34" charset="-122"/>
              </a:rPr>
              <a:t>17000</a:t>
            </a:r>
            <a:r>
              <a:rPr lang="zh-CN" altLang="en-US" sz="3200" b="1" noProof="1">
                <a:latin typeface="微软雅黑" panose="020B0503020204020204" pitchFamily="34" charset="-122"/>
                <a:ea typeface="微软雅黑" panose="020B0503020204020204" pitchFamily="34" charset="-122"/>
              </a:rPr>
              <a:t>字</a:t>
            </a:r>
          </a:p>
        </p:txBody>
      </p:sp>
      <p:cxnSp>
        <p:nvCxnSpPr>
          <p:cNvPr id="19" name="直接连接符 18"/>
          <p:cNvCxnSpPr/>
          <p:nvPr/>
        </p:nvCxnSpPr>
        <p:spPr>
          <a:xfrm>
            <a:off x="2025597" y="2876161"/>
            <a:ext cx="8514872" cy="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25597" y="2876161"/>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994609" y="2876161"/>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773095" y="2876161"/>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540468" y="2876161"/>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277476" y="2183921"/>
            <a:ext cx="0" cy="69224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bwMode="auto">
          <a:xfrm>
            <a:off x="4143598" y="1549970"/>
            <a:ext cx="4267756" cy="742412"/>
          </a:xfrm>
          <a:prstGeom prst="roundRect">
            <a:avLst>
              <a:gd name="adj" fmla="val 36977"/>
            </a:avLst>
          </a:prstGeom>
          <a:solidFill>
            <a:schemeClr val="accent5"/>
          </a:solidFill>
          <a:ln w="9525" cap="flat" cmpd="sng" algn="ctr">
            <a:no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5" name="TextBox 20"/>
          <p:cNvSpPr txBox="1"/>
          <p:nvPr/>
        </p:nvSpPr>
        <p:spPr>
          <a:xfrm>
            <a:off x="4763439" y="1629355"/>
            <a:ext cx="3028074" cy="583641"/>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pPr algn="ctr"/>
            <a:r>
              <a:rPr lang="en-US" altLang="zh-CN" sz="3200" b="1" dirty="0">
                <a:solidFill>
                  <a:schemeClr val="bg1"/>
                </a:solidFill>
                <a:latin typeface="微软雅黑" panose="020B0503020204020204" pitchFamily="34" charset="-122"/>
                <a:ea typeface="微软雅黑" panose="020B0503020204020204" pitchFamily="34" charset="-122"/>
              </a:rPr>
              <a:t>中国共产党章程</a:t>
            </a:r>
          </a:p>
        </p:txBody>
      </p:sp>
    </p:spTree>
  </p:cSld>
  <p:clrMapOvr>
    <a:masterClrMapping/>
  </p:clrMapOvr>
  <p:transition spd="slow" advClick="0" advTm="30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16" presetClass="entr" presetSubtype="21"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arn(inVertical)">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bldLvl="0" animBg="1"/>
      <p:bldP spid="16" grpId="0" bldLvl="0" animBg="1"/>
      <p:bldP spid="17" grpId="0" bldLvl="0" animBg="1"/>
      <p:bldP spid="18" grpId="0" bldLvl="0" animBg="1"/>
      <p:bldP spid="4" grpId="0" bldLvl="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71436" y="28153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党章的主要内容</a:t>
            </a:r>
          </a:p>
        </p:txBody>
      </p:sp>
      <p:grpSp>
        <p:nvGrpSpPr>
          <p:cNvPr id="72" name="组合 71"/>
          <p:cNvGrpSpPr/>
          <p:nvPr/>
        </p:nvGrpSpPr>
        <p:grpSpPr>
          <a:xfrm>
            <a:off x="3696182" y="1625049"/>
            <a:ext cx="671600" cy="3286553"/>
            <a:chOff x="3695733" y="2423020"/>
            <a:chExt cx="672000" cy="3285715"/>
          </a:xfrm>
        </p:grpSpPr>
        <p:sp>
          <p:nvSpPr>
            <p:cNvPr id="73" name="矩形 72"/>
            <p:cNvSpPr/>
            <p:nvPr/>
          </p:nvSpPr>
          <p:spPr>
            <a:xfrm>
              <a:off x="3695733"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第一章</a:t>
              </a:r>
            </a:p>
          </p:txBody>
        </p:sp>
        <p:sp>
          <p:nvSpPr>
            <p:cNvPr id="74" name="矩形 73"/>
            <p:cNvSpPr/>
            <p:nvPr/>
          </p:nvSpPr>
          <p:spPr>
            <a:xfrm>
              <a:off x="3695733"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5" name="组合 74"/>
          <p:cNvGrpSpPr/>
          <p:nvPr/>
        </p:nvGrpSpPr>
        <p:grpSpPr>
          <a:xfrm>
            <a:off x="5193390" y="1625049"/>
            <a:ext cx="671599" cy="3286553"/>
            <a:chOff x="5192528" y="2423020"/>
            <a:chExt cx="672000" cy="3285715"/>
          </a:xfrm>
        </p:grpSpPr>
        <p:sp>
          <p:nvSpPr>
            <p:cNvPr id="76" name="矩形 75"/>
            <p:cNvSpPr/>
            <p:nvPr/>
          </p:nvSpPr>
          <p:spPr>
            <a:xfrm>
              <a:off x="5192528"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第三章</a:t>
              </a:r>
            </a:p>
          </p:txBody>
        </p:sp>
        <p:sp>
          <p:nvSpPr>
            <p:cNvPr id="77" name="矩形 76"/>
            <p:cNvSpPr/>
            <p:nvPr/>
          </p:nvSpPr>
          <p:spPr>
            <a:xfrm>
              <a:off x="5192528"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党的中央组织</a:t>
              </a:r>
            </a:p>
          </p:txBody>
        </p:sp>
      </p:grpSp>
      <p:grpSp>
        <p:nvGrpSpPr>
          <p:cNvPr id="78" name="组合 77"/>
          <p:cNvGrpSpPr/>
          <p:nvPr/>
        </p:nvGrpSpPr>
        <p:grpSpPr>
          <a:xfrm>
            <a:off x="5941199" y="1625049"/>
            <a:ext cx="673188" cy="3286553"/>
            <a:chOff x="5940925" y="2423020"/>
            <a:chExt cx="672000" cy="3285715"/>
          </a:xfrm>
        </p:grpSpPr>
        <p:sp>
          <p:nvSpPr>
            <p:cNvPr id="79" name="矩形 78"/>
            <p:cNvSpPr/>
            <p:nvPr/>
          </p:nvSpPr>
          <p:spPr>
            <a:xfrm>
              <a:off x="5940925"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第四章</a:t>
              </a:r>
            </a:p>
          </p:txBody>
        </p:sp>
        <p:sp>
          <p:nvSpPr>
            <p:cNvPr id="80" name="矩形 79"/>
            <p:cNvSpPr/>
            <p:nvPr/>
          </p:nvSpPr>
          <p:spPr>
            <a:xfrm>
              <a:off x="5940925"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党的地方组织</a:t>
              </a:r>
            </a:p>
          </p:txBody>
        </p:sp>
      </p:grpSp>
      <p:grpSp>
        <p:nvGrpSpPr>
          <p:cNvPr id="81" name="组合 80"/>
          <p:cNvGrpSpPr/>
          <p:nvPr/>
        </p:nvGrpSpPr>
        <p:grpSpPr>
          <a:xfrm>
            <a:off x="6690597" y="1625049"/>
            <a:ext cx="671600" cy="3286553"/>
            <a:chOff x="6689323" y="2423020"/>
            <a:chExt cx="672000" cy="3285715"/>
          </a:xfrm>
        </p:grpSpPr>
        <p:sp>
          <p:nvSpPr>
            <p:cNvPr id="82" name="矩形 81"/>
            <p:cNvSpPr/>
            <p:nvPr/>
          </p:nvSpPr>
          <p:spPr>
            <a:xfrm>
              <a:off x="6689323"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第五章</a:t>
              </a:r>
            </a:p>
          </p:txBody>
        </p:sp>
        <p:sp>
          <p:nvSpPr>
            <p:cNvPr id="83" name="矩形 82"/>
            <p:cNvSpPr/>
            <p:nvPr/>
          </p:nvSpPr>
          <p:spPr>
            <a:xfrm>
              <a:off x="6689323"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党的基层组织</a:t>
              </a:r>
            </a:p>
          </p:txBody>
        </p:sp>
      </p:grpSp>
      <p:grpSp>
        <p:nvGrpSpPr>
          <p:cNvPr id="84" name="组合 83"/>
          <p:cNvGrpSpPr/>
          <p:nvPr/>
        </p:nvGrpSpPr>
        <p:grpSpPr>
          <a:xfrm>
            <a:off x="7438407" y="1625049"/>
            <a:ext cx="671599" cy="3286553"/>
            <a:chOff x="7437720" y="2423020"/>
            <a:chExt cx="672000" cy="3285715"/>
          </a:xfrm>
        </p:grpSpPr>
        <p:sp>
          <p:nvSpPr>
            <p:cNvPr id="85" name="矩形 84"/>
            <p:cNvSpPr/>
            <p:nvPr/>
          </p:nvSpPr>
          <p:spPr>
            <a:xfrm>
              <a:off x="7437720"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第六章</a:t>
              </a:r>
            </a:p>
          </p:txBody>
        </p:sp>
        <p:sp>
          <p:nvSpPr>
            <p:cNvPr id="86" name="矩形 85"/>
            <p:cNvSpPr/>
            <p:nvPr/>
          </p:nvSpPr>
          <p:spPr>
            <a:xfrm>
              <a:off x="7437720"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党的干部</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7" name="组合 86"/>
          <p:cNvGrpSpPr/>
          <p:nvPr/>
        </p:nvGrpSpPr>
        <p:grpSpPr>
          <a:xfrm>
            <a:off x="8187805" y="1625049"/>
            <a:ext cx="671599" cy="3286553"/>
            <a:chOff x="8186117" y="2423020"/>
            <a:chExt cx="672000" cy="3285715"/>
          </a:xfrm>
        </p:grpSpPr>
        <p:sp>
          <p:nvSpPr>
            <p:cNvPr id="88" name="矩形 87"/>
            <p:cNvSpPr/>
            <p:nvPr/>
          </p:nvSpPr>
          <p:spPr>
            <a:xfrm>
              <a:off x="8186117"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第七章</a:t>
              </a:r>
            </a:p>
          </p:txBody>
        </p:sp>
        <p:sp>
          <p:nvSpPr>
            <p:cNvPr id="89" name="矩形 88"/>
            <p:cNvSpPr/>
            <p:nvPr/>
          </p:nvSpPr>
          <p:spPr>
            <a:xfrm>
              <a:off x="8186117"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0" name="组合 89"/>
          <p:cNvGrpSpPr/>
          <p:nvPr/>
        </p:nvGrpSpPr>
        <p:grpSpPr>
          <a:xfrm>
            <a:off x="8935614" y="1625049"/>
            <a:ext cx="671600" cy="3286553"/>
            <a:chOff x="8934515" y="2423020"/>
            <a:chExt cx="672000" cy="3285715"/>
          </a:xfrm>
        </p:grpSpPr>
        <p:sp>
          <p:nvSpPr>
            <p:cNvPr id="91" name="矩形 90"/>
            <p:cNvSpPr/>
            <p:nvPr/>
          </p:nvSpPr>
          <p:spPr>
            <a:xfrm>
              <a:off x="8934515"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第八章</a:t>
              </a:r>
            </a:p>
          </p:txBody>
        </p:sp>
        <p:sp>
          <p:nvSpPr>
            <p:cNvPr id="92" name="矩形 91"/>
            <p:cNvSpPr/>
            <p:nvPr/>
          </p:nvSpPr>
          <p:spPr>
            <a:xfrm>
              <a:off x="8934515"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党的纪律检查机关</a:t>
              </a:r>
              <a:endParaRPr lang="en-US" altLang="zh-CN"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3" name="组合 92"/>
          <p:cNvGrpSpPr/>
          <p:nvPr/>
        </p:nvGrpSpPr>
        <p:grpSpPr>
          <a:xfrm>
            <a:off x="9683424" y="1625049"/>
            <a:ext cx="673188" cy="3286553"/>
            <a:chOff x="9682912" y="2423020"/>
            <a:chExt cx="672000" cy="3285715"/>
          </a:xfrm>
        </p:grpSpPr>
        <p:sp>
          <p:nvSpPr>
            <p:cNvPr id="94" name="矩形 93"/>
            <p:cNvSpPr/>
            <p:nvPr/>
          </p:nvSpPr>
          <p:spPr>
            <a:xfrm>
              <a:off x="9682912"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第九章</a:t>
              </a:r>
            </a:p>
          </p:txBody>
        </p:sp>
        <p:sp>
          <p:nvSpPr>
            <p:cNvPr id="95" name="矩形 94"/>
            <p:cNvSpPr/>
            <p:nvPr/>
          </p:nvSpPr>
          <p:spPr>
            <a:xfrm>
              <a:off x="9682912"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6" name="组合 95"/>
          <p:cNvGrpSpPr/>
          <p:nvPr/>
        </p:nvGrpSpPr>
        <p:grpSpPr>
          <a:xfrm>
            <a:off x="10432822" y="1625049"/>
            <a:ext cx="671599" cy="3286553"/>
            <a:chOff x="10431309" y="2423020"/>
            <a:chExt cx="672000" cy="3285715"/>
          </a:xfrm>
        </p:grpSpPr>
        <p:sp>
          <p:nvSpPr>
            <p:cNvPr id="97" name="矩形 96"/>
            <p:cNvSpPr/>
            <p:nvPr/>
          </p:nvSpPr>
          <p:spPr>
            <a:xfrm>
              <a:off x="10431309"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第十章</a:t>
              </a:r>
            </a:p>
          </p:txBody>
        </p:sp>
        <p:sp>
          <p:nvSpPr>
            <p:cNvPr id="98" name="矩形 97"/>
            <p:cNvSpPr/>
            <p:nvPr/>
          </p:nvSpPr>
          <p:spPr>
            <a:xfrm>
              <a:off x="10431309"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党和共青团的关系</a:t>
              </a:r>
              <a:endParaRPr lang="en-US" altLang="zh-CN"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9" name="组合 98"/>
          <p:cNvGrpSpPr/>
          <p:nvPr/>
        </p:nvGrpSpPr>
        <p:grpSpPr>
          <a:xfrm>
            <a:off x="11180631" y="1625049"/>
            <a:ext cx="673188" cy="3286553"/>
            <a:chOff x="11179707" y="2423020"/>
            <a:chExt cx="672000" cy="3285715"/>
          </a:xfrm>
        </p:grpSpPr>
        <p:sp>
          <p:nvSpPr>
            <p:cNvPr id="100" name="矩形 99"/>
            <p:cNvSpPr/>
            <p:nvPr/>
          </p:nvSpPr>
          <p:spPr>
            <a:xfrm>
              <a:off x="11179707"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a:t>
              </a:r>
              <a:endParaRPr lang="en-US" altLang="zh-CN"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endParaRPr>
            </a:p>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十</a:t>
              </a:r>
              <a:endParaRPr lang="en-US" altLang="zh-CN"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endParaRPr>
            </a:p>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一</a:t>
              </a:r>
              <a:endParaRPr lang="en-US" altLang="zh-CN"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endParaRPr>
            </a:p>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章</a:t>
              </a:r>
            </a:p>
          </p:txBody>
        </p:sp>
        <p:sp>
          <p:nvSpPr>
            <p:cNvPr id="101" name="矩形 100"/>
            <p:cNvSpPr/>
            <p:nvPr/>
          </p:nvSpPr>
          <p:spPr>
            <a:xfrm>
              <a:off x="11179707"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党徽党旗</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2" name="组合 101"/>
          <p:cNvGrpSpPr/>
          <p:nvPr/>
        </p:nvGrpSpPr>
        <p:grpSpPr>
          <a:xfrm>
            <a:off x="4434466" y="1625049"/>
            <a:ext cx="682714" cy="3286553"/>
            <a:chOff x="4433532" y="2423020"/>
            <a:chExt cx="682599" cy="3285716"/>
          </a:xfrm>
        </p:grpSpPr>
        <p:sp>
          <p:nvSpPr>
            <p:cNvPr id="103" name="矩形 102"/>
            <p:cNvSpPr/>
            <p:nvPr/>
          </p:nvSpPr>
          <p:spPr>
            <a:xfrm>
              <a:off x="4444131"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第二章</a:t>
              </a:r>
            </a:p>
          </p:txBody>
        </p:sp>
        <p:sp>
          <p:nvSpPr>
            <p:cNvPr id="104" name="矩形 103"/>
            <p:cNvSpPr/>
            <p:nvPr/>
          </p:nvSpPr>
          <p:spPr>
            <a:xfrm>
              <a:off x="4433532" y="3618966"/>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党的组织制度</a:t>
              </a:r>
            </a:p>
          </p:txBody>
        </p:sp>
      </p:grpSp>
      <p:grpSp>
        <p:nvGrpSpPr>
          <p:cNvPr id="105" name="组合 104"/>
          <p:cNvGrpSpPr/>
          <p:nvPr/>
        </p:nvGrpSpPr>
        <p:grpSpPr>
          <a:xfrm>
            <a:off x="348979" y="1625049"/>
            <a:ext cx="3169063" cy="3286553"/>
            <a:chOff x="335360" y="2423020"/>
            <a:chExt cx="3168352" cy="3285715"/>
          </a:xfrm>
        </p:grpSpPr>
        <p:sp>
          <p:nvSpPr>
            <p:cNvPr id="106" name="圆角矩形 15"/>
            <p:cNvSpPr/>
            <p:nvPr/>
          </p:nvSpPr>
          <p:spPr>
            <a:xfrm>
              <a:off x="335360" y="2423020"/>
              <a:ext cx="3168352" cy="3285715"/>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微软雅黑" panose="020B0503020204020204" pitchFamily="34" charset="-122"/>
                <a:ea typeface="微软雅黑" panose="020B0503020204020204" pitchFamily="34" charset="-122"/>
              </a:endParaRPr>
            </a:p>
          </p:txBody>
        </p:sp>
        <p:sp>
          <p:nvSpPr>
            <p:cNvPr id="107" name="TextBox 20"/>
            <p:cNvSpPr txBox="1"/>
            <p:nvPr/>
          </p:nvSpPr>
          <p:spPr>
            <a:xfrm>
              <a:off x="719404" y="4451027"/>
              <a:ext cx="2400265" cy="666785"/>
            </a:xfrm>
            <a:prstGeom prst="rect">
              <a:avLst/>
            </a:prstGeom>
            <a:noFill/>
          </p:spPr>
          <p:txBody>
            <a:bodyPr wrap="square" rtlCol="0">
              <a:spAutoFit/>
            </a:bodyPr>
            <a:lstStyle/>
            <a:p>
              <a:pPr algn="ctr" fontAlgn="auto"/>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总  纲</a:t>
              </a:r>
            </a:p>
          </p:txBody>
        </p:sp>
        <p:sp>
          <p:nvSpPr>
            <p:cNvPr id="108" name="文本框 62"/>
            <p:cNvSpPr txBox="1"/>
            <p:nvPr/>
          </p:nvSpPr>
          <p:spPr>
            <a:xfrm>
              <a:off x="517583" y="3803875"/>
              <a:ext cx="2803907" cy="584382"/>
            </a:xfrm>
            <a:prstGeom prst="rect">
              <a:avLst/>
            </a:prstGeom>
            <a:noFill/>
            <a:effectLst/>
          </p:spPr>
          <p:txBody>
            <a:bodyPr wrap="square" rtlCol="0">
              <a:spAutoFit/>
            </a:bodyPr>
            <a:lstStyle/>
            <a:p>
              <a:pPr algn="ctr" fontAlgn="auto">
                <a:lnSpc>
                  <a:spcPct val="120000"/>
                </a:lnSpc>
              </a:pP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中国共产党章程</a:t>
              </a:r>
            </a:p>
          </p:txBody>
        </p:sp>
        <p:pic>
          <p:nvPicPr>
            <p:cNvPr id="29735" name="图片 108"/>
            <p:cNvPicPr>
              <a:picLocks noChangeAspect="1"/>
            </p:cNvPicPr>
            <p:nvPr/>
          </p:nvPicPr>
          <p:blipFill>
            <a:blip r:embed="rId3" cstate="email"/>
            <a:stretch>
              <a:fillRect/>
            </a:stretch>
          </p:blipFill>
          <p:spPr>
            <a:xfrm>
              <a:off x="1556494" y="2919941"/>
              <a:ext cx="726085" cy="759541"/>
            </a:xfrm>
            <a:prstGeom prst="rect">
              <a:avLst/>
            </a:prstGeom>
            <a:noFill/>
            <a:ln w="9525">
              <a:noFill/>
            </a:ln>
          </p:spPr>
        </p:pic>
      </p:grpSp>
    </p:spTree>
  </p:cSld>
  <p:clrMapOvr>
    <a:masterClrMapping/>
  </p:clrMapOvr>
  <p:transition spd="slow" advClick="0" advTm="25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heel(1)">
                                      <p:cBhvr>
                                        <p:cTn id="11" dur="1000"/>
                                        <p:tgtEl>
                                          <p:spTgt spid="105"/>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p:cTn id="15" dur="400" fill="hold"/>
                                        <p:tgtEl>
                                          <p:spTgt spid="72"/>
                                        </p:tgtEl>
                                        <p:attrNameLst>
                                          <p:attrName>ppt_x</p:attrName>
                                        </p:attrNameLst>
                                      </p:cBhvr>
                                      <p:tavLst>
                                        <p:tav tm="0">
                                          <p:val>
                                            <p:strVal val="#ppt_x"/>
                                          </p:val>
                                        </p:tav>
                                        <p:tav tm="100000">
                                          <p:val>
                                            <p:strVal val="#ppt_x"/>
                                          </p:val>
                                        </p:tav>
                                      </p:tavLst>
                                    </p:anim>
                                    <p:anim calcmode="lin" valueType="num">
                                      <p:cBhvr>
                                        <p:cTn id="16" dur="400" fill="hold"/>
                                        <p:tgtEl>
                                          <p:spTgt spid="7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400" fill="hold"/>
                                        <p:tgtEl>
                                          <p:spTgt spid="102"/>
                                        </p:tgtEl>
                                        <p:attrNameLst>
                                          <p:attrName>ppt_x</p:attrName>
                                        </p:attrNameLst>
                                      </p:cBhvr>
                                      <p:tavLst>
                                        <p:tav tm="0">
                                          <p:val>
                                            <p:strVal val="#ppt_x"/>
                                          </p:val>
                                        </p:tav>
                                        <p:tav tm="100000">
                                          <p:val>
                                            <p:strVal val="#ppt_x"/>
                                          </p:val>
                                        </p:tav>
                                      </p:tavLst>
                                    </p:anim>
                                    <p:anim calcmode="lin" valueType="num">
                                      <p:cBhvr>
                                        <p:cTn id="21" dur="400" fill="hold"/>
                                        <p:tgtEl>
                                          <p:spTgt spid="102"/>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400" fill="hold"/>
                                        <p:tgtEl>
                                          <p:spTgt spid="75"/>
                                        </p:tgtEl>
                                        <p:attrNameLst>
                                          <p:attrName>ppt_x</p:attrName>
                                        </p:attrNameLst>
                                      </p:cBhvr>
                                      <p:tavLst>
                                        <p:tav tm="0">
                                          <p:val>
                                            <p:strVal val="#ppt_x"/>
                                          </p:val>
                                        </p:tav>
                                        <p:tav tm="100000">
                                          <p:val>
                                            <p:strVal val="#ppt_x"/>
                                          </p:val>
                                        </p:tav>
                                      </p:tavLst>
                                    </p:anim>
                                    <p:anim calcmode="lin" valueType="num">
                                      <p:cBhvr>
                                        <p:cTn id="26" dur="400" fill="hold"/>
                                        <p:tgtEl>
                                          <p:spTgt spid="7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p:cTn id="30" dur="400" fill="hold"/>
                                        <p:tgtEl>
                                          <p:spTgt spid="78"/>
                                        </p:tgtEl>
                                        <p:attrNameLst>
                                          <p:attrName>ppt_x</p:attrName>
                                        </p:attrNameLst>
                                      </p:cBhvr>
                                      <p:tavLst>
                                        <p:tav tm="0">
                                          <p:val>
                                            <p:strVal val="#ppt_x"/>
                                          </p:val>
                                        </p:tav>
                                        <p:tav tm="100000">
                                          <p:val>
                                            <p:strVal val="#ppt_x"/>
                                          </p:val>
                                        </p:tav>
                                      </p:tavLst>
                                    </p:anim>
                                    <p:anim calcmode="lin" valueType="num">
                                      <p:cBhvr>
                                        <p:cTn id="31" dur="400" fill="hold"/>
                                        <p:tgtEl>
                                          <p:spTgt spid="78"/>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400" fill="hold"/>
                                        <p:tgtEl>
                                          <p:spTgt spid="81"/>
                                        </p:tgtEl>
                                        <p:attrNameLst>
                                          <p:attrName>ppt_x</p:attrName>
                                        </p:attrNameLst>
                                      </p:cBhvr>
                                      <p:tavLst>
                                        <p:tav tm="0">
                                          <p:val>
                                            <p:strVal val="#ppt_x"/>
                                          </p:val>
                                        </p:tav>
                                        <p:tav tm="100000">
                                          <p:val>
                                            <p:strVal val="#ppt_x"/>
                                          </p:val>
                                        </p:tav>
                                      </p:tavLst>
                                    </p:anim>
                                    <p:anim calcmode="lin" valueType="num">
                                      <p:cBhvr>
                                        <p:cTn id="36" dur="400" fill="hold"/>
                                        <p:tgtEl>
                                          <p:spTgt spid="81"/>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400" fill="hold"/>
                                        <p:tgtEl>
                                          <p:spTgt spid="84"/>
                                        </p:tgtEl>
                                        <p:attrNameLst>
                                          <p:attrName>ppt_x</p:attrName>
                                        </p:attrNameLst>
                                      </p:cBhvr>
                                      <p:tavLst>
                                        <p:tav tm="0">
                                          <p:val>
                                            <p:strVal val="#ppt_x"/>
                                          </p:val>
                                        </p:tav>
                                        <p:tav tm="100000">
                                          <p:val>
                                            <p:strVal val="#ppt_x"/>
                                          </p:val>
                                        </p:tav>
                                      </p:tavLst>
                                    </p:anim>
                                    <p:anim calcmode="lin" valueType="num">
                                      <p:cBhvr>
                                        <p:cTn id="41" dur="400" fill="hold"/>
                                        <p:tgtEl>
                                          <p:spTgt spid="84"/>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400" fill="hold"/>
                                        <p:tgtEl>
                                          <p:spTgt spid="87"/>
                                        </p:tgtEl>
                                        <p:attrNameLst>
                                          <p:attrName>ppt_x</p:attrName>
                                        </p:attrNameLst>
                                      </p:cBhvr>
                                      <p:tavLst>
                                        <p:tav tm="0">
                                          <p:val>
                                            <p:strVal val="#ppt_x"/>
                                          </p:val>
                                        </p:tav>
                                        <p:tav tm="100000">
                                          <p:val>
                                            <p:strVal val="#ppt_x"/>
                                          </p:val>
                                        </p:tav>
                                      </p:tavLst>
                                    </p:anim>
                                    <p:anim calcmode="lin" valueType="num">
                                      <p:cBhvr>
                                        <p:cTn id="46" dur="400" fill="hold"/>
                                        <p:tgtEl>
                                          <p:spTgt spid="8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nodeType="afterEffect">
                                  <p:stCondLst>
                                    <p:cond delay="0"/>
                                  </p:stCondLst>
                                  <p:childTnLst>
                                    <p:set>
                                      <p:cBhvr>
                                        <p:cTn id="49" dur="1" fill="hold">
                                          <p:stCondLst>
                                            <p:cond delay="0"/>
                                          </p:stCondLst>
                                        </p:cTn>
                                        <p:tgtEl>
                                          <p:spTgt spid="90"/>
                                        </p:tgtEl>
                                        <p:attrNameLst>
                                          <p:attrName>style.visibility</p:attrName>
                                        </p:attrNameLst>
                                      </p:cBhvr>
                                      <p:to>
                                        <p:strVal val="visible"/>
                                      </p:to>
                                    </p:set>
                                    <p:anim calcmode="lin" valueType="num">
                                      <p:cBhvr>
                                        <p:cTn id="50" dur="400" fill="hold"/>
                                        <p:tgtEl>
                                          <p:spTgt spid="90"/>
                                        </p:tgtEl>
                                        <p:attrNameLst>
                                          <p:attrName>ppt_x</p:attrName>
                                        </p:attrNameLst>
                                      </p:cBhvr>
                                      <p:tavLst>
                                        <p:tav tm="0">
                                          <p:val>
                                            <p:strVal val="#ppt_x"/>
                                          </p:val>
                                        </p:tav>
                                        <p:tav tm="100000">
                                          <p:val>
                                            <p:strVal val="#ppt_x"/>
                                          </p:val>
                                        </p:tav>
                                      </p:tavLst>
                                    </p:anim>
                                    <p:anim calcmode="lin" valueType="num">
                                      <p:cBhvr>
                                        <p:cTn id="51" dur="400" fill="hold"/>
                                        <p:tgtEl>
                                          <p:spTgt spid="90"/>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nodeType="afterEffect">
                                  <p:stCondLst>
                                    <p:cond delay="0"/>
                                  </p:stCondLst>
                                  <p:childTnLst>
                                    <p:set>
                                      <p:cBhvr>
                                        <p:cTn id="54" dur="1" fill="hold">
                                          <p:stCondLst>
                                            <p:cond delay="0"/>
                                          </p:stCondLst>
                                        </p:cTn>
                                        <p:tgtEl>
                                          <p:spTgt spid="93"/>
                                        </p:tgtEl>
                                        <p:attrNameLst>
                                          <p:attrName>style.visibility</p:attrName>
                                        </p:attrNameLst>
                                      </p:cBhvr>
                                      <p:to>
                                        <p:strVal val="visible"/>
                                      </p:to>
                                    </p:set>
                                    <p:anim calcmode="lin" valueType="num">
                                      <p:cBhvr>
                                        <p:cTn id="55" dur="400" fill="hold"/>
                                        <p:tgtEl>
                                          <p:spTgt spid="93"/>
                                        </p:tgtEl>
                                        <p:attrNameLst>
                                          <p:attrName>ppt_x</p:attrName>
                                        </p:attrNameLst>
                                      </p:cBhvr>
                                      <p:tavLst>
                                        <p:tav tm="0">
                                          <p:val>
                                            <p:strVal val="#ppt_x"/>
                                          </p:val>
                                        </p:tav>
                                        <p:tav tm="100000">
                                          <p:val>
                                            <p:strVal val="#ppt_x"/>
                                          </p:val>
                                        </p:tav>
                                      </p:tavLst>
                                    </p:anim>
                                    <p:anim calcmode="lin" valueType="num">
                                      <p:cBhvr>
                                        <p:cTn id="56" dur="400" fill="hold"/>
                                        <p:tgtEl>
                                          <p:spTgt spid="93"/>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4" fill="hold" nodeType="after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p:cTn id="60" dur="400" fill="hold"/>
                                        <p:tgtEl>
                                          <p:spTgt spid="96"/>
                                        </p:tgtEl>
                                        <p:attrNameLst>
                                          <p:attrName>ppt_x</p:attrName>
                                        </p:attrNameLst>
                                      </p:cBhvr>
                                      <p:tavLst>
                                        <p:tav tm="0">
                                          <p:val>
                                            <p:strVal val="#ppt_x"/>
                                          </p:val>
                                        </p:tav>
                                        <p:tav tm="100000">
                                          <p:val>
                                            <p:strVal val="#ppt_x"/>
                                          </p:val>
                                        </p:tav>
                                      </p:tavLst>
                                    </p:anim>
                                    <p:anim calcmode="lin" valueType="num">
                                      <p:cBhvr>
                                        <p:cTn id="61" dur="400" fill="hold"/>
                                        <p:tgtEl>
                                          <p:spTgt spid="96"/>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2" presetClass="entr" presetSubtype="4" fill="hold" nodeType="after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400" fill="hold"/>
                                        <p:tgtEl>
                                          <p:spTgt spid="99"/>
                                        </p:tgtEl>
                                        <p:attrNameLst>
                                          <p:attrName>ppt_x</p:attrName>
                                        </p:attrNameLst>
                                      </p:cBhvr>
                                      <p:tavLst>
                                        <p:tav tm="0">
                                          <p:val>
                                            <p:strVal val="#ppt_x"/>
                                          </p:val>
                                        </p:tav>
                                        <p:tav tm="100000">
                                          <p:val>
                                            <p:strVal val="#ppt_x"/>
                                          </p:val>
                                        </p:tav>
                                      </p:tavLst>
                                    </p:anim>
                                    <p:anim calcmode="lin" valueType="num">
                                      <p:cBhvr>
                                        <p:cTn id="66" dur="4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素材\国庆\e0376a6ef6ec8448fa9a6f7f f15d19b0.pnge0376a6ef6ec8448fa9a6f7f f15d19b0"/>
          <p:cNvPicPr>
            <a:picLocks noChangeAspect="1"/>
          </p:cNvPicPr>
          <p:nvPr/>
        </p:nvPicPr>
        <p:blipFill>
          <a:blip r:embed="rId3"/>
          <a:srcRect/>
          <a:stretch>
            <a:fillRect/>
          </a:stretch>
        </p:blipFill>
        <p:spPr>
          <a:xfrm>
            <a:off x="0" y="2409057"/>
            <a:ext cx="12207560" cy="4469712"/>
          </a:xfrm>
          <a:prstGeom prst="rect">
            <a:avLst/>
          </a:prstGeom>
        </p:spPr>
      </p:pic>
      <p:pic>
        <p:nvPicPr>
          <p:cNvPr id="9" name="图片 8" descr="gyhju56764"/>
          <p:cNvPicPr>
            <a:picLocks noChangeAspect="1"/>
          </p:cNvPicPr>
          <p:nvPr/>
        </p:nvPicPr>
        <p:blipFill>
          <a:blip r:embed="rId4" cstate="email"/>
          <a:stretch>
            <a:fillRect/>
          </a:stretch>
        </p:blipFill>
        <p:spPr>
          <a:xfrm>
            <a:off x="1" y="-22674"/>
            <a:ext cx="9039132" cy="1359712"/>
          </a:xfrm>
          <a:prstGeom prst="rect">
            <a:avLst/>
          </a:prstGeom>
        </p:spPr>
      </p:pic>
      <p:pic>
        <p:nvPicPr>
          <p:cNvPr id="23" name="Picture 5" descr="C:\Documents and Settings\Administrator\桌面\05.png"/>
          <p:cNvPicPr>
            <a:picLocks noChangeAspect="1" noChangeArrowheads="1"/>
          </p:cNvPicPr>
          <p:nvPr/>
        </p:nvPicPr>
        <p:blipFill>
          <a:blip r:embed="rId5" cstate="email"/>
          <a:srcRect/>
          <a:stretch>
            <a:fillRect/>
          </a:stretch>
        </p:blipFill>
        <p:spPr bwMode="auto">
          <a:xfrm>
            <a:off x="9938791" y="435463"/>
            <a:ext cx="1965182" cy="1481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ound Same Side Corner Rectangle 21"/>
          <p:cNvSpPr/>
          <p:nvPr/>
        </p:nvSpPr>
        <p:spPr>
          <a:xfrm rot="16200000" flipH="1">
            <a:off x="5409635" y="-1078816"/>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5525220" y="-942274"/>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3632674" y="2365872"/>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党章的发展历程</a:t>
            </a:r>
          </a:p>
        </p:txBody>
      </p:sp>
      <p:sp>
        <p:nvSpPr>
          <p:cNvPr id="15" name="文本框 8"/>
          <p:cNvSpPr txBox="1"/>
          <p:nvPr/>
        </p:nvSpPr>
        <p:spPr>
          <a:xfrm>
            <a:off x="5652236" y="2193385"/>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3636308"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15590"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889141" y="2488822"/>
            <a:ext cx="1294521" cy="1036552"/>
            <a:chOff x="2448582"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448582"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0</a:t>
              </a:r>
              <a:r>
                <a:rPr lang="en-US" sz="4800" dirty="0">
                  <a:solidFill>
                    <a:schemeClr val="bg1"/>
                  </a:solidFill>
                  <a:latin typeface="Impact" panose="020B0806030902050204" pitchFamily="34" charset="0"/>
                  <a:ea typeface="微软雅黑" panose="020B0503020204020204" pitchFamily="34" charset="-122"/>
                  <a:cs typeface="+mn-cs"/>
                </a:rPr>
                <a:t>3</a:t>
              </a:r>
            </a:p>
          </p:txBody>
        </p:sp>
      </p:grpSp>
      <p:sp>
        <p:nvSpPr>
          <p:cNvPr id="24" name="文本框 8"/>
          <p:cNvSpPr txBox="1"/>
          <p:nvPr/>
        </p:nvSpPr>
        <p:spPr>
          <a:xfrm>
            <a:off x="4046748" y="3253082"/>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spTree>
  </p:cSld>
  <p:clrMapOvr>
    <a:masterClrMapping/>
  </p:clrMapOvr>
  <p:transition spd="slow" advClick="0" advTm="61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0-#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3"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ppt_x</p:attrName>
                                        </p:attrNameLst>
                                      </p:cBhvr>
                                      <p:tavLst>
                                        <p:tav tm="0">
                                          <p:val>
                                            <p:strVal val="1+#ppt_w/2"/>
                                          </p:val>
                                        </p:tav>
                                        <p:tav tm="100000">
                                          <p:val>
                                            <p:strVal val="#ppt_x"/>
                                          </p:val>
                                        </p:tav>
                                      </p:tavLst>
                                    </p:anim>
                                    <p:anim calcmode="lin" valueType="num">
                                      <p:cBhvr>
                                        <p:cTn id="19" dur="10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900" fill="hold"/>
                                        <p:tgtEl>
                                          <p:spTgt spid="11"/>
                                        </p:tgtEl>
                                        <p:attrNameLst>
                                          <p:attrName>ppt_w</p:attrName>
                                        </p:attrNameLst>
                                      </p:cBhvr>
                                      <p:tavLst>
                                        <p:tav tm="0">
                                          <p:val>
                                            <p:fltVal val="0"/>
                                          </p:val>
                                        </p:tav>
                                        <p:tav tm="100000">
                                          <p:val>
                                            <p:strVal val="#ppt_w"/>
                                          </p:val>
                                        </p:tav>
                                      </p:tavLst>
                                    </p:anim>
                                    <p:anim calcmode="lin" valueType="num">
                                      <p:cBhvr>
                                        <p:cTn id="24" dur="900" fill="hold"/>
                                        <p:tgtEl>
                                          <p:spTgt spid="11"/>
                                        </p:tgtEl>
                                        <p:attrNameLst>
                                          <p:attrName>ppt_h</p:attrName>
                                        </p:attrNameLst>
                                      </p:cBhvr>
                                      <p:tavLst>
                                        <p:tav tm="0">
                                          <p:val>
                                            <p:fltVal val="0"/>
                                          </p:val>
                                        </p:tav>
                                        <p:tav tm="100000">
                                          <p:val>
                                            <p:strVal val="#ppt_h"/>
                                          </p:val>
                                        </p:tav>
                                      </p:tavLst>
                                    </p:anim>
                                    <p:animEffect transition="in" filter="fade">
                                      <p:cBhvr>
                                        <p:cTn id="25" dur="9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900" fill="hold"/>
                                        <p:tgtEl>
                                          <p:spTgt spid="10"/>
                                        </p:tgtEl>
                                        <p:attrNameLst>
                                          <p:attrName>ppt_w</p:attrName>
                                        </p:attrNameLst>
                                      </p:cBhvr>
                                      <p:tavLst>
                                        <p:tav tm="0">
                                          <p:val>
                                            <p:fltVal val="0"/>
                                          </p:val>
                                        </p:tav>
                                        <p:tav tm="100000">
                                          <p:val>
                                            <p:strVal val="#ppt_w"/>
                                          </p:val>
                                        </p:tav>
                                      </p:tavLst>
                                    </p:anim>
                                    <p:anim calcmode="lin" valueType="num">
                                      <p:cBhvr>
                                        <p:cTn id="29" dur="900" fill="hold"/>
                                        <p:tgtEl>
                                          <p:spTgt spid="10"/>
                                        </p:tgtEl>
                                        <p:attrNameLst>
                                          <p:attrName>ppt_h</p:attrName>
                                        </p:attrNameLst>
                                      </p:cBhvr>
                                      <p:tavLst>
                                        <p:tav tm="0">
                                          <p:val>
                                            <p:fltVal val="0"/>
                                          </p:val>
                                        </p:tav>
                                        <p:tav tm="100000">
                                          <p:val>
                                            <p:strVal val="#ppt_h"/>
                                          </p:val>
                                        </p:tav>
                                      </p:tavLst>
                                    </p:anim>
                                    <p:animEffect transition="in" filter="fade">
                                      <p:cBhvr>
                                        <p:cTn id="30" dur="900"/>
                                        <p:tgtEl>
                                          <p:spTgt spid="10"/>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550"/>
                                        <p:tgtEl>
                                          <p:spTgt spid="15"/>
                                        </p:tgtEl>
                                      </p:cBhvr>
                                    </p:animEffect>
                                  </p:childTnLst>
                                </p:cTn>
                              </p:par>
                            </p:childTnLst>
                          </p:cTn>
                        </p:par>
                        <p:par>
                          <p:cTn id="39" fill="hold">
                            <p:stCondLst>
                              <p:cond delay="7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8000"/>
                            </p:stCondLst>
                            <p:childTnLst>
                              <p:par>
                                <p:cTn id="44" presetID="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par>
                          <p:cTn id="48" fill="hold">
                            <p:stCondLst>
                              <p:cond delay="850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5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4138" y="29423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党章的制定修改和四大体系</a:t>
            </a:r>
          </a:p>
        </p:txBody>
      </p:sp>
      <p:sp>
        <p:nvSpPr>
          <p:cNvPr id="43" name="Flowchart: Alternate Process 24"/>
          <p:cNvSpPr/>
          <p:nvPr/>
        </p:nvSpPr>
        <p:spPr>
          <a:xfrm rot="16200000">
            <a:off x="5641048" y="2038404"/>
            <a:ext cx="3367041" cy="2330342"/>
          </a:xfrm>
          <a:prstGeom prst="roundRect">
            <a:avLst>
              <a:gd name="adj" fmla="val 6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Flowchart: Alternate Process 24"/>
          <p:cNvSpPr/>
          <p:nvPr/>
        </p:nvSpPr>
        <p:spPr>
          <a:xfrm rot="16200000">
            <a:off x="8078701" y="2038377"/>
            <a:ext cx="3367051" cy="2330346"/>
          </a:xfrm>
          <a:prstGeom prst="roundRect">
            <a:avLst>
              <a:gd name="adj" fmla="val 6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Flowchart: Alternate Process 24"/>
          <p:cNvSpPr/>
          <p:nvPr/>
        </p:nvSpPr>
        <p:spPr>
          <a:xfrm rot="16200000">
            <a:off x="3203381" y="2038410"/>
            <a:ext cx="3367051" cy="2330345"/>
          </a:xfrm>
          <a:prstGeom prst="roundRect">
            <a:avLst>
              <a:gd name="adj" fmla="val 6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Flowchart: Alternate Process 24"/>
          <p:cNvSpPr/>
          <p:nvPr/>
        </p:nvSpPr>
        <p:spPr>
          <a:xfrm rot="16200000">
            <a:off x="765728" y="2038402"/>
            <a:ext cx="3367041" cy="2330342"/>
          </a:xfrm>
          <a:prstGeom prst="roundRect">
            <a:avLst>
              <a:gd name="adj" fmla="val 6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47" name="Group 134"/>
          <p:cNvGrpSpPr>
            <a:grpSpLocks noChangeAspect="1"/>
          </p:cNvGrpSpPr>
          <p:nvPr/>
        </p:nvGrpSpPr>
        <p:grpSpPr>
          <a:xfrm>
            <a:off x="1925227" y="4362635"/>
            <a:ext cx="1048002" cy="1048877"/>
            <a:chOff x="3287425" y="1417883"/>
            <a:chExt cx="648499" cy="649042"/>
          </a:xfrm>
        </p:grpSpPr>
        <p:sp>
          <p:nvSpPr>
            <p:cNvPr id="48"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Oval 94"/>
            <p:cNvSpPr>
              <a:spLocks noChangeAspect="1"/>
            </p:cNvSpPr>
            <p:nvPr/>
          </p:nvSpPr>
          <p:spPr>
            <a:xfrm>
              <a:off x="3362252" y="1492773"/>
              <a:ext cx="498845" cy="499263"/>
            </a:xfrm>
            <a:prstGeom prst="ellipse">
              <a:avLst/>
            </a:prstGeom>
            <a:gradFill>
              <a:gsLst>
                <a:gs pos="0">
                  <a:srgbClr val="E30000"/>
                </a:gs>
                <a:gs pos="100000">
                  <a:srgbClr val="760303"/>
                </a:gs>
              </a:gsLst>
              <a:lin ang="3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01</a:t>
              </a:r>
            </a:p>
          </p:txBody>
        </p:sp>
      </p:grpSp>
      <p:grpSp>
        <p:nvGrpSpPr>
          <p:cNvPr id="50" name="Group 129"/>
          <p:cNvGrpSpPr>
            <a:grpSpLocks noChangeAspect="1"/>
          </p:cNvGrpSpPr>
          <p:nvPr/>
        </p:nvGrpSpPr>
        <p:grpSpPr>
          <a:xfrm>
            <a:off x="4362892" y="4362635"/>
            <a:ext cx="1048002" cy="1048877"/>
            <a:chOff x="2779491" y="2517212"/>
            <a:chExt cx="648499" cy="649042"/>
          </a:xfrm>
        </p:grpSpPr>
        <p:sp>
          <p:nvSpPr>
            <p:cNvPr id="51"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Oval 110"/>
            <p:cNvSpPr>
              <a:spLocks noChangeAspect="1"/>
            </p:cNvSpPr>
            <p:nvPr/>
          </p:nvSpPr>
          <p:spPr>
            <a:xfrm>
              <a:off x="2854318" y="2592102"/>
              <a:ext cx="498845" cy="499263"/>
            </a:xfrm>
            <a:prstGeom prst="ellipse">
              <a:avLst/>
            </a:prstGeom>
            <a:gradFill>
              <a:gsLst>
                <a:gs pos="0">
                  <a:srgbClr val="E30000"/>
                </a:gs>
                <a:gs pos="100000">
                  <a:srgbClr val="760303"/>
                </a:gs>
              </a:gsLst>
              <a:lin ang="3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02</a:t>
              </a:r>
            </a:p>
          </p:txBody>
        </p:sp>
      </p:grpSp>
      <p:grpSp>
        <p:nvGrpSpPr>
          <p:cNvPr id="53" name="Group 130"/>
          <p:cNvGrpSpPr>
            <a:grpSpLocks noChangeAspect="1"/>
          </p:cNvGrpSpPr>
          <p:nvPr/>
        </p:nvGrpSpPr>
        <p:grpSpPr>
          <a:xfrm>
            <a:off x="6800547" y="4362635"/>
            <a:ext cx="1048002" cy="1048877"/>
            <a:chOff x="3287425" y="3613920"/>
            <a:chExt cx="648499" cy="649042"/>
          </a:xfrm>
        </p:grpSpPr>
        <p:sp>
          <p:nvSpPr>
            <p:cNvPr id="54"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5" name="Oval 128"/>
            <p:cNvSpPr>
              <a:spLocks noChangeAspect="1"/>
            </p:cNvSpPr>
            <p:nvPr/>
          </p:nvSpPr>
          <p:spPr>
            <a:xfrm>
              <a:off x="3362252" y="3688810"/>
              <a:ext cx="498845" cy="499263"/>
            </a:xfrm>
            <a:prstGeom prst="ellipse">
              <a:avLst/>
            </a:prstGeom>
            <a:gradFill>
              <a:gsLst>
                <a:gs pos="0">
                  <a:srgbClr val="E30000"/>
                </a:gs>
                <a:gs pos="100000">
                  <a:srgbClr val="760303"/>
                </a:gs>
              </a:gsLst>
              <a:lin ang="3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03</a:t>
              </a:r>
            </a:p>
          </p:txBody>
        </p:sp>
      </p:grpSp>
      <p:grpSp>
        <p:nvGrpSpPr>
          <p:cNvPr id="56" name="Group 133"/>
          <p:cNvGrpSpPr>
            <a:grpSpLocks noChangeAspect="1"/>
          </p:cNvGrpSpPr>
          <p:nvPr/>
        </p:nvGrpSpPr>
        <p:grpSpPr>
          <a:xfrm>
            <a:off x="9238210" y="4362628"/>
            <a:ext cx="1048002" cy="1048877"/>
            <a:chOff x="5249342" y="1406453"/>
            <a:chExt cx="648499" cy="649042"/>
          </a:xfrm>
        </p:grpSpPr>
        <p:sp>
          <p:nvSpPr>
            <p:cNvPr id="57"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8" name="Oval 131"/>
            <p:cNvSpPr>
              <a:spLocks noChangeAspect="1"/>
            </p:cNvSpPr>
            <p:nvPr/>
          </p:nvSpPr>
          <p:spPr>
            <a:xfrm>
              <a:off x="5324169" y="1481343"/>
              <a:ext cx="498845" cy="499263"/>
            </a:xfrm>
            <a:prstGeom prst="ellipse">
              <a:avLst/>
            </a:prstGeom>
            <a:gradFill>
              <a:gsLst>
                <a:gs pos="0">
                  <a:srgbClr val="E30000"/>
                </a:gs>
                <a:gs pos="100000">
                  <a:srgbClr val="760303"/>
                </a:gs>
              </a:gsLst>
              <a:lin ang="3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04</a:t>
              </a:r>
            </a:p>
          </p:txBody>
        </p:sp>
      </p:grpSp>
      <p:sp>
        <p:nvSpPr>
          <p:cNvPr id="59" name="Freeform 187"/>
          <p:cNvSpPr>
            <a:spLocks noEditPoints="1"/>
          </p:cNvSpPr>
          <p:nvPr/>
        </p:nvSpPr>
        <p:spPr bwMode="auto">
          <a:xfrm>
            <a:off x="2125704" y="1891267"/>
            <a:ext cx="647099" cy="418193"/>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0" name="Freeform 52"/>
          <p:cNvSpPr>
            <a:spLocks noEditPoints="1"/>
          </p:cNvSpPr>
          <p:nvPr/>
        </p:nvSpPr>
        <p:spPr bwMode="auto">
          <a:xfrm>
            <a:off x="4592041" y="1805498"/>
            <a:ext cx="589743" cy="589743"/>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1" name="Freeform 56"/>
          <p:cNvSpPr>
            <a:spLocks noEditPoints="1"/>
          </p:cNvSpPr>
          <p:nvPr/>
        </p:nvSpPr>
        <p:spPr bwMode="auto">
          <a:xfrm>
            <a:off x="7042214" y="1818016"/>
            <a:ext cx="564721" cy="56472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2" name="Freeform 152"/>
          <p:cNvSpPr>
            <a:spLocks noEditPoints="1"/>
          </p:cNvSpPr>
          <p:nvPr/>
        </p:nvSpPr>
        <p:spPr bwMode="auto">
          <a:xfrm>
            <a:off x="9486588" y="1845635"/>
            <a:ext cx="551243" cy="509422"/>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3" name="Text Placeholder 3"/>
          <p:cNvSpPr txBox="1"/>
          <p:nvPr/>
        </p:nvSpPr>
        <p:spPr>
          <a:xfrm>
            <a:off x="1559786" y="2861151"/>
            <a:ext cx="1749896" cy="11539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spcBef>
                <a:spcPct val="20000"/>
              </a:spcBef>
              <a:defRPr/>
            </a:pPr>
            <a:r>
              <a:rPr lang="zh-CN" altLang="en-US" sz="25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建党初期党章体系1-6大党章</a:t>
            </a:r>
          </a:p>
        </p:txBody>
      </p:sp>
      <p:sp>
        <p:nvSpPr>
          <p:cNvPr id="64" name="Text Placeholder 3"/>
          <p:cNvSpPr txBox="1"/>
          <p:nvPr/>
        </p:nvSpPr>
        <p:spPr>
          <a:xfrm>
            <a:off x="3997452" y="2861155"/>
            <a:ext cx="1749896" cy="115431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spcBef>
                <a:spcPct val="20000"/>
              </a:spcBef>
              <a:defRPr/>
            </a:pPr>
            <a:r>
              <a:rPr lang="zh-CN" altLang="en-US" sz="25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七大党章体系7-8大党章</a:t>
            </a:r>
          </a:p>
        </p:txBody>
      </p:sp>
      <p:sp>
        <p:nvSpPr>
          <p:cNvPr id="65" name="Text Placeholder 3"/>
          <p:cNvSpPr txBox="1"/>
          <p:nvPr/>
        </p:nvSpPr>
        <p:spPr>
          <a:xfrm>
            <a:off x="6435110" y="2861156"/>
            <a:ext cx="1749896" cy="11539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spcBef>
                <a:spcPct val="20000"/>
              </a:spcBef>
              <a:defRPr/>
            </a:pPr>
            <a:r>
              <a:rPr lang="zh-CN" altLang="en-US" sz="25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九大党章体系9-11大党章</a:t>
            </a:r>
          </a:p>
        </p:txBody>
      </p:sp>
      <p:sp>
        <p:nvSpPr>
          <p:cNvPr id="66" name="Text Placeholder 3"/>
          <p:cNvSpPr txBox="1"/>
          <p:nvPr/>
        </p:nvSpPr>
        <p:spPr>
          <a:xfrm>
            <a:off x="8872771" y="2861156"/>
            <a:ext cx="1749896" cy="11539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spcBef>
                <a:spcPct val="20000"/>
              </a:spcBef>
              <a:defRPr/>
            </a:pPr>
            <a:r>
              <a:rPr lang="zh-CN" altLang="en-US" sz="25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十二大党章体系12-18大党章</a:t>
            </a:r>
          </a:p>
        </p:txBody>
      </p:sp>
    </p:spTree>
  </p:cSld>
  <p:clrMapOvr>
    <a:masterClrMapping/>
  </p:clrMapOvr>
  <p:transition spd="slow" advClick="0" advTm="3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500" fill="hold"/>
                                        <p:tgtEl>
                                          <p:spTgt spid="59"/>
                                        </p:tgtEl>
                                        <p:attrNameLst>
                                          <p:attrName>ppt_w</p:attrName>
                                        </p:attrNameLst>
                                      </p:cBhvr>
                                      <p:tavLst>
                                        <p:tav tm="0">
                                          <p:val>
                                            <p:fltVal val="0"/>
                                          </p:val>
                                        </p:tav>
                                        <p:tav tm="100000">
                                          <p:val>
                                            <p:strVal val="#ppt_w"/>
                                          </p:val>
                                        </p:tav>
                                      </p:tavLst>
                                    </p:anim>
                                    <p:anim calcmode="lin" valueType="num">
                                      <p:cBhvr>
                                        <p:cTn id="17" dur="500" fill="hold"/>
                                        <p:tgtEl>
                                          <p:spTgt spid="59"/>
                                        </p:tgtEl>
                                        <p:attrNameLst>
                                          <p:attrName>ppt_h</p:attrName>
                                        </p:attrNameLst>
                                      </p:cBhvr>
                                      <p:tavLst>
                                        <p:tav tm="0">
                                          <p:val>
                                            <p:fltVal val="0"/>
                                          </p:val>
                                        </p:tav>
                                        <p:tav tm="100000">
                                          <p:val>
                                            <p:strVal val="#ppt_h"/>
                                          </p:val>
                                        </p:tav>
                                      </p:tavLst>
                                    </p:anim>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childTnLst>
                                </p:cTn>
                              </p:par>
                              <p:par>
                                <p:cTn id="22" presetID="53" presetClass="entr" presetSubtype="16"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childTnLst>
                                </p:cTn>
                              </p:par>
                              <p:par>
                                <p:cTn id="41" presetID="53" presetClass="entr" presetSubtype="16"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2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p:cTn id="54" dur="500" fill="hold"/>
                                        <p:tgtEl>
                                          <p:spTgt spid="61"/>
                                        </p:tgtEl>
                                        <p:attrNameLst>
                                          <p:attrName>ppt_w</p:attrName>
                                        </p:attrNameLst>
                                      </p:cBhvr>
                                      <p:tavLst>
                                        <p:tav tm="0">
                                          <p:val>
                                            <p:fltVal val="0"/>
                                          </p:val>
                                        </p:tav>
                                        <p:tav tm="100000">
                                          <p:val>
                                            <p:strVal val="#ppt_w"/>
                                          </p:val>
                                        </p:tav>
                                      </p:tavLst>
                                    </p:anim>
                                    <p:anim calcmode="lin" valueType="num">
                                      <p:cBhvr>
                                        <p:cTn id="55" dur="500" fill="hold"/>
                                        <p:tgtEl>
                                          <p:spTgt spid="61"/>
                                        </p:tgtEl>
                                        <p:attrNameLst>
                                          <p:attrName>ppt_h</p:attrName>
                                        </p:attrNameLst>
                                      </p:cBhvr>
                                      <p:tavLst>
                                        <p:tav tm="0">
                                          <p:val>
                                            <p:fltVal val="0"/>
                                          </p:val>
                                        </p:tav>
                                        <p:tav tm="100000">
                                          <p:val>
                                            <p:strVal val="#ppt_h"/>
                                          </p:val>
                                        </p:tav>
                                      </p:tavLst>
                                    </p:anim>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1000"/>
                                        <p:tgtEl>
                                          <p:spTgt spid="65"/>
                                        </p:tgtEl>
                                      </p:cBhvr>
                                    </p:animEffect>
                                  </p:childTnLst>
                                </p:cTn>
                              </p:par>
                              <p:par>
                                <p:cTn id="60" presetID="53" presetClass="entr" presetSubtype="16"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Effect transition="in" filter="fade">
                                      <p:cBhvr>
                                        <p:cTn id="64" dur="500"/>
                                        <p:tgtEl>
                                          <p:spTgt spid="53"/>
                                        </p:tgtEl>
                                      </p:cBhvr>
                                    </p:animEffect>
                                  </p:childTnLst>
                                </p:cTn>
                              </p:par>
                            </p:childTnLst>
                          </p:cTn>
                        </p:par>
                        <p:par>
                          <p:cTn id="65" fill="hold">
                            <p:stCondLst>
                              <p:cond delay="3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childTnLst>
                                </p:cTn>
                              </p:par>
                              <p:par>
                                <p:cTn id="79" presetID="53" presetClass="entr" presetSubtype="16"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p:cTn id="81" dur="500" fill="hold"/>
                                        <p:tgtEl>
                                          <p:spTgt spid="56"/>
                                        </p:tgtEl>
                                        <p:attrNameLst>
                                          <p:attrName>ppt_w</p:attrName>
                                        </p:attrNameLst>
                                      </p:cBhvr>
                                      <p:tavLst>
                                        <p:tav tm="0">
                                          <p:val>
                                            <p:fltVal val="0"/>
                                          </p:val>
                                        </p:tav>
                                        <p:tav tm="100000">
                                          <p:val>
                                            <p:strVal val="#ppt_w"/>
                                          </p:val>
                                        </p:tav>
                                      </p:tavLst>
                                    </p:anim>
                                    <p:anim calcmode="lin" valueType="num">
                                      <p:cBhvr>
                                        <p:cTn id="82" dur="500" fill="hold"/>
                                        <p:tgtEl>
                                          <p:spTgt spid="56"/>
                                        </p:tgtEl>
                                        <p:attrNameLst>
                                          <p:attrName>ppt_h</p:attrName>
                                        </p:attrNameLst>
                                      </p:cBhvr>
                                      <p:tavLst>
                                        <p:tav tm="0">
                                          <p:val>
                                            <p:fltVal val="0"/>
                                          </p:val>
                                        </p:tav>
                                        <p:tav tm="100000">
                                          <p:val>
                                            <p:strVal val="#ppt_h"/>
                                          </p:val>
                                        </p:tav>
                                      </p:tavLst>
                                    </p:anim>
                                    <p:animEffect transition="in" filter="fade">
                                      <p:cBhvr>
                                        <p:cTn id="8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5" grpId="0" bldLvl="0" animBg="1"/>
      <p:bldP spid="46" grpId="0" bldLvl="0" animBg="1"/>
      <p:bldP spid="59" grpId="0" bldLvl="0" animBg="1"/>
      <p:bldP spid="60" grpId="0" bldLvl="0" animBg="1"/>
      <p:bldP spid="61" grpId="0" bldLvl="0" animBg="1"/>
      <p:bldP spid="62" grpId="0" bldLvl="0" animBg="1"/>
      <p:bldP spid="63" grpId="0"/>
      <p:bldP spid="64" grpId="0"/>
      <p:bldP spid="65"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54632" y="310109"/>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党章的制定修改和四大体系</a:t>
            </a:r>
          </a:p>
        </p:txBody>
      </p:sp>
      <p:grpSp>
        <p:nvGrpSpPr>
          <p:cNvPr id="143" name="组合 142"/>
          <p:cNvGrpSpPr/>
          <p:nvPr/>
        </p:nvGrpSpPr>
        <p:grpSpPr>
          <a:xfrm>
            <a:off x="1038361" y="3011751"/>
            <a:ext cx="3681891" cy="889116"/>
            <a:chOff x="5876514" y="3645883"/>
            <a:chExt cx="3681436" cy="890155"/>
          </a:xfrm>
        </p:grpSpPr>
        <p:sp>
          <p:nvSpPr>
            <p:cNvPr id="144" name="TextBox 11"/>
            <p:cNvSpPr txBox="1"/>
            <p:nvPr/>
          </p:nvSpPr>
          <p:spPr>
            <a:xfrm>
              <a:off x="5889389" y="3645883"/>
              <a:ext cx="2833566" cy="523220"/>
            </a:xfrm>
            <a:prstGeom prst="rect">
              <a:avLst/>
            </a:prstGeom>
            <a:noFill/>
          </p:spPr>
          <p:txBody>
            <a:bodyPr wrap="square" rtlCol="0">
              <a:spAutoFit/>
            </a:bodyPr>
            <a:lstStyle/>
            <a:p>
              <a:pPr algn="l" fontAlgn="auto"/>
              <a:r>
                <a:rPr lang="en-US" altLang="zh-CN" sz="2800" b="1" spc="300" noProof="1">
                  <a:solidFill>
                    <a:srgbClr val="EE2222"/>
                  </a:solidFill>
                  <a:latin typeface="微软雅黑" panose="020B0503020204020204" pitchFamily="34" charset="-122"/>
                  <a:ea typeface="微软雅黑" panose="020B0503020204020204" pitchFamily="34" charset="-122"/>
                  <a:cs typeface="+mn-ea"/>
                  <a:sym typeface="+mn-lt"/>
                </a:rPr>
                <a:t>1922</a:t>
              </a:r>
              <a:r>
                <a:rPr lang="zh-CN" altLang="en-US" sz="2800" b="1" spc="300" noProof="1">
                  <a:solidFill>
                    <a:srgbClr val="EE2222"/>
                  </a:solidFill>
                  <a:latin typeface="微软雅黑" panose="020B0503020204020204" pitchFamily="34" charset="-122"/>
                  <a:ea typeface="微软雅黑" panose="020B0503020204020204" pitchFamily="34" charset="-122"/>
                  <a:cs typeface="+mn-ea"/>
                  <a:sym typeface="+mn-lt"/>
                </a:rPr>
                <a:t>年</a:t>
              </a:r>
              <a:r>
                <a:rPr lang="en-US" altLang="zh-CN" sz="2800" b="1" spc="300" noProof="1">
                  <a:solidFill>
                    <a:srgbClr val="EE2222"/>
                  </a:solidFill>
                  <a:latin typeface="微软雅黑" panose="020B0503020204020204" pitchFamily="34" charset="-122"/>
                  <a:ea typeface="微软雅黑" panose="020B0503020204020204" pitchFamily="34" charset="-122"/>
                  <a:cs typeface="+mn-ea"/>
                  <a:sym typeface="+mn-lt"/>
                </a:rPr>
                <a:t>7</a:t>
              </a:r>
              <a:r>
                <a:rPr lang="zh-CN" altLang="en-US" sz="2800" b="1" spc="300" noProof="1">
                  <a:solidFill>
                    <a:srgbClr val="EE2222"/>
                  </a:solidFill>
                  <a:latin typeface="微软雅黑" panose="020B0503020204020204" pitchFamily="34" charset="-122"/>
                  <a:ea typeface="微软雅黑" panose="020B0503020204020204" pitchFamily="34" charset="-122"/>
                  <a:cs typeface="+mn-ea"/>
                  <a:sym typeface="+mn-lt"/>
                </a:rPr>
                <a:t>月</a:t>
              </a:r>
            </a:p>
          </p:txBody>
        </p:sp>
        <p:sp>
          <p:nvSpPr>
            <p:cNvPr id="145" name="TextBox 91"/>
            <p:cNvSpPr txBox="1"/>
            <p:nvPr/>
          </p:nvSpPr>
          <p:spPr>
            <a:xfrm>
              <a:off x="5876514" y="4166706"/>
              <a:ext cx="3681436" cy="369332"/>
            </a:xfrm>
            <a:prstGeom prst="rect">
              <a:avLst/>
            </a:prstGeom>
            <a:noFill/>
          </p:spPr>
          <p:txBody>
            <a:bodyPr wrap="square" rtlCol="0">
              <a:spAutoFit/>
            </a:bodyPr>
            <a:lstStyle/>
            <a:p>
              <a:pPr algn="l" fontAlgn="auto"/>
              <a:r>
                <a:rPr lang="zh-CN" altLang="en-US" b="1" spc="300" noProof="1">
                  <a:solidFill>
                    <a:srgbClr val="EE2222"/>
                  </a:solidFill>
                  <a:latin typeface="微软雅黑" panose="020B0503020204020204" pitchFamily="34" charset="-122"/>
                  <a:ea typeface="微软雅黑" panose="020B0503020204020204" pitchFamily="34" charset="-122"/>
                  <a:cs typeface="+mn-ea"/>
                  <a:sym typeface="+mn-lt"/>
                </a:rPr>
                <a:t>上海南成都路辅德里６２５号</a:t>
              </a:r>
            </a:p>
          </p:txBody>
        </p:sp>
      </p:grpSp>
      <p:grpSp>
        <p:nvGrpSpPr>
          <p:cNvPr id="149" name="组合 148"/>
          <p:cNvGrpSpPr/>
          <p:nvPr/>
        </p:nvGrpSpPr>
        <p:grpSpPr>
          <a:xfrm>
            <a:off x="1038361" y="2076592"/>
            <a:ext cx="3840663" cy="943098"/>
            <a:chOff x="6213549" y="3839540"/>
            <a:chExt cx="3839999" cy="942924"/>
          </a:xfrm>
        </p:grpSpPr>
        <p:sp>
          <p:nvSpPr>
            <p:cNvPr id="150" name="TextBox 7"/>
            <p:cNvSpPr txBox="1"/>
            <p:nvPr/>
          </p:nvSpPr>
          <p:spPr>
            <a:xfrm>
              <a:off x="6213549" y="3839540"/>
              <a:ext cx="3839999" cy="502766"/>
            </a:xfrm>
            <a:prstGeom prst="rect">
              <a:avLst/>
            </a:prstGeom>
            <a:noFill/>
          </p:spPr>
          <p:txBody>
            <a:bodyPr wrap="square" rtlCol="0">
              <a:spAutoFit/>
            </a:bodyPr>
            <a:lstStyle/>
            <a:p>
              <a:pPr algn="l"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第二次全国代表大会</a:t>
              </a:r>
            </a:p>
          </p:txBody>
        </p:sp>
        <p:sp>
          <p:nvSpPr>
            <p:cNvPr id="35863" name="TextBox 7"/>
            <p:cNvSpPr txBox="1"/>
            <p:nvPr/>
          </p:nvSpPr>
          <p:spPr>
            <a:xfrm>
              <a:off x="6213549" y="4259244"/>
              <a:ext cx="3839999" cy="523220"/>
            </a:xfrm>
            <a:prstGeom prst="rect">
              <a:avLst/>
            </a:prstGeom>
            <a:noFill/>
            <a:ln w="9525">
              <a:noFill/>
            </a:ln>
          </p:spPr>
          <p:txBody>
            <a:bodyPr wrap="square" anchor="t">
              <a:spAutoFit/>
            </a:bodyPr>
            <a:lstStyle/>
            <a:p>
              <a:pPr algn="l"/>
              <a:r>
                <a:rPr lang="zh-CN" altLang="en-US" sz="28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中国共产党第一部章程</a:t>
              </a:r>
            </a:p>
          </p:txBody>
        </p:sp>
      </p:grpSp>
      <p:sp>
        <p:nvSpPr>
          <p:cNvPr id="152" name="TextBox 8"/>
          <p:cNvSpPr txBox="1"/>
          <p:nvPr/>
        </p:nvSpPr>
        <p:spPr>
          <a:xfrm>
            <a:off x="1038361" y="3910393"/>
            <a:ext cx="4831709" cy="645244"/>
          </a:xfrm>
          <a:prstGeom prst="rect">
            <a:avLst/>
          </a:prstGeom>
          <a:noFill/>
        </p:spPr>
        <p:txBody>
          <a:bodyPr wrap="square" rtlCol="0">
            <a:spAutoFit/>
          </a:bodyPr>
          <a:lstStyle/>
          <a:p>
            <a:pPr algn="l" fontAlgn="auto"/>
            <a:r>
              <a:rPr lang="zh-CN" altLang="en-US" sz="1200" spc="300" noProof="1">
                <a:latin typeface="微软雅黑" panose="020B0503020204020204" pitchFamily="34" charset="-122"/>
                <a:ea typeface="微软雅黑" panose="020B0503020204020204" pitchFamily="34" charset="-122"/>
                <a:cs typeface="+mn-ea"/>
                <a:sym typeface="+mn-lt"/>
              </a:rPr>
              <a:t>１９２２年７月在上海召开的中国共产党第二次全国代表大会，讨论和通过了</a:t>
            </a:r>
            <a:r>
              <a:rPr lang="en-US" altLang="zh-CN" sz="1200" spc="300" noProof="1">
                <a:latin typeface="微软雅黑" panose="020B0503020204020204" pitchFamily="34" charset="-122"/>
                <a:ea typeface="微软雅黑" panose="020B0503020204020204" pitchFamily="34" charset="-122"/>
                <a:cs typeface="+mn-ea"/>
                <a:sym typeface="+mn-lt"/>
              </a:rPr>
              <a:t>《</a:t>
            </a:r>
            <a:r>
              <a:rPr lang="zh-CN" altLang="en-US" sz="1200" spc="300" noProof="1">
                <a:latin typeface="微软雅黑" panose="020B0503020204020204" pitchFamily="34" charset="-122"/>
                <a:ea typeface="微软雅黑" panose="020B0503020204020204" pitchFamily="34" charset="-122"/>
                <a:cs typeface="+mn-ea"/>
                <a:sym typeface="+mn-lt"/>
              </a:rPr>
              <a:t>中国共产党章程</a:t>
            </a:r>
            <a:r>
              <a:rPr lang="en-US" altLang="zh-CN" sz="1200" spc="300" noProof="1">
                <a:latin typeface="微软雅黑" panose="020B0503020204020204" pitchFamily="34" charset="-122"/>
                <a:ea typeface="微软雅黑" panose="020B0503020204020204" pitchFamily="34" charset="-122"/>
                <a:cs typeface="+mn-ea"/>
                <a:sym typeface="+mn-lt"/>
              </a:rPr>
              <a:t>》 </a:t>
            </a:r>
            <a:r>
              <a:rPr lang="zh-CN" altLang="en-US" sz="1200" spc="300" noProof="1">
                <a:latin typeface="微软雅黑" panose="020B0503020204020204" pitchFamily="34" charset="-122"/>
                <a:ea typeface="微软雅黑" panose="020B0503020204020204" pitchFamily="34" charset="-122"/>
                <a:cs typeface="+mn-ea"/>
                <a:sym typeface="+mn-lt"/>
              </a:rPr>
              <a:t>，共六章，二十九条。</a:t>
            </a:r>
          </a:p>
        </p:txBody>
      </p:sp>
      <p:sp>
        <p:nvSpPr>
          <p:cNvPr id="16" name="矩形 15"/>
          <p:cNvSpPr/>
          <p:nvPr/>
        </p:nvSpPr>
        <p:spPr>
          <a:xfrm>
            <a:off x="5845302" y="2519562"/>
            <a:ext cx="5293414" cy="2013212"/>
          </a:xfrm>
          <a:prstGeom prst="rect">
            <a:avLst/>
          </a:prstGeom>
          <a:noFill/>
          <a:ln w="38100" cap="flat" cmpd="sng">
            <a:solidFill>
              <a:schemeClr val="accent6"/>
            </a:solidFill>
            <a:prstDash val="solid"/>
            <a:bevel/>
            <a:headEnd type="none" w="med" len="med"/>
            <a:tailEnd type="none" w="med" len="med"/>
          </a:ln>
          <a:effectLst>
            <a:outerShdw blurRad="50800" dist="38100" dir="2700000" algn="tl" rotWithShape="0">
              <a:prstClr val="black">
                <a:alpha val="40000"/>
              </a:prstClr>
            </a:outerShdw>
          </a:effectLst>
        </p:spPr>
        <p:txBody>
          <a:bodyPr anchor="t"/>
          <a:lstStyle/>
          <a:p>
            <a:pPr defTabSz="914400"/>
            <a:endParaRPr lang="zh-CN" altLang="en-US">
              <a:solidFill>
                <a:srgbClr val="535258"/>
              </a:solidFill>
              <a:latin typeface="Arial" panose="020B0604020202020204" pitchFamily="34" charset="0"/>
              <a:ea typeface="宋体" panose="02010600030101010101" pitchFamily="2" charset="-122"/>
            </a:endParaRPr>
          </a:p>
        </p:txBody>
      </p:sp>
      <p:sp>
        <p:nvSpPr>
          <p:cNvPr id="7" name="矩形 10"/>
          <p:cNvSpPr>
            <a:spLocks noChangeArrowheads="1"/>
          </p:cNvSpPr>
          <p:nvPr/>
        </p:nvSpPr>
        <p:spPr bwMode="auto">
          <a:xfrm>
            <a:off x="5845302" y="2095644"/>
            <a:ext cx="5026680" cy="40645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a:spcBef>
                <a:spcPct val="0"/>
              </a:spcBef>
              <a:buNone/>
              <a:defRPr/>
            </a:pPr>
            <a:endParaRPr lang="zh-CN" altLang="en-US" sz="1800" kern="0">
              <a:solidFill>
                <a:srgbClr val="535258"/>
              </a:solidFill>
              <a:ea typeface="宋体" panose="02010600030101010101" pitchFamily="2" charset="-122"/>
            </a:endParaRPr>
          </a:p>
        </p:txBody>
      </p:sp>
      <p:sp>
        <p:nvSpPr>
          <p:cNvPr id="8" name="TextBox 11"/>
          <p:cNvSpPr txBox="1"/>
          <p:nvPr/>
        </p:nvSpPr>
        <p:spPr>
          <a:xfrm>
            <a:off x="5946915" y="2095644"/>
            <a:ext cx="2943608" cy="398832"/>
          </a:xfrm>
          <a:prstGeom prst="rect">
            <a:avLst/>
          </a:prstGeom>
          <a:noFill/>
          <a:ln w="9525">
            <a:noFill/>
          </a:ln>
        </p:spPr>
        <p:txBody>
          <a:bodyPr anchor="t">
            <a:spAutoFit/>
          </a:bodyPr>
          <a:lstStyle/>
          <a:p>
            <a:pPr>
              <a:spcBef>
                <a:spcPct val="20000"/>
              </a:spcBef>
              <a:buChar char="•"/>
            </a:pPr>
            <a:r>
              <a:rPr lang="zh-CN" altLang="en-US" sz="2000">
                <a:solidFill>
                  <a:schemeClr val="bg1"/>
                </a:solidFill>
                <a:latin typeface="Arial" panose="020B0604020202020204" pitchFamily="34" charset="0"/>
                <a:ea typeface="微软雅黑" panose="020B0503020204020204" pitchFamily="34" charset="-122"/>
              </a:rPr>
              <a:t>【章程】</a:t>
            </a:r>
          </a:p>
        </p:txBody>
      </p:sp>
      <p:sp>
        <p:nvSpPr>
          <p:cNvPr id="9" name="矩形 8"/>
          <p:cNvSpPr/>
          <p:nvPr/>
        </p:nvSpPr>
        <p:spPr>
          <a:xfrm>
            <a:off x="6042813" y="2612284"/>
            <a:ext cx="4829804" cy="1783947"/>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0000"/>
              </a:lnSpc>
              <a:spcBef>
                <a:spcPct val="20000"/>
              </a:spcBef>
              <a:buChar char="•"/>
            </a:pPr>
            <a:r>
              <a:rPr sz="2000">
                <a:latin typeface="微软雅黑" panose="020B0503020204020204" pitchFamily="34" charset="-122"/>
                <a:ea typeface="微软雅黑" panose="020B0503020204020204" pitchFamily="34" charset="-122"/>
              </a:rPr>
              <a:t>第一次明确提出了彻底地反对帝国主义和反对封建主义的民主革命纲领，即党的最低纲领；第一次详尽地规定了党员条件和入党手续，对党的组织原则、组织机构、党的纪律和制度，作了具体的规定。</a:t>
            </a:r>
          </a:p>
        </p:txBody>
      </p:sp>
    </p:spTree>
  </p:cSld>
  <p:clrMapOvr>
    <a:masterClrMapping/>
  </p:clrMapOvr>
  <p:transition spd="slow" advClick="0" advTm="30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p:cTn id="11" dur="500" fill="hold"/>
                                        <p:tgtEl>
                                          <p:spTgt spid="149"/>
                                        </p:tgtEl>
                                        <p:attrNameLst>
                                          <p:attrName>ppt_x</p:attrName>
                                        </p:attrNameLst>
                                      </p:cBhvr>
                                      <p:tavLst>
                                        <p:tav tm="0">
                                          <p:val>
                                            <p:strVal val="0-#ppt_w/2"/>
                                          </p:val>
                                        </p:tav>
                                        <p:tav tm="100000">
                                          <p:val>
                                            <p:strVal val="#ppt_x"/>
                                          </p:val>
                                        </p:tav>
                                      </p:tavLst>
                                    </p:anim>
                                    <p:anim calcmode="lin" valueType="num">
                                      <p:cBhvr>
                                        <p:cTn id="12" dur="500" fill="hold"/>
                                        <p:tgtEl>
                                          <p:spTgt spid="14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p:cTn id="16" dur="500" fill="hold"/>
                                        <p:tgtEl>
                                          <p:spTgt spid="143"/>
                                        </p:tgtEl>
                                        <p:attrNameLst>
                                          <p:attrName>ppt_x</p:attrName>
                                        </p:attrNameLst>
                                      </p:cBhvr>
                                      <p:tavLst>
                                        <p:tav tm="0">
                                          <p:val>
                                            <p:strVal val="1+#ppt_w/2"/>
                                          </p:val>
                                        </p:tav>
                                        <p:tav tm="100000">
                                          <p:val>
                                            <p:strVal val="#ppt_x"/>
                                          </p:val>
                                        </p:tav>
                                      </p:tavLst>
                                    </p:anim>
                                    <p:anim calcmode="lin" valueType="num">
                                      <p:cBhvr>
                                        <p:cTn id="17" dur="500" fill="hold"/>
                                        <p:tgtEl>
                                          <p:spTgt spid="14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52"/>
                                        </p:tgtEl>
                                        <p:attrNameLst>
                                          <p:attrName>style.visibility</p:attrName>
                                        </p:attrNameLst>
                                      </p:cBhvr>
                                      <p:to>
                                        <p:strVal val="visible"/>
                                      </p:to>
                                    </p:set>
                                    <p:anim calcmode="lin" valueType="num">
                                      <p:cBhvr>
                                        <p:cTn id="21" dur="500" fill="hold"/>
                                        <p:tgtEl>
                                          <p:spTgt spid="152"/>
                                        </p:tgtEl>
                                        <p:attrNameLst>
                                          <p:attrName>ppt_x</p:attrName>
                                        </p:attrNameLst>
                                      </p:cBhvr>
                                      <p:tavLst>
                                        <p:tav tm="0">
                                          <p:val>
                                            <p:strVal val="1+#ppt_w/2"/>
                                          </p:val>
                                        </p:tav>
                                        <p:tav tm="100000">
                                          <p:val>
                                            <p:strVal val="#ppt_x"/>
                                          </p:val>
                                        </p:tav>
                                      </p:tavLst>
                                    </p:anim>
                                    <p:anim calcmode="lin" valueType="num">
                                      <p:cBhvr>
                                        <p:cTn id="22" dur="500" fill="hold"/>
                                        <p:tgtEl>
                                          <p:spTgt spid="15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6" grpId="0" bldLvl="0" animBg="1"/>
      <p:bldP spid="7" grpId="0" bldLvl="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p:nvPr/>
        </p:nvSpPr>
        <p:spPr bwMode="auto">
          <a:xfrm>
            <a:off x="5209266" y="-951483"/>
            <a:ext cx="958975" cy="1917950"/>
          </a:xfrm>
          <a:custGeom>
            <a:avLst/>
            <a:gdLst>
              <a:gd name="T0" fmla="*/ 850 w 850"/>
              <a:gd name="T1" fmla="*/ 1518 h 1700"/>
              <a:gd name="T2" fmla="*/ 182 w 850"/>
              <a:gd name="T3" fmla="*/ 850 h 1700"/>
              <a:gd name="T4" fmla="*/ 850 w 850"/>
              <a:gd name="T5" fmla="*/ 182 h 1700"/>
              <a:gd name="T6" fmla="*/ 850 w 850"/>
              <a:gd name="T7" fmla="*/ 182 h 1700"/>
              <a:gd name="T8" fmla="*/ 850 w 850"/>
              <a:gd name="T9" fmla="*/ 0 h 1700"/>
              <a:gd name="T10" fmla="*/ 850 w 850"/>
              <a:gd name="T11" fmla="*/ 0 h 1700"/>
              <a:gd name="T12" fmla="*/ 0 w 850"/>
              <a:gd name="T13" fmla="*/ 850 h 1700"/>
              <a:gd name="T14" fmla="*/ 850 w 850"/>
              <a:gd name="T15" fmla="*/ 1700 h 1700"/>
              <a:gd name="T16" fmla="*/ 850 w 850"/>
              <a:gd name="T17" fmla="*/ 1700 h 1700"/>
              <a:gd name="T18" fmla="*/ 850 w 850"/>
              <a:gd name="T19" fmla="*/ 1518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6"/>
          </a:solidFill>
          <a:ln>
            <a:noFill/>
          </a:ln>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30" name="Freeform 6"/>
          <p:cNvSpPr/>
          <p:nvPr/>
        </p:nvSpPr>
        <p:spPr bwMode="auto">
          <a:xfrm rot="10800000">
            <a:off x="6168241" y="733074"/>
            <a:ext cx="958975" cy="1917950"/>
          </a:xfrm>
          <a:custGeom>
            <a:avLst/>
            <a:gdLst>
              <a:gd name="T0" fmla="*/ 850 w 850"/>
              <a:gd name="T1" fmla="*/ 1518 h 1700"/>
              <a:gd name="T2" fmla="*/ 182 w 850"/>
              <a:gd name="T3" fmla="*/ 850 h 1700"/>
              <a:gd name="T4" fmla="*/ 850 w 850"/>
              <a:gd name="T5" fmla="*/ 182 h 1700"/>
              <a:gd name="T6" fmla="*/ 850 w 850"/>
              <a:gd name="T7" fmla="*/ 182 h 1700"/>
              <a:gd name="T8" fmla="*/ 850 w 850"/>
              <a:gd name="T9" fmla="*/ 0 h 1700"/>
              <a:gd name="T10" fmla="*/ 850 w 850"/>
              <a:gd name="T11" fmla="*/ 0 h 1700"/>
              <a:gd name="T12" fmla="*/ 0 w 850"/>
              <a:gd name="T13" fmla="*/ 850 h 1700"/>
              <a:gd name="T14" fmla="*/ 850 w 850"/>
              <a:gd name="T15" fmla="*/ 1700 h 1700"/>
              <a:gd name="T16" fmla="*/ 850 w 850"/>
              <a:gd name="T17" fmla="*/ 1700 h 1700"/>
              <a:gd name="T18" fmla="*/ 850 w 850"/>
              <a:gd name="T19" fmla="*/ 1518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6"/>
          </a:solidFill>
          <a:ln>
            <a:noFill/>
          </a:ln>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31" name="Freeform 6"/>
          <p:cNvSpPr/>
          <p:nvPr/>
        </p:nvSpPr>
        <p:spPr>
          <a:xfrm>
            <a:off x="5209266" y="2473200"/>
            <a:ext cx="958975" cy="1917950"/>
          </a:xfrm>
          <a:custGeom>
            <a:avLst/>
            <a:gdLst/>
            <a:ahLst/>
            <a:cxnLst>
              <a:cxn ang="0">
                <a:pos x="958553" y="1712287"/>
              </a:cxn>
              <a:cxn ang="0">
                <a:pos x="205243" y="958791"/>
              </a:cxn>
              <a:cxn ang="0">
                <a:pos x="958553" y="205294"/>
              </a:cxn>
              <a:cxn ang="0">
                <a:pos x="958553" y="205294"/>
              </a:cxn>
              <a:cxn ang="0">
                <a:pos x="958553" y="0"/>
              </a:cxn>
              <a:cxn ang="0">
                <a:pos x="958553" y="0"/>
              </a:cxn>
              <a:cxn ang="0">
                <a:pos x="0" y="958791"/>
              </a:cxn>
              <a:cxn ang="0">
                <a:pos x="958553" y="1917582"/>
              </a:cxn>
              <a:cxn ang="0">
                <a:pos x="958553" y="1917582"/>
              </a:cxn>
              <a:cxn ang="0">
                <a:pos x="958553" y="1712287"/>
              </a:cxn>
            </a:cxnLst>
            <a:rect l="0" t="0" r="0" b="0"/>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1"/>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Freeform 6"/>
          <p:cNvSpPr/>
          <p:nvPr/>
        </p:nvSpPr>
        <p:spPr>
          <a:xfrm rot="10800000">
            <a:off x="6168241" y="4184748"/>
            <a:ext cx="958975" cy="1917950"/>
          </a:xfrm>
          <a:custGeom>
            <a:avLst/>
            <a:gdLst/>
            <a:ahLst/>
            <a:cxnLst>
              <a:cxn ang="0">
                <a:pos x="958553" y="1712287"/>
              </a:cxn>
              <a:cxn ang="0">
                <a:pos x="205243" y="958791"/>
              </a:cxn>
              <a:cxn ang="0">
                <a:pos x="958553" y="205294"/>
              </a:cxn>
              <a:cxn ang="0">
                <a:pos x="958553" y="205294"/>
              </a:cxn>
              <a:cxn ang="0">
                <a:pos x="958553" y="0"/>
              </a:cxn>
              <a:cxn ang="0">
                <a:pos x="958553" y="0"/>
              </a:cxn>
              <a:cxn ang="0">
                <a:pos x="0" y="958791"/>
              </a:cxn>
              <a:cxn ang="0">
                <a:pos x="958553" y="1917582"/>
              </a:cxn>
              <a:cxn ang="0">
                <a:pos x="958553" y="1917582"/>
              </a:cxn>
              <a:cxn ang="0">
                <a:pos x="958553" y="1712287"/>
              </a:cxn>
            </a:cxnLst>
            <a:rect l="0" t="0" r="0" b="0"/>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1"/>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37893" name="Group 32"/>
          <p:cNvGrpSpPr/>
          <p:nvPr/>
        </p:nvGrpSpPr>
        <p:grpSpPr>
          <a:xfrm>
            <a:off x="5577932" y="-555508"/>
            <a:ext cx="1127272" cy="1127272"/>
            <a:chOff x="5603913" y="-555680"/>
            <a:chExt cx="1127580" cy="1127579"/>
          </a:xfrm>
        </p:grpSpPr>
        <p:sp>
          <p:nvSpPr>
            <p:cNvPr id="34" name="Oval 67"/>
            <p:cNvSpPr/>
            <p:nvPr/>
          </p:nvSpPr>
          <p:spPr>
            <a:xfrm rot="10800000" flipV="1">
              <a:off x="5603913" y="-555680"/>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sp>
          <p:nvSpPr>
            <p:cNvPr id="35" name="Freeform 8"/>
            <p:cNvSpPr>
              <a:spLocks noEditPoints="1"/>
            </p:cNvSpPr>
            <p:nvPr/>
          </p:nvSpPr>
          <p:spPr bwMode="auto">
            <a:xfrm>
              <a:off x="5924256" y="-198231"/>
              <a:ext cx="486894" cy="412683"/>
            </a:xfrm>
            <a:custGeom>
              <a:avLst/>
              <a:gdLst>
                <a:gd name="T0" fmla="*/ 112 w 341"/>
                <a:gd name="T1" fmla="*/ 189 h 289"/>
                <a:gd name="T2" fmla="*/ 148 w 341"/>
                <a:gd name="T3" fmla="*/ 157 h 289"/>
                <a:gd name="T4" fmla="*/ 265 w 341"/>
                <a:gd name="T5" fmla="*/ 156 h 289"/>
                <a:gd name="T6" fmla="*/ 280 w 341"/>
                <a:gd name="T7" fmla="*/ 170 h 289"/>
                <a:gd name="T8" fmla="*/ 267 w 341"/>
                <a:gd name="T9" fmla="*/ 199 h 289"/>
                <a:gd name="T10" fmla="*/ 243 w 341"/>
                <a:gd name="T11" fmla="*/ 191 h 289"/>
                <a:gd name="T12" fmla="*/ 213 w 341"/>
                <a:gd name="T13" fmla="*/ 240 h 289"/>
                <a:gd name="T14" fmla="*/ 274 w 341"/>
                <a:gd name="T15" fmla="*/ 261 h 289"/>
                <a:gd name="T16" fmla="*/ 313 w 341"/>
                <a:gd name="T17" fmla="*/ 215 h 289"/>
                <a:gd name="T18" fmla="*/ 330 w 341"/>
                <a:gd name="T19" fmla="*/ 289 h 289"/>
                <a:gd name="T20" fmla="*/ 146 w 341"/>
                <a:gd name="T21" fmla="*/ 289 h 289"/>
                <a:gd name="T22" fmla="*/ 152 w 341"/>
                <a:gd name="T23" fmla="*/ 274 h 289"/>
                <a:gd name="T24" fmla="*/ 152 w 341"/>
                <a:gd name="T25" fmla="*/ 207 h 289"/>
                <a:gd name="T26" fmla="*/ 134 w 341"/>
                <a:gd name="T27" fmla="*/ 189 h 289"/>
                <a:gd name="T28" fmla="*/ 112 w 341"/>
                <a:gd name="T29" fmla="*/ 189 h 289"/>
                <a:gd name="T30" fmla="*/ 73 w 341"/>
                <a:gd name="T31" fmla="*/ 238 h 289"/>
                <a:gd name="T32" fmla="*/ 22 w 341"/>
                <a:gd name="T33" fmla="*/ 195 h 289"/>
                <a:gd name="T34" fmla="*/ 123 w 341"/>
                <a:gd name="T35" fmla="*/ 195 h 289"/>
                <a:gd name="T36" fmla="*/ 73 w 341"/>
                <a:gd name="T37" fmla="*/ 238 h 289"/>
                <a:gd name="T38" fmla="*/ 131 w 341"/>
                <a:gd name="T39" fmla="*/ 289 h 289"/>
                <a:gd name="T40" fmla="*/ 15 w 341"/>
                <a:gd name="T41" fmla="*/ 289 h 289"/>
                <a:gd name="T42" fmla="*/ 0 w 341"/>
                <a:gd name="T43" fmla="*/ 274 h 289"/>
                <a:gd name="T44" fmla="*/ 0 w 341"/>
                <a:gd name="T45" fmla="*/ 210 h 289"/>
                <a:gd name="T46" fmla="*/ 15 w 341"/>
                <a:gd name="T47" fmla="*/ 195 h 289"/>
                <a:gd name="T48" fmla="*/ 73 w 341"/>
                <a:gd name="T49" fmla="*/ 245 h 289"/>
                <a:gd name="T50" fmla="*/ 131 w 341"/>
                <a:gd name="T51" fmla="*/ 195 h 289"/>
                <a:gd name="T52" fmla="*/ 145 w 341"/>
                <a:gd name="T53" fmla="*/ 210 h 289"/>
                <a:gd name="T54" fmla="*/ 145 w 341"/>
                <a:gd name="T55" fmla="*/ 274 h 289"/>
                <a:gd name="T56" fmla="*/ 131 w 341"/>
                <a:gd name="T57" fmla="*/ 289 h 289"/>
                <a:gd name="T58" fmla="*/ 159 w 341"/>
                <a:gd name="T59" fmla="*/ 53 h 289"/>
                <a:gd name="T60" fmla="*/ 178 w 341"/>
                <a:gd name="T61" fmla="*/ 76 h 289"/>
                <a:gd name="T62" fmla="*/ 225 w 341"/>
                <a:gd name="T63" fmla="*/ 61 h 289"/>
                <a:gd name="T64" fmla="*/ 254 w 341"/>
                <a:gd name="T65" fmla="*/ 71 h 289"/>
                <a:gd name="T66" fmla="*/ 203 w 341"/>
                <a:gd name="T67" fmla="*/ 158 h 289"/>
                <a:gd name="T68" fmla="*/ 159 w 341"/>
                <a:gd name="T69" fmla="*/ 53 h 289"/>
                <a:gd name="T70" fmla="*/ 307 w 341"/>
                <a:gd name="T71" fmla="*/ 131 h 289"/>
                <a:gd name="T72" fmla="*/ 282 w 341"/>
                <a:gd name="T73" fmla="*/ 123 h 289"/>
                <a:gd name="T74" fmla="*/ 294 w 341"/>
                <a:gd name="T75" fmla="*/ 80 h 289"/>
                <a:gd name="T76" fmla="*/ 340 w 341"/>
                <a:gd name="T77" fmla="*/ 111 h 289"/>
                <a:gd name="T78" fmla="*/ 272 w 341"/>
                <a:gd name="T79" fmla="*/ 253 h 289"/>
                <a:gd name="T80" fmla="*/ 223 w 341"/>
                <a:gd name="T81" fmla="*/ 238 h 289"/>
                <a:gd name="T82" fmla="*/ 248 w 341"/>
                <a:gd name="T83" fmla="*/ 198 h 289"/>
                <a:gd name="T84" fmla="*/ 269 w 341"/>
                <a:gd name="T85" fmla="*/ 212 h 289"/>
                <a:gd name="T86" fmla="*/ 307 w 341"/>
                <a:gd name="T87" fmla="*/ 131 h 289"/>
                <a:gd name="T88" fmla="*/ 271 w 341"/>
                <a:gd name="T89" fmla="*/ 75 h 289"/>
                <a:gd name="T90" fmla="*/ 204 w 341"/>
                <a:gd name="T91" fmla="*/ 0 h 289"/>
                <a:gd name="T92" fmla="*/ 138 w 341"/>
                <a:gd name="T93" fmla="*/ 76 h 289"/>
                <a:gd name="T94" fmla="*/ 141 w 341"/>
                <a:gd name="T95" fmla="*/ 107 h 289"/>
                <a:gd name="T96" fmla="*/ 204 w 341"/>
                <a:gd name="T97" fmla="*/ 165 h 289"/>
                <a:gd name="T98" fmla="*/ 268 w 341"/>
                <a:gd name="T99" fmla="*/ 109 h 289"/>
                <a:gd name="T100" fmla="*/ 271 w 341"/>
                <a:gd name="T101" fmla="*/ 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289">
                  <a:moveTo>
                    <a:pt x="112" y="189"/>
                  </a:moveTo>
                  <a:cubicBezTo>
                    <a:pt x="122" y="176"/>
                    <a:pt x="134" y="166"/>
                    <a:pt x="148" y="157"/>
                  </a:cubicBezTo>
                  <a:cubicBezTo>
                    <a:pt x="182" y="190"/>
                    <a:pt x="230" y="189"/>
                    <a:pt x="265" y="156"/>
                  </a:cubicBezTo>
                  <a:cubicBezTo>
                    <a:pt x="273" y="162"/>
                    <a:pt x="274" y="163"/>
                    <a:pt x="280" y="170"/>
                  </a:cubicBezTo>
                  <a:cubicBezTo>
                    <a:pt x="275" y="180"/>
                    <a:pt x="271" y="189"/>
                    <a:pt x="267" y="199"/>
                  </a:cubicBezTo>
                  <a:cubicBezTo>
                    <a:pt x="261" y="192"/>
                    <a:pt x="250" y="189"/>
                    <a:pt x="243" y="191"/>
                  </a:cubicBezTo>
                  <a:cubicBezTo>
                    <a:pt x="238" y="191"/>
                    <a:pt x="212" y="224"/>
                    <a:pt x="213" y="240"/>
                  </a:cubicBezTo>
                  <a:cubicBezTo>
                    <a:pt x="228" y="261"/>
                    <a:pt x="255" y="273"/>
                    <a:pt x="274" y="261"/>
                  </a:cubicBezTo>
                  <a:cubicBezTo>
                    <a:pt x="289" y="253"/>
                    <a:pt x="301" y="236"/>
                    <a:pt x="313" y="215"/>
                  </a:cubicBezTo>
                  <a:cubicBezTo>
                    <a:pt x="325" y="237"/>
                    <a:pt x="329" y="259"/>
                    <a:pt x="330" y="289"/>
                  </a:cubicBezTo>
                  <a:cubicBezTo>
                    <a:pt x="268" y="289"/>
                    <a:pt x="208" y="289"/>
                    <a:pt x="146" y="289"/>
                  </a:cubicBezTo>
                  <a:cubicBezTo>
                    <a:pt x="152" y="286"/>
                    <a:pt x="152" y="282"/>
                    <a:pt x="152" y="274"/>
                  </a:cubicBezTo>
                  <a:cubicBezTo>
                    <a:pt x="152" y="207"/>
                    <a:pt x="152" y="207"/>
                    <a:pt x="152" y="207"/>
                  </a:cubicBezTo>
                  <a:cubicBezTo>
                    <a:pt x="152" y="197"/>
                    <a:pt x="143" y="189"/>
                    <a:pt x="134" y="189"/>
                  </a:cubicBezTo>
                  <a:cubicBezTo>
                    <a:pt x="125" y="189"/>
                    <a:pt x="121" y="189"/>
                    <a:pt x="112" y="189"/>
                  </a:cubicBezTo>
                  <a:close/>
                  <a:moveTo>
                    <a:pt x="73" y="238"/>
                  </a:moveTo>
                  <a:cubicBezTo>
                    <a:pt x="22" y="195"/>
                    <a:pt x="22" y="195"/>
                    <a:pt x="22" y="195"/>
                  </a:cubicBezTo>
                  <a:cubicBezTo>
                    <a:pt x="123" y="195"/>
                    <a:pt x="123" y="195"/>
                    <a:pt x="123" y="195"/>
                  </a:cubicBezTo>
                  <a:cubicBezTo>
                    <a:pt x="73" y="238"/>
                    <a:pt x="73" y="238"/>
                    <a:pt x="73" y="238"/>
                  </a:cubicBezTo>
                  <a:close/>
                  <a:moveTo>
                    <a:pt x="131" y="289"/>
                  </a:moveTo>
                  <a:cubicBezTo>
                    <a:pt x="15" y="289"/>
                    <a:pt x="15" y="289"/>
                    <a:pt x="15" y="289"/>
                  </a:cubicBezTo>
                  <a:cubicBezTo>
                    <a:pt x="7" y="289"/>
                    <a:pt x="0" y="282"/>
                    <a:pt x="0" y="274"/>
                  </a:cubicBezTo>
                  <a:cubicBezTo>
                    <a:pt x="0" y="210"/>
                    <a:pt x="0" y="210"/>
                    <a:pt x="0" y="210"/>
                  </a:cubicBezTo>
                  <a:cubicBezTo>
                    <a:pt x="0" y="202"/>
                    <a:pt x="7" y="195"/>
                    <a:pt x="15" y="195"/>
                  </a:cubicBezTo>
                  <a:cubicBezTo>
                    <a:pt x="73" y="245"/>
                    <a:pt x="73" y="245"/>
                    <a:pt x="73" y="245"/>
                  </a:cubicBezTo>
                  <a:cubicBezTo>
                    <a:pt x="131" y="195"/>
                    <a:pt x="131" y="195"/>
                    <a:pt x="131" y="195"/>
                  </a:cubicBezTo>
                  <a:cubicBezTo>
                    <a:pt x="139" y="195"/>
                    <a:pt x="145" y="202"/>
                    <a:pt x="145" y="210"/>
                  </a:cubicBezTo>
                  <a:cubicBezTo>
                    <a:pt x="145" y="274"/>
                    <a:pt x="145" y="274"/>
                    <a:pt x="145" y="274"/>
                  </a:cubicBezTo>
                  <a:cubicBezTo>
                    <a:pt x="145" y="282"/>
                    <a:pt x="139" y="289"/>
                    <a:pt x="131" y="289"/>
                  </a:cubicBezTo>
                  <a:close/>
                  <a:moveTo>
                    <a:pt x="159" y="53"/>
                  </a:moveTo>
                  <a:cubicBezTo>
                    <a:pt x="165" y="65"/>
                    <a:pt x="172" y="72"/>
                    <a:pt x="178" y="76"/>
                  </a:cubicBezTo>
                  <a:cubicBezTo>
                    <a:pt x="201" y="90"/>
                    <a:pt x="210" y="66"/>
                    <a:pt x="225" y="61"/>
                  </a:cubicBezTo>
                  <a:cubicBezTo>
                    <a:pt x="232" y="58"/>
                    <a:pt x="241" y="60"/>
                    <a:pt x="254" y="71"/>
                  </a:cubicBezTo>
                  <a:cubicBezTo>
                    <a:pt x="261" y="106"/>
                    <a:pt x="244" y="158"/>
                    <a:pt x="203" y="158"/>
                  </a:cubicBezTo>
                  <a:cubicBezTo>
                    <a:pt x="156" y="158"/>
                    <a:pt x="141" y="90"/>
                    <a:pt x="159" y="53"/>
                  </a:cubicBezTo>
                  <a:close/>
                  <a:moveTo>
                    <a:pt x="307" y="131"/>
                  </a:moveTo>
                  <a:cubicBezTo>
                    <a:pt x="297" y="131"/>
                    <a:pt x="289" y="129"/>
                    <a:pt x="282" y="123"/>
                  </a:cubicBezTo>
                  <a:cubicBezTo>
                    <a:pt x="282" y="107"/>
                    <a:pt x="287" y="92"/>
                    <a:pt x="294" y="80"/>
                  </a:cubicBezTo>
                  <a:cubicBezTo>
                    <a:pt x="312" y="76"/>
                    <a:pt x="341" y="90"/>
                    <a:pt x="340" y="111"/>
                  </a:cubicBezTo>
                  <a:cubicBezTo>
                    <a:pt x="339" y="144"/>
                    <a:pt x="304" y="233"/>
                    <a:pt x="272" y="253"/>
                  </a:cubicBezTo>
                  <a:cubicBezTo>
                    <a:pt x="253" y="264"/>
                    <a:pt x="235" y="252"/>
                    <a:pt x="223" y="238"/>
                  </a:cubicBezTo>
                  <a:cubicBezTo>
                    <a:pt x="222" y="226"/>
                    <a:pt x="244" y="198"/>
                    <a:pt x="248" y="198"/>
                  </a:cubicBezTo>
                  <a:cubicBezTo>
                    <a:pt x="257" y="199"/>
                    <a:pt x="264" y="204"/>
                    <a:pt x="269" y="212"/>
                  </a:cubicBezTo>
                  <a:cubicBezTo>
                    <a:pt x="307" y="131"/>
                    <a:pt x="307" y="131"/>
                    <a:pt x="307" y="131"/>
                  </a:cubicBezTo>
                  <a:close/>
                  <a:moveTo>
                    <a:pt x="271" y="75"/>
                  </a:moveTo>
                  <a:cubicBezTo>
                    <a:pt x="268" y="33"/>
                    <a:pt x="239" y="0"/>
                    <a:pt x="204" y="0"/>
                  </a:cubicBezTo>
                  <a:cubicBezTo>
                    <a:pt x="170" y="0"/>
                    <a:pt x="141" y="33"/>
                    <a:pt x="138" y="76"/>
                  </a:cubicBezTo>
                  <a:cubicBezTo>
                    <a:pt x="121" y="69"/>
                    <a:pt x="126" y="123"/>
                    <a:pt x="141" y="107"/>
                  </a:cubicBezTo>
                  <a:cubicBezTo>
                    <a:pt x="149" y="141"/>
                    <a:pt x="175" y="165"/>
                    <a:pt x="204" y="165"/>
                  </a:cubicBezTo>
                  <a:cubicBezTo>
                    <a:pt x="234" y="165"/>
                    <a:pt x="259" y="142"/>
                    <a:pt x="268" y="109"/>
                  </a:cubicBezTo>
                  <a:cubicBezTo>
                    <a:pt x="281" y="117"/>
                    <a:pt x="286" y="75"/>
                    <a:pt x="271" y="75"/>
                  </a:cubicBezTo>
                  <a:close/>
                </a:path>
              </a:pathLst>
            </a:custGeom>
            <a:solidFill>
              <a:schemeClr val="accent6"/>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nvGrpSpPr>
          <p:cNvPr id="36" name="Group 39"/>
          <p:cNvGrpSpPr/>
          <p:nvPr/>
        </p:nvGrpSpPr>
        <p:grpSpPr>
          <a:xfrm>
            <a:off x="5604605" y="1144608"/>
            <a:ext cx="1127272" cy="1128860"/>
            <a:chOff x="5603912" y="1156459"/>
            <a:chExt cx="1127580" cy="1127579"/>
          </a:xfrm>
        </p:grpSpPr>
        <p:sp>
          <p:nvSpPr>
            <p:cNvPr id="37" name="Oval 74"/>
            <p:cNvSpPr/>
            <p:nvPr/>
          </p:nvSpPr>
          <p:spPr>
            <a:xfrm flipV="1">
              <a:off x="5603912" y="1156459"/>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sp>
          <p:nvSpPr>
            <p:cNvPr id="38" name="Freeform 12"/>
            <p:cNvSpPr>
              <a:spLocks noEditPoints="1"/>
            </p:cNvSpPr>
            <p:nvPr/>
          </p:nvSpPr>
          <p:spPr bwMode="auto">
            <a:xfrm>
              <a:off x="5991400" y="1484716"/>
              <a:ext cx="352599" cy="471063"/>
            </a:xfrm>
            <a:custGeom>
              <a:avLst/>
              <a:gdLst>
                <a:gd name="T0" fmla="*/ 237 w 267"/>
                <a:gd name="T1" fmla="*/ 235 h 356"/>
                <a:gd name="T2" fmla="*/ 237 w 267"/>
                <a:gd name="T3" fmla="*/ 175 h 356"/>
                <a:gd name="T4" fmla="*/ 255 w 267"/>
                <a:gd name="T5" fmla="*/ 175 h 356"/>
                <a:gd name="T6" fmla="*/ 255 w 267"/>
                <a:gd name="T7" fmla="*/ 235 h 356"/>
                <a:gd name="T8" fmla="*/ 267 w 267"/>
                <a:gd name="T9" fmla="*/ 235 h 356"/>
                <a:gd name="T10" fmla="*/ 267 w 267"/>
                <a:gd name="T11" fmla="*/ 356 h 356"/>
                <a:gd name="T12" fmla="*/ 142 w 267"/>
                <a:gd name="T13" fmla="*/ 356 h 356"/>
                <a:gd name="T14" fmla="*/ 142 w 267"/>
                <a:gd name="T15" fmla="*/ 235 h 356"/>
                <a:gd name="T16" fmla="*/ 197 w 267"/>
                <a:gd name="T17" fmla="*/ 235 h 356"/>
                <a:gd name="T18" fmla="*/ 197 w 267"/>
                <a:gd name="T19" fmla="*/ 212 h 356"/>
                <a:gd name="T20" fmla="*/ 215 w 267"/>
                <a:gd name="T21" fmla="*/ 212 h 356"/>
                <a:gd name="T22" fmla="*/ 215 w 267"/>
                <a:gd name="T23" fmla="*/ 235 h 356"/>
                <a:gd name="T24" fmla="*/ 237 w 267"/>
                <a:gd name="T25" fmla="*/ 235 h 356"/>
                <a:gd name="T26" fmla="*/ 78 w 267"/>
                <a:gd name="T27" fmla="*/ 84 h 356"/>
                <a:gd name="T28" fmla="*/ 123 w 267"/>
                <a:gd name="T29" fmla="*/ 71 h 356"/>
                <a:gd name="T30" fmla="*/ 175 w 267"/>
                <a:gd name="T31" fmla="*/ 61 h 356"/>
                <a:gd name="T32" fmla="*/ 261 w 267"/>
                <a:gd name="T33" fmla="*/ 79 h 356"/>
                <a:gd name="T34" fmla="*/ 175 w 267"/>
                <a:gd name="T35" fmla="*/ 94 h 356"/>
                <a:gd name="T36" fmla="*/ 126 w 267"/>
                <a:gd name="T37" fmla="*/ 90 h 356"/>
                <a:gd name="T38" fmla="*/ 82 w 267"/>
                <a:gd name="T39" fmla="*/ 93 h 356"/>
                <a:gd name="T40" fmla="*/ 59 w 267"/>
                <a:gd name="T41" fmla="*/ 107 h 356"/>
                <a:gd name="T42" fmla="*/ 78 w 267"/>
                <a:gd name="T43" fmla="*/ 84 h 356"/>
                <a:gd name="T44" fmla="*/ 30 w 267"/>
                <a:gd name="T45" fmla="*/ 133 h 356"/>
                <a:gd name="T46" fmla="*/ 30 w 267"/>
                <a:gd name="T47" fmla="*/ 73 h 356"/>
                <a:gd name="T48" fmla="*/ 12 w 267"/>
                <a:gd name="T49" fmla="*/ 73 h 356"/>
                <a:gd name="T50" fmla="*/ 12 w 267"/>
                <a:gd name="T51" fmla="*/ 133 h 356"/>
                <a:gd name="T52" fmla="*/ 0 w 267"/>
                <a:gd name="T53" fmla="*/ 133 h 356"/>
                <a:gd name="T54" fmla="*/ 0 w 267"/>
                <a:gd name="T55" fmla="*/ 356 h 356"/>
                <a:gd name="T56" fmla="*/ 125 w 267"/>
                <a:gd name="T57" fmla="*/ 356 h 356"/>
                <a:gd name="T58" fmla="*/ 125 w 267"/>
                <a:gd name="T59" fmla="*/ 133 h 356"/>
                <a:gd name="T60" fmla="*/ 70 w 267"/>
                <a:gd name="T61" fmla="*/ 133 h 356"/>
                <a:gd name="T62" fmla="*/ 70 w 267"/>
                <a:gd name="T63" fmla="*/ 110 h 356"/>
                <a:gd name="T64" fmla="*/ 52 w 267"/>
                <a:gd name="T65" fmla="*/ 110 h 356"/>
                <a:gd name="T66" fmla="*/ 52 w 267"/>
                <a:gd name="T67" fmla="*/ 133 h 356"/>
                <a:gd name="T68" fmla="*/ 30 w 267"/>
                <a:gd name="T69" fmla="*/ 13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356">
                  <a:moveTo>
                    <a:pt x="237" y="235"/>
                  </a:moveTo>
                  <a:cubicBezTo>
                    <a:pt x="237" y="175"/>
                    <a:pt x="237" y="175"/>
                    <a:pt x="237" y="175"/>
                  </a:cubicBezTo>
                  <a:cubicBezTo>
                    <a:pt x="255" y="175"/>
                    <a:pt x="255" y="175"/>
                    <a:pt x="255" y="175"/>
                  </a:cubicBezTo>
                  <a:cubicBezTo>
                    <a:pt x="255" y="235"/>
                    <a:pt x="255" y="235"/>
                    <a:pt x="255" y="235"/>
                  </a:cubicBezTo>
                  <a:cubicBezTo>
                    <a:pt x="267" y="235"/>
                    <a:pt x="267" y="235"/>
                    <a:pt x="267" y="235"/>
                  </a:cubicBezTo>
                  <a:cubicBezTo>
                    <a:pt x="267" y="356"/>
                    <a:pt x="267" y="356"/>
                    <a:pt x="267" y="356"/>
                  </a:cubicBezTo>
                  <a:cubicBezTo>
                    <a:pt x="142" y="356"/>
                    <a:pt x="142" y="356"/>
                    <a:pt x="142" y="356"/>
                  </a:cubicBezTo>
                  <a:cubicBezTo>
                    <a:pt x="142" y="235"/>
                    <a:pt x="142" y="235"/>
                    <a:pt x="142" y="235"/>
                  </a:cubicBezTo>
                  <a:cubicBezTo>
                    <a:pt x="197" y="235"/>
                    <a:pt x="197" y="235"/>
                    <a:pt x="197" y="235"/>
                  </a:cubicBezTo>
                  <a:cubicBezTo>
                    <a:pt x="197" y="212"/>
                    <a:pt x="197" y="212"/>
                    <a:pt x="197" y="212"/>
                  </a:cubicBezTo>
                  <a:cubicBezTo>
                    <a:pt x="215" y="212"/>
                    <a:pt x="215" y="212"/>
                    <a:pt x="215" y="212"/>
                  </a:cubicBezTo>
                  <a:cubicBezTo>
                    <a:pt x="215" y="235"/>
                    <a:pt x="215" y="235"/>
                    <a:pt x="215" y="235"/>
                  </a:cubicBezTo>
                  <a:cubicBezTo>
                    <a:pt x="237" y="235"/>
                    <a:pt x="237" y="235"/>
                    <a:pt x="237" y="235"/>
                  </a:cubicBezTo>
                  <a:close/>
                  <a:moveTo>
                    <a:pt x="78" y="84"/>
                  </a:moveTo>
                  <a:cubicBezTo>
                    <a:pt x="77" y="68"/>
                    <a:pt x="106" y="49"/>
                    <a:pt x="123" y="71"/>
                  </a:cubicBezTo>
                  <a:cubicBezTo>
                    <a:pt x="121" y="47"/>
                    <a:pt x="157" y="27"/>
                    <a:pt x="175" y="61"/>
                  </a:cubicBezTo>
                  <a:cubicBezTo>
                    <a:pt x="170" y="19"/>
                    <a:pt x="261" y="0"/>
                    <a:pt x="261" y="79"/>
                  </a:cubicBezTo>
                  <a:cubicBezTo>
                    <a:pt x="261" y="153"/>
                    <a:pt x="175" y="139"/>
                    <a:pt x="175" y="94"/>
                  </a:cubicBezTo>
                  <a:cubicBezTo>
                    <a:pt x="158" y="129"/>
                    <a:pt x="126" y="106"/>
                    <a:pt x="126" y="90"/>
                  </a:cubicBezTo>
                  <a:cubicBezTo>
                    <a:pt x="120" y="109"/>
                    <a:pt x="92" y="111"/>
                    <a:pt x="82" y="93"/>
                  </a:cubicBezTo>
                  <a:cubicBezTo>
                    <a:pt x="84" y="109"/>
                    <a:pt x="58" y="108"/>
                    <a:pt x="59" y="107"/>
                  </a:cubicBezTo>
                  <a:cubicBezTo>
                    <a:pt x="57" y="92"/>
                    <a:pt x="64" y="76"/>
                    <a:pt x="78" y="84"/>
                  </a:cubicBezTo>
                  <a:close/>
                  <a:moveTo>
                    <a:pt x="30" y="133"/>
                  </a:moveTo>
                  <a:cubicBezTo>
                    <a:pt x="30" y="73"/>
                    <a:pt x="30" y="73"/>
                    <a:pt x="30" y="73"/>
                  </a:cubicBezTo>
                  <a:cubicBezTo>
                    <a:pt x="12" y="73"/>
                    <a:pt x="12" y="73"/>
                    <a:pt x="12" y="73"/>
                  </a:cubicBezTo>
                  <a:cubicBezTo>
                    <a:pt x="12" y="133"/>
                    <a:pt x="12" y="133"/>
                    <a:pt x="12" y="133"/>
                  </a:cubicBezTo>
                  <a:cubicBezTo>
                    <a:pt x="0" y="133"/>
                    <a:pt x="0" y="133"/>
                    <a:pt x="0" y="133"/>
                  </a:cubicBezTo>
                  <a:cubicBezTo>
                    <a:pt x="0" y="356"/>
                    <a:pt x="0" y="356"/>
                    <a:pt x="0" y="356"/>
                  </a:cubicBezTo>
                  <a:cubicBezTo>
                    <a:pt x="125" y="356"/>
                    <a:pt x="125" y="356"/>
                    <a:pt x="125" y="356"/>
                  </a:cubicBezTo>
                  <a:cubicBezTo>
                    <a:pt x="125" y="133"/>
                    <a:pt x="125" y="133"/>
                    <a:pt x="125" y="133"/>
                  </a:cubicBezTo>
                  <a:cubicBezTo>
                    <a:pt x="70" y="133"/>
                    <a:pt x="70" y="133"/>
                    <a:pt x="70" y="133"/>
                  </a:cubicBezTo>
                  <a:cubicBezTo>
                    <a:pt x="70" y="110"/>
                    <a:pt x="70" y="110"/>
                    <a:pt x="70" y="110"/>
                  </a:cubicBezTo>
                  <a:cubicBezTo>
                    <a:pt x="52" y="110"/>
                    <a:pt x="52" y="110"/>
                    <a:pt x="52" y="110"/>
                  </a:cubicBezTo>
                  <a:cubicBezTo>
                    <a:pt x="52" y="133"/>
                    <a:pt x="52" y="133"/>
                    <a:pt x="52" y="133"/>
                  </a:cubicBezTo>
                  <a:cubicBezTo>
                    <a:pt x="30" y="133"/>
                    <a:pt x="30" y="133"/>
                    <a:pt x="30" y="133"/>
                  </a:cubicBezTo>
                  <a:close/>
                </a:path>
              </a:pathLst>
            </a:custGeom>
            <a:solidFill>
              <a:schemeClr val="accent6"/>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nvGrpSpPr>
          <p:cNvPr id="39" name="Group 40"/>
          <p:cNvGrpSpPr/>
          <p:nvPr/>
        </p:nvGrpSpPr>
        <p:grpSpPr>
          <a:xfrm>
            <a:off x="5604605" y="2868540"/>
            <a:ext cx="1127272" cy="1127272"/>
            <a:chOff x="5603912" y="2868598"/>
            <a:chExt cx="1127580" cy="1127579"/>
          </a:xfrm>
        </p:grpSpPr>
        <p:sp>
          <p:nvSpPr>
            <p:cNvPr id="40" name="Oval 79"/>
            <p:cNvSpPr/>
            <p:nvPr/>
          </p:nvSpPr>
          <p:spPr>
            <a:xfrm rot="10800000" flipV="1">
              <a:off x="5603912" y="2868598"/>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sp>
          <p:nvSpPr>
            <p:cNvPr id="41" name="Freeform 16"/>
            <p:cNvSpPr>
              <a:spLocks noEditPoints="1"/>
            </p:cNvSpPr>
            <p:nvPr/>
          </p:nvSpPr>
          <p:spPr bwMode="auto">
            <a:xfrm>
              <a:off x="5956754" y="3274248"/>
              <a:ext cx="421889" cy="316277"/>
            </a:xfrm>
            <a:custGeom>
              <a:avLst/>
              <a:gdLst>
                <a:gd name="T0" fmla="*/ 188 w 319"/>
                <a:gd name="T1" fmla="*/ 11 h 239"/>
                <a:gd name="T2" fmla="*/ 131 w 319"/>
                <a:gd name="T3" fmla="*/ 1 h 239"/>
                <a:gd name="T4" fmla="*/ 120 w 319"/>
                <a:gd name="T5" fmla="*/ 17 h 239"/>
                <a:gd name="T6" fmla="*/ 37 w 319"/>
                <a:gd name="T7" fmla="*/ 100 h 239"/>
                <a:gd name="T8" fmla="*/ 17 w 319"/>
                <a:gd name="T9" fmla="*/ 10 h 239"/>
                <a:gd name="T10" fmla="*/ 26 w 319"/>
                <a:gd name="T11" fmla="*/ 100 h 239"/>
                <a:gd name="T12" fmla="*/ 76 w 319"/>
                <a:gd name="T13" fmla="*/ 19 h 239"/>
                <a:gd name="T14" fmla="*/ 62 w 319"/>
                <a:gd name="T15" fmla="*/ 100 h 239"/>
                <a:gd name="T16" fmla="*/ 77 w 319"/>
                <a:gd name="T17" fmla="*/ 54 h 239"/>
                <a:gd name="T18" fmla="*/ 100 w 319"/>
                <a:gd name="T19" fmla="*/ 236 h 239"/>
                <a:gd name="T20" fmla="*/ 9 w 319"/>
                <a:gd name="T21" fmla="*/ 116 h 239"/>
                <a:gd name="T22" fmla="*/ 85 w 319"/>
                <a:gd name="T23" fmla="*/ 106 h 239"/>
                <a:gd name="T24" fmla="*/ 100 w 319"/>
                <a:gd name="T25" fmla="*/ 236 h 239"/>
                <a:gd name="T26" fmla="*/ 13 w 319"/>
                <a:gd name="T27" fmla="*/ 68 h 239"/>
                <a:gd name="T28" fmla="*/ 11 w 319"/>
                <a:gd name="T29" fmla="*/ 104 h 239"/>
                <a:gd name="T30" fmla="*/ 0 w 319"/>
                <a:gd name="T31" fmla="*/ 35 h 239"/>
                <a:gd name="T32" fmla="*/ 87 w 319"/>
                <a:gd name="T33" fmla="*/ 100 h 239"/>
                <a:gd name="T34" fmla="*/ 105 w 319"/>
                <a:gd name="T35" fmla="*/ 73 h 239"/>
                <a:gd name="T36" fmla="*/ 95 w 319"/>
                <a:gd name="T37" fmla="*/ 68 h 239"/>
                <a:gd name="T38" fmla="*/ 75 w 319"/>
                <a:gd name="T39" fmla="*/ 100 h 239"/>
                <a:gd name="T40" fmla="*/ 95 w 319"/>
                <a:gd name="T41" fmla="*/ 50 h 239"/>
                <a:gd name="T42" fmla="*/ 85 w 319"/>
                <a:gd name="T43" fmla="*/ 48 h 239"/>
                <a:gd name="T44" fmla="*/ 62 w 319"/>
                <a:gd name="T45" fmla="*/ 39 h 239"/>
                <a:gd name="T46" fmla="*/ 51 w 319"/>
                <a:gd name="T47" fmla="*/ 39 h 239"/>
                <a:gd name="T48" fmla="*/ 62 w 319"/>
                <a:gd name="T49" fmla="*/ 100 h 239"/>
                <a:gd name="T50" fmla="*/ 38 w 319"/>
                <a:gd name="T51" fmla="*/ 100 h 239"/>
                <a:gd name="T52" fmla="*/ 43 w 319"/>
                <a:gd name="T53" fmla="*/ 55 h 239"/>
                <a:gd name="T54" fmla="*/ 34 w 319"/>
                <a:gd name="T55" fmla="*/ 56 h 239"/>
                <a:gd name="T56" fmla="*/ 188 w 319"/>
                <a:gd name="T57" fmla="*/ 24 h 239"/>
                <a:gd name="T58" fmla="*/ 120 w 319"/>
                <a:gd name="T59" fmla="*/ 27 h 239"/>
                <a:gd name="T60" fmla="*/ 188 w 319"/>
                <a:gd name="T61" fmla="*/ 209 h 239"/>
                <a:gd name="T62" fmla="*/ 120 w 319"/>
                <a:gd name="T63" fmla="*/ 30 h 239"/>
                <a:gd name="T64" fmla="*/ 188 w 319"/>
                <a:gd name="T65" fmla="*/ 209 h 239"/>
                <a:gd name="T66" fmla="*/ 188 w 319"/>
                <a:gd name="T67" fmla="*/ 212 h 239"/>
                <a:gd name="T68" fmla="*/ 120 w 319"/>
                <a:gd name="T69" fmla="*/ 215 h 239"/>
                <a:gd name="T70" fmla="*/ 291 w 319"/>
                <a:gd name="T71" fmla="*/ 42 h 239"/>
                <a:gd name="T72" fmla="*/ 275 w 319"/>
                <a:gd name="T73" fmla="*/ 1 h 239"/>
                <a:gd name="T74" fmla="*/ 249 w 319"/>
                <a:gd name="T75" fmla="*/ 15 h 239"/>
                <a:gd name="T76" fmla="*/ 291 w 319"/>
                <a:gd name="T77" fmla="*/ 42 h 239"/>
                <a:gd name="T78" fmla="*/ 296 w 319"/>
                <a:gd name="T79" fmla="*/ 77 h 239"/>
                <a:gd name="T80" fmla="*/ 277 w 319"/>
                <a:gd name="T81" fmla="*/ 205 h 239"/>
                <a:gd name="T82" fmla="*/ 315 w 319"/>
                <a:gd name="T83" fmla="*/ 207 h 239"/>
                <a:gd name="T84" fmla="*/ 278 w 319"/>
                <a:gd name="T85" fmla="*/ 209 h 239"/>
                <a:gd name="T86" fmla="*/ 315 w 319"/>
                <a:gd name="T87" fmla="*/ 207 h 239"/>
                <a:gd name="T88" fmla="*/ 309 w 319"/>
                <a:gd name="T89" fmla="*/ 236 h 239"/>
                <a:gd name="T90" fmla="*/ 316 w 319"/>
                <a:gd name="T91" fmla="*/ 210 h 239"/>
                <a:gd name="T92" fmla="*/ 281 w 319"/>
                <a:gd name="T93" fmla="*/ 230 h 239"/>
                <a:gd name="T94" fmla="*/ 243 w 319"/>
                <a:gd name="T95" fmla="*/ 158 h 239"/>
                <a:gd name="T96" fmla="*/ 233 w 319"/>
                <a:gd name="T97" fmla="*/ 13 h 239"/>
                <a:gd name="T98" fmla="*/ 196 w 319"/>
                <a:gd name="T99" fmla="*/ 23 h 239"/>
                <a:gd name="T100" fmla="*/ 243 w 319"/>
                <a:gd name="T101" fmla="*/ 158 h 239"/>
                <a:gd name="T102" fmla="*/ 233 w 319"/>
                <a:gd name="T103" fmla="*/ 238 h 239"/>
                <a:gd name="T104" fmla="*/ 243 w 319"/>
                <a:gd name="T105" fmla="*/ 194 h 239"/>
                <a:gd name="T106" fmla="*/ 196 w 319"/>
                <a:gd name="T107" fmla="*/ 228 h 239"/>
                <a:gd name="T108" fmla="*/ 131 w 319"/>
                <a:gd name="T109" fmla="*/ 238 h 239"/>
                <a:gd name="T110" fmla="*/ 188 w 319"/>
                <a:gd name="T111" fmla="*/ 228 h 239"/>
                <a:gd name="T112" fmla="*/ 120 w 319"/>
                <a:gd name="T113" fmla="*/ 222 h 239"/>
                <a:gd name="T114" fmla="*/ 131 w 319"/>
                <a:gd name="T115" fmla="*/ 23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9">
                  <a:moveTo>
                    <a:pt x="188" y="17"/>
                  </a:moveTo>
                  <a:cubicBezTo>
                    <a:pt x="188" y="11"/>
                    <a:pt x="188" y="11"/>
                    <a:pt x="188" y="11"/>
                  </a:cubicBezTo>
                  <a:cubicBezTo>
                    <a:pt x="188" y="5"/>
                    <a:pt x="183" y="1"/>
                    <a:pt x="178" y="1"/>
                  </a:cubicBezTo>
                  <a:cubicBezTo>
                    <a:pt x="131" y="1"/>
                    <a:pt x="131" y="1"/>
                    <a:pt x="131" y="1"/>
                  </a:cubicBezTo>
                  <a:cubicBezTo>
                    <a:pt x="125" y="1"/>
                    <a:pt x="120" y="5"/>
                    <a:pt x="120" y="11"/>
                  </a:cubicBezTo>
                  <a:cubicBezTo>
                    <a:pt x="120" y="17"/>
                    <a:pt x="120" y="17"/>
                    <a:pt x="120" y="17"/>
                  </a:cubicBezTo>
                  <a:cubicBezTo>
                    <a:pt x="188" y="17"/>
                    <a:pt x="188" y="17"/>
                    <a:pt x="188" y="17"/>
                  </a:cubicBezTo>
                  <a:close/>
                  <a:moveTo>
                    <a:pt x="37" y="100"/>
                  </a:moveTo>
                  <a:cubicBezTo>
                    <a:pt x="27" y="40"/>
                    <a:pt x="27" y="40"/>
                    <a:pt x="27" y="40"/>
                  </a:cubicBezTo>
                  <a:cubicBezTo>
                    <a:pt x="25" y="32"/>
                    <a:pt x="19" y="18"/>
                    <a:pt x="17" y="10"/>
                  </a:cubicBezTo>
                  <a:cubicBezTo>
                    <a:pt x="17" y="18"/>
                    <a:pt x="17" y="34"/>
                    <a:pt x="17" y="41"/>
                  </a:cubicBezTo>
                  <a:cubicBezTo>
                    <a:pt x="26" y="100"/>
                    <a:pt x="26" y="100"/>
                    <a:pt x="26" y="100"/>
                  </a:cubicBezTo>
                  <a:cubicBezTo>
                    <a:pt x="37" y="100"/>
                    <a:pt x="37" y="100"/>
                    <a:pt x="37" y="100"/>
                  </a:cubicBezTo>
                  <a:close/>
                  <a:moveTo>
                    <a:pt x="76" y="19"/>
                  </a:moveTo>
                  <a:cubicBezTo>
                    <a:pt x="73" y="28"/>
                    <a:pt x="69" y="46"/>
                    <a:pt x="67" y="53"/>
                  </a:cubicBezTo>
                  <a:cubicBezTo>
                    <a:pt x="62" y="100"/>
                    <a:pt x="62" y="100"/>
                    <a:pt x="62" y="100"/>
                  </a:cubicBezTo>
                  <a:cubicBezTo>
                    <a:pt x="73" y="100"/>
                    <a:pt x="73" y="100"/>
                    <a:pt x="73" y="100"/>
                  </a:cubicBezTo>
                  <a:cubicBezTo>
                    <a:pt x="77" y="54"/>
                    <a:pt x="77" y="54"/>
                    <a:pt x="77" y="54"/>
                  </a:cubicBezTo>
                  <a:cubicBezTo>
                    <a:pt x="77" y="53"/>
                    <a:pt x="76" y="28"/>
                    <a:pt x="76" y="19"/>
                  </a:cubicBezTo>
                  <a:close/>
                  <a:moveTo>
                    <a:pt x="100" y="236"/>
                  </a:moveTo>
                  <a:cubicBezTo>
                    <a:pt x="69" y="239"/>
                    <a:pt x="45" y="239"/>
                    <a:pt x="9" y="236"/>
                  </a:cubicBezTo>
                  <a:cubicBezTo>
                    <a:pt x="9" y="196"/>
                    <a:pt x="9" y="156"/>
                    <a:pt x="9" y="116"/>
                  </a:cubicBezTo>
                  <a:cubicBezTo>
                    <a:pt x="9" y="111"/>
                    <a:pt x="16" y="106"/>
                    <a:pt x="24" y="106"/>
                  </a:cubicBezTo>
                  <a:cubicBezTo>
                    <a:pt x="44" y="106"/>
                    <a:pt x="64" y="106"/>
                    <a:pt x="85" y="106"/>
                  </a:cubicBezTo>
                  <a:cubicBezTo>
                    <a:pt x="93" y="106"/>
                    <a:pt x="100" y="111"/>
                    <a:pt x="100" y="116"/>
                  </a:cubicBezTo>
                  <a:cubicBezTo>
                    <a:pt x="100" y="156"/>
                    <a:pt x="100" y="196"/>
                    <a:pt x="100" y="236"/>
                  </a:cubicBezTo>
                  <a:close/>
                  <a:moveTo>
                    <a:pt x="0" y="35"/>
                  </a:moveTo>
                  <a:cubicBezTo>
                    <a:pt x="4" y="44"/>
                    <a:pt x="10" y="60"/>
                    <a:pt x="13" y="68"/>
                  </a:cubicBezTo>
                  <a:cubicBezTo>
                    <a:pt x="21" y="100"/>
                    <a:pt x="21" y="100"/>
                    <a:pt x="21" y="100"/>
                  </a:cubicBezTo>
                  <a:cubicBezTo>
                    <a:pt x="17" y="100"/>
                    <a:pt x="14" y="102"/>
                    <a:pt x="11" y="104"/>
                  </a:cubicBezTo>
                  <a:cubicBezTo>
                    <a:pt x="3" y="70"/>
                    <a:pt x="3" y="70"/>
                    <a:pt x="3" y="70"/>
                  </a:cubicBezTo>
                  <a:cubicBezTo>
                    <a:pt x="2" y="67"/>
                    <a:pt x="1" y="44"/>
                    <a:pt x="0" y="35"/>
                  </a:cubicBezTo>
                  <a:close/>
                  <a:moveTo>
                    <a:pt x="95" y="68"/>
                  </a:moveTo>
                  <a:cubicBezTo>
                    <a:pt x="87" y="100"/>
                    <a:pt x="87" y="100"/>
                    <a:pt x="87" y="100"/>
                  </a:cubicBezTo>
                  <a:cubicBezTo>
                    <a:pt x="91" y="100"/>
                    <a:pt x="95" y="102"/>
                    <a:pt x="97" y="104"/>
                  </a:cubicBezTo>
                  <a:cubicBezTo>
                    <a:pt x="105" y="73"/>
                    <a:pt x="105" y="73"/>
                    <a:pt x="105" y="73"/>
                  </a:cubicBezTo>
                  <a:cubicBezTo>
                    <a:pt x="105" y="72"/>
                    <a:pt x="107" y="47"/>
                    <a:pt x="108" y="39"/>
                  </a:cubicBezTo>
                  <a:cubicBezTo>
                    <a:pt x="105" y="47"/>
                    <a:pt x="98" y="61"/>
                    <a:pt x="95" y="68"/>
                  </a:cubicBezTo>
                  <a:close/>
                  <a:moveTo>
                    <a:pt x="85" y="48"/>
                  </a:moveTo>
                  <a:cubicBezTo>
                    <a:pt x="75" y="100"/>
                    <a:pt x="75" y="100"/>
                    <a:pt x="75" y="100"/>
                  </a:cubicBezTo>
                  <a:cubicBezTo>
                    <a:pt x="85" y="100"/>
                    <a:pt x="85" y="100"/>
                    <a:pt x="85" y="100"/>
                  </a:cubicBezTo>
                  <a:cubicBezTo>
                    <a:pt x="95" y="50"/>
                    <a:pt x="95" y="50"/>
                    <a:pt x="95" y="50"/>
                  </a:cubicBezTo>
                  <a:cubicBezTo>
                    <a:pt x="95" y="50"/>
                    <a:pt x="96" y="26"/>
                    <a:pt x="96" y="17"/>
                  </a:cubicBezTo>
                  <a:cubicBezTo>
                    <a:pt x="93" y="25"/>
                    <a:pt x="88" y="42"/>
                    <a:pt x="85" y="48"/>
                  </a:cubicBezTo>
                  <a:close/>
                  <a:moveTo>
                    <a:pt x="62" y="100"/>
                  </a:moveTo>
                  <a:cubicBezTo>
                    <a:pt x="62" y="79"/>
                    <a:pt x="62" y="59"/>
                    <a:pt x="62" y="39"/>
                  </a:cubicBezTo>
                  <a:cubicBezTo>
                    <a:pt x="62" y="38"/>
                    <a:pt x="58" y="16"/>
                    <a:pt x="56" y="7"/>
                  </a:cubicBezTo>
                  <a:cubicBezTo>
                    <a:pt x="55" y="18"/>
                    <a:pt x="52" y="31"/>
                    <a:pt x="51" y="39"/>
                  </a:cubicBezTo>
                  <a:cubicBezTo>
                    <a:pt x="51" y="100"/>
                    <a:pt x="51" y="100"/>
                    <a:pt x="51" y="100"/>
                  </a:cubicBezTo>
                  <a:cubicBezTo>
                    <a:pt x="62" y="100"/>
                    <a:pt x="62" y="100"/>
                    <a:pt x="62" y="100"/>
                  </a:cubicBezTo>
                  <a:close/>
                  <a:moveTo>
                    <a:pt x="34" y="56"/>
                  </a:moveTo>
                  <a:cubicBezTo>
                    <a:pt x="38" y="100"/>
                    <a:pt x="38" y="100"/>
                    <a:pt x="38" y="100"/>
                  </a:cubicBezTo>
                  <a:cubicBezTo>
                    <a:pt x="47" y="100"/>
                    <a:pt x="47" y="100"/>
                    <a:pt x="47" y="100"/>
                  </a:cubicBezTo>
                  <a:cubicBezTo>
                    <a:pt x="43" y="55"/>
                    <a:pt x="43" y="55"/>
                    <a:pt x="43" y="55"/>
                  </a:cubicBezTo>
                  <a:cubicBezTo>
                    <a:pt x="41" y="49"/>
                    <a:pt x="37" y="33"/>
                    <a:pt x="36" y="26"/>
                  </a:cubicBezTo>
                  <a:cubicBezTo>
                    <a:pt x="35" y="33"/>
                    <a:pt x="34" y="49"/>
                    <a:pt x="34" y="56"/>
                  </a:cubicBezTo>
                  <a:close/>
                  <a:moveTo>
                    <a:pt x="188" y="27"/>
                  </a:moveTo>
                  <a:cubicBezTo>
                    <a:pt x="188" y="24"/>
                    <a:pt x="188" y="24"/>
                    <a:pt x="188" y="24"/>
                  </a:cubicBezTo>
                  <a:cubicBezTo>
                    <a:pt x="120" y="24"/>
                    <a:pt x="120" y="24"/>
                    <a:pt x="120" y="24"/>
                  </a:cubicBezTo>
                  <a:cubicBezTo>
                    <a:pt x="120" y="27"/>
                    <a:pt x="120" y="27"/>
                    <a:pt x="120" y="27"/>
                  </a:cubicBezTo>
                  <a:cubicBezTo>
                    <a:pt x="188" y="27"/>
                    <a:pt x="188" y="27"/>
                    <a:pt x="188" y="27"/>
                  </a:cubicBezTo>
                  <a:close/>
                  <a:moveTo>
                    <a:pt x="188" y="209"/>
                  </a:moveTo>
                  <a:cubicBezTo>
                    <a:pt x="188" y="30"/>
                    <a:pt x="188" y="30"/>
                    <a:pt x="188" y="30"/>
                  </a:cubicBezTo>
                  <a:cubicBezTo>
                    <a:pt x="120" y="30"/>
                    <a:pt x="120" y="30"/>
                    <a:pt x="120" y="30"/>
                  </a:cubicBezTo>
                  <a:cubicBezTo>
                    <a:pt x="120" y="209"/>
                    <a:pt x="120" y="209"/>
                    <a:pt x="120" y="209"/>
                  </a:cubicBezTo>
                  <a:cubicBezTo>
                    <a:pt x="188" y="209"/>
                    <a:pt x="188" y="209"/>
                    <a:pt x="188" y="209"/>
                  </a:cubicBezTo>
                  <a:close/>
                  <a:moveTo>
                    <a:pt x="188" y="215"/>
                  </a:moveTo>
                  <a:cubicBezTo>
                    <a:pt x="188" y="212"/>
                    <a:pt x="188" y="212"/>
                    <a:pt x="188" y="212"/>
                  </a:cubicBezTo>
                  <a:cubicBezTo>
                    <a:pt x="120" y="212"/>
                    <a:pt x="120" y="212"/>
                    <a:pt x="120" y="212"/>
                  </a:cubicBezTo>
                  <a:cubicBezTo>
                    <a:pt x="120" y="215"/>
                    <a:pt x="120" y="215"/>
                    <a:pt x="120" y="215"/>
                  </a:cubicBezTo>
                  <a:cubicBezTo>
                    <a:pt x="188" y="215"/>
                    <a:pt x="188" y="215"/>
                    <a:pt x="188" y="215"/>
                  </a:cubicBezTo>
                  <a:close/>
                  <a:moveTo>
                    <a:pt x="291" y="42"/>
                  </a:moveTo>
                  <a:cubicBezTo>
                    <a:pt x="286" y="9"/>
                    <a:pt x="286" y="9"/>
                    <a:pt x="286" y="9"/>
                  </a:cubicBezTo>
                  <a:cubicBezTo>
                    <a:pt x="285" y="4"/>
                    <a:pt x="280" y="0"/>
                    <a:pt x="275" y="1"/>
                  </a:cubicBezTo>
                  <a:cubicBezTo>
                    <a:pt x="257" y="3"/>
                    <a:pt x="257" y="3"/>
                    <a:pt x="257" y="3"/>
                  </a:cubicBezTo>
                  <a:cubicBezTo>
                    <a:pt x="252" y="4"/>
                    <a:pt x="248" y="9"/>
                    <a:pt x="249" y="15"/>
                  </a:cubicBezTo>
                  <a:cubicBezTo>
                    <a:pt x="254" y="47"/>
                    <a:pt x="254" y="47"/>
                    <a:pt x="254" y="47"/>
                  </a:cubicBezTo>
                  <a:cubicBezTo>
                    <a:pt x="291" y="42"/>
                    <a:pt x="291" y="42"/>
                    <a:pt x="291" y="42"/>
                  </a:cubicBezTo>
                  <a:close/>
                  <a:moveTo>
                    <a:pt x="314" y="200"/>
                  </a:moveTo>
                  <a:cubicBezTo>
                    <a:pt x="296" y="77"/>
                    <a:pt x="296" y="77"/>
                    <a:pt x="296" y="77"/>
                  </a:cubicBezTo>
                  <a:cubicBezTo>
                    <a:pt x="259" y="83"/>
                    <a:pt x="259" y="83"/>
                    <a:pt x="259" y="83"/>
                  </a:cubicBezTo>
                  <a:cubicBezTo>
                    <a:pt x="277" y="205"/>
                    <a:pt x="277" y="205"/>
                    <a:pt x="277" y="205"/>
                  </a:cubicBezTo>
                  <a:cubicBezTo>
                    <a:pt x="314" y="200"/>
                    <a:pt x="314" y="200"/>
                    <a:pt x="314" y="200"/>
                  </a:cubicBezTo>
                  <a:close/>
                  <a:moveTo>
                    <a:pt x="315" y="207"/>
                  </a:moveTo>
                  <a:cubicBezTo>
                    <a:pt x="315" y="204"/>
                    <a:pt x="315" y="204"/>
                    <a:pt x="315" y="204"/>
                  </a:cubicBezTo>
                  <a:cubicBezTo>
                    <a:pt x="278" y="209"/>
                    <a:pt x="278" y="209"/>
                    <a:pt x="278" y="209"/>
                  </a:cubicBezTo>
                  <a:cubicBezTo>
                    <a:pt x="278" y="212"/>
                    <a:pt x="278" y="212"/>
                    <a:pt x="278" y="212"/>
                  </a:cubicBezTo>
                  <a:cubicBezTo>
                    <a:pt x="315" y="207"/>
                    <a:pt x="315" y="207"/>
                    <a:pt x="315" y="207"/>
                  </a:cubicBezTo>
                  <a:close/>
                  <a:moveTo>
                    <a:pt x="292" y="238"/>
                  </a:moveTo>
                  <a:cubicBezTo>
                    <a:pt x="309" y="236"/>
                    <a:pt x="309" y="236"/>
                    <a:pt x="309" y="236"/>
                  </a:cubicBezTo>
                  <a:cubicBezTo>
                    <a:pt x="315" y="235"/>
                    <a:pt x="319" y="230"/>
                    <a:pt x="318" y="224"/>
                  </a:cubicBezTo>
                  <a:cubicBezTo>
                    <a:pt x="316" y="210"/>
                    <a:pt x="316" y="210"/>
                    <a:pt x="316" y="210"/>
                  </a:cubicBezTo>
                  <a:cubicBezTo>
                    <a:pt x="279" y="216"/>
                    <a:pt x="279" y="216"/>
                    <a:pt x="279" y="216"/>
                  </a:cubicBezTo>
                  <a:cubicBezTo>
                    <a:pt x="281" y="230"/>
                    <a:pt x="281" y="230"/>
                    <a:pt x="281" y="230"/>
                  </a:cubicBezTo>
                  <a:cubicBezTo>
                    <a:pt x="281" y="235"/>
                    <a:pt x="287" y="239"/>
                    <a:pt x="292" y="238"/>
                  </a:cubicBezTo>
                  <a:close/>
                  <a:moveTo>
                    <a:pt x="243" y="158"/>
                  </a:moveTo>
                  <a:cubicBezTo>
                    <a:pt x="243" y="23"/>
                    <a:pt x="243" y="23"/>
                    <a:pt x="243" y="23"/>
                  </a:cubicBezTo>
                  <a:cubicBezTo>
                    <a:pt x="243" y="17"/>
                    <a:pt x="239" y="13"/>
                    <a:pt x="233" y="13"/>
                  </a:cubicBezTo>
                  <a:cubicBezTo>
                    <a:pt x="207" y="13"/>
                    <a:pt x="207" y="13"/>
                    <a:pt x="207" y="13"/>
                  </a:cubicBezTo>
                  <a:cubicBezTo>
                    <a:pt x="201" y="13"/>
                    <a:pt x="196" y="17"/>
                    <a:pt x="196" y="23"/>
                  </a:cubicBezTo>
                  <a:cubicBezTo>
                    <a:pt x="196" y="158"/>
                    <a:pt x="196" y="158"/>
                    <a:pt x="196" y="158"/>
                  </a:cubicBezTo>
                  <a:cubicBezTo>
                    <a:pt x="243" y="158"/>
                    <a:pt x="243" y="158"/>
                    <a:pt x="243" y="158"/>
                  </a:cubicBezTo>
                  <a:close/>
                  <a:moveTo>
                    <a:pt x="207" y="238"/>
                  </a:moveTo>
                  <a:cubicBezTo>
                    <a:pt x="233" y="238"/>
                    <a:pt x="233" y="238"/>
                    <a:pt x="233" y="238"/>
                  </a:cubicBezTo>
                  <a:cubicBezTo>
                    <a:pt x="239" y="238"/>
                    <a:pt x="243" y="234"/>
                    <a:pt x="243" y="228"/>
                  </a:cubicBezTo>
                  <a:cubicBezTo>
                    <a:pt x="243" y="194"/>
                    <a:pt x="243" y="194"/>
                    <a:pt x="243" y="194"/>
                  </a:cubicBezTo>
                  <a:cubicBezTo>
                    <a:pt x="196" y="194"/>
                    <a:pt x="196" y="194"/>
                    <a:pt x="196" y="194"/>
                  </a:cubicBezTo>
                  <a:cubicBezTo>
                    <a:pt x="196" y="228"/>
                    <a:pt x="196" y="228"/>
                    <a:pt x="196" y="228"/>
                  </a:cubicBezTo>
                  <a:cubicBezTo>
                    <a:pt x="196" y="234"/>
                    <a:pt x="201" y="238"/>
                    <a:pt x="207" y="238"/>
                  </a:cubicBezTo>
                  <a:close/>
                  <a:moveTo>
                    <a:pt x="131" y="238"/>
                  </a:moveTo>
                  <a:cubicBezTo>
                    <a:pt x="178" y="238"/>
                    <a:pt x="178" y="238"/>
                    <a:pt x="178" y="238"/>
                  </a:cubicBezTo>
                  <a:cubicBezTo>
                    <a:pt x="183" y="238"/>
                    <a:pt x="188" y="234"/>
                    <a:pt x="188" y="228"/>
                  </a:cubicBezTo>
                  <a:cubicBezTo>
                    <a:pt x="188" y="222"/>
                    <a:pt x="188" y="222"/>
                    <a:pt x="188" y="222"/>
                  </a:cubicBezTo>
                  <a:cubicBezTo>
                    <a:pt x="120" y="222"/>
                    <a:pt x="120" y="222"/>
                    <a:pt x="120" y="222"/>
                  </a:cubicBezTo>
                  <a:cubicBezTo>
                    <a:pt x="120" y="228"/>
                    <a:pt x="120" y="228"/>
                    <a:pt x="120" y="228"/>
                  </a:cubicBezTo>
                  <a:cubicBezTo>
                    <a:pt x="120" y="234"/>
                    <a:pt x="125" y="238"/>
                    <a:pt x="131" y="238"/>
                  </a:cubicBezTo>
                  <a:close/>
                </a:path>
              </a:pathLst>
            </a:custGeom>
            <a:solidFill>
              <a:schemeClr val="accent6"/>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nvGrpSpPr>
          <p:cNvPr id="42" name="Group 41"/>
          <p:cNvGrpSpPr/>
          <p:nvPr/>
        </p:nvGrpSpPr>
        <p:grpSpPr>
          <a:xfrm>
            <a:off x="5604605" y="4581675"/>
            <a:ext cx="1127272" cy="1127272"/>
            <a:chOff x="5603912" y="4580736"/>
            <a:chExt cx="1127580" cy="1127579"/>
          </a:xfrm>
        </p:grpSpPr>
        <p:sp>
          <p:nvSpPr>
            <p:cNvPr id="43" name="Oval 83"/>
            <p:cNvSpPr/>
            <p:nvPr/>
          </p:nvSpPr>
          <p:spPr>
            <a:xfrm flipV="1">
              <a:off x="5603912" y="4580736"/>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grpSp>
          <p:nvGrpSpPr>
            <p:cNvPr id="44" name="Group 14"/>
            <p:cNvGrpSpPr/>
            <p:nvPr/>
          </p:nvGrpSpPr>
          <p:grpSpPr>
            <a:xfrm>
              <a:off x="6002574" y="4934698"/>
              <a:ext cx="330247" cy="419654"/>
              <a:chOff x="9779000" y="1373188"/>
              <a:chExt cx="938213" cy="1192213"/>
            </a:xfrm>
            <a:solidFill>
              <a:srgbClr val="2C3F50"/>
            </a:solidFill>
            <a:effectLst>
              <a:outerShdw blurRad="50800" dist="38100" dir="2700000" algn="tl" rotWithShape="0">
                <a:prstClr val="black">
                  <a:alpha val="10000"/>
                </a:prstClr>
              </a:outerShdw>
            </a:effectLst>
          </p:grpSpPr>
          <p:sp>
            <p:nvSpPr>
              <p:cNvPr id="45" name="Freeform 19"/>
              <p:cNvSpPr/>
              <p:nvPr/>
            </p:nvSpPr>
            <p:spPr bwMode="auto">
              <a:xfrm>
                <a:off x="9779000" y="1373188"/>
                <a:ext cx="938213" cy="1192213"/>
              </a:xfrm>
              <a:custGeom>
                <a:avLst/>
                <a:gdLst>
                  <a:gd name="T0" fmla="*/ 8 w 250"/>
                  <a:gd name="T1" fmla="*/ 250 h 317"/>
                  <a:gd name="T2" fmla="*/ 119 w 250"/>
                  <a:gd name="T3" fmla="*/ 139 h 317"/>
                  <a:gd name="T4" fmla="*/ 207 w 250"/>
                  <a:gd name="T5" fmla="*/ 0 h 317"/>
                  <a:gd name="T6" fmla="*/ 249 w 250"/>
                  <a:gd name="T7" fmla="*/ 0 h 317"/>
                  <a:gd name="T8" fmla="*/ 242 w 250"/>
                  <a:gd name="T9" fmla="*/ 67 h 317"/>
                  <a:gd name="T10" fmla="*/ 131 w 250"/>
                  <a:gd name="T11" fmla="*/ 178 h 317"/>
                  <a:gd name="T12" fmla="*/ 43 w 250"/>
                  <a:gd name="T13" fmla="*/ 317 h 317"/>
                  <a:gd name="T14" fmla="*/ 1 w 250"/>
                  <a:gd name="T15" fmla="*/ 317 h 317"/>
                  <a:gd name="T16" fmla="*/ 8 w 250"/>
                  <a:gd name="T17" fmla="*/ 25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317">
                    <a:moveTo>
                      <a:pt x="8" y="250"/>
                    </a:moveTo>
                    <a:cubicBezTo>
                      <a:pt x="19" y="213"/>
                      <a:pt x="47" y="163"/>
                      <a:pt x="119" y="139"/>
                    </a:cubicBezTo>
                    <a:cubicBezTo>
                      <a:pt x="217" y="106"/>
                      <a:pt x="209" y="14"/>
                      <a:pt x="207" y="0"/>
                    </a:cubicBezTo>
                    <a:cubicBezTo>
                      <a:pt x="249" y="0"/>
                      <a:pt x="249" y="0"/>
                      <a:pt x="249" y="0"/>
                    </a:cubicBezTo>
                    <a:cubicBezTo>
                      <a:pt x="250" y="12"/>
                      <a:pt x="250" y="38"/>
                      <a:pt x="242" y="67"/>
                    </a:cubicBezTo>
                    <a:cubicBezTo>
                      <a:pt x="231" y="104"/>
                      <a:pt x="203" y="154"/>
                      <a:pt x="131" y="178"/>
                    </a:cubicBezTo>
                    <a:cubicBezTo>
                      <a:pt x="33" y="211"/>
                      <a:pt x="41" y="304"/>
                      <a:pt x="43" y="317"/>
                    </a:cubicBezTo>
                    <a:cubicBezTo>
                      <a:pt x="1" y="317"/>
                      <a:pt x="1" y="317"/>
                      <a:pt x="1" y="317"/>
                    </a:cubicBezTo>
                    <a:cubicBezTo>
                      <a:pt x="0" y="305"/>
                      <a:pt x="0" y="279"/>
                      <a:pt x="8" y="25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6" name="Freeform 20"/>
              <p:cNvSpPr/>
              <p:nvPr/>
            </p:nvSpPr>
            <p:spPr bwMode="auto">
              <a:xfrm>
                <a:off x="9779000" y="1373188"/>
                <a:ext cx="374650" cy="549275"/>
              </a:xfrm>
              <a:custGeom>
                <a:avLst/>
                <a:gdLst>
                  <a:gd name="T0" fmla="*/ 43 w 100"/>
                  <a:gd name="T1" fmla="*/ 0 h 146"/>
                  <a:gd name="T2" fmla="*/ 1 w 100"/>
                  <a:gd name="T3" fmla="*/ 0 h 146"/>
                  <a:gd name="T4" fmla="*/ 8 w 100"/>
                  <a:gd name="T5" fmla="*/ 67 h 146"/>
                  <a:gd name="T6" fmla="*/ 59 w 100"/>
                  <a:gd name="T7" fmla="*/ 146 h 146"/>
                  <a:gd name="T8" fmla="*/ 100 w 100"/>
                  <a:gd name="T9" fmla="*/ 125 h 146"/>
                  <a:gd name="T10" fmla="*/ 43 w 100"/>
                  <a:gd name="T11" fmla="*/ 0 h 146"/>
                </a:gdLst>
                <a:ahLst/>
                <a:cxnLst>
                  <a:cxn ang="0">
                    <a:pos x="T0" y="T1"/>
                  </a:cxn>
                  <a:cxn ang="0">
                    <a:pos x="T2" y="T3"/>
                  </a:cxn>
                  <a:cxn ang="0">
                    <a:pos x="T4" y="T5"/>
                  </a:cxn>
                  <a:cxn ang="0">
                    <a:pos x="T6" y="T7"/>
                  </a:cxn>
                  <a:cxn ang="0">
                    <a:pos x="T8" y="T9"/>
                  </a:cxn>
                  <a:cxn ang="0">
                    <a:pos x="T10" y="T11"/>
                  </a:cxn>
                </a:cxnLst>
                <a:rect l="0" t="0" r="r" b="b"/>
                <a:pathLst>
                  <a:path w="100" h="146">
                    <a:moveTo>
                      <a:pt x="43" y="0"/>
                    </a:moveTo>
                    <a:cubicBezTo>
                      <a:pt x="1" y="0"/>
                      <a:pt x="1" y="0"/>
                      <a:pt x="1" y="0"/>
                    </a:cubicBezTo>
                    <a:cubicBezTo>
                      <a:pt x="0" y="12"/>
                      <a:pt x="0" y="38"/>
                      <a:pt x="8" y="67"/>
                    </a:cubicBezTo>
                    <a:cubicBezTo>
                      <a:pt x="15" y="92"/>
                      <a:pt x="30" y="122"/>
                      <a:pt x="59" y="146"/>
                    </a:cubicBezTo>
                    <a:cubicBezTo>
                      <a:pt x="71" y="138"/>
                      <a:pt x="85" y="131"/>
                      <a:pt x="100" y="125"/>
                    </a:cubicBezTo>
                    <a:cubicBezTo>
                      <a:pt x="35" y="85"/>
                      <a:pt x="41" y="12"/>
                      <a:pt x="43" y="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7" name="Freeform 21"/>
              <p:cNvSpPr/>
              <p:nvPr/>
            </p:nvSpPr>
            <p:spPr bwMode="auto">
              <a:xfrm>
                <a:off x="10342563" y="2016125"/>
                <a:ext cx="374650" cy="549275"/>
              </a:xfrm>
              <a:custGeom>
                <a:avLst/>
                <a:gdLst>
                  <a:gd name="T0" fmla="*/ 57 w 100"/>
                  <a:gd name="T1" fmla="*/ 146 h 146"/>
                  <a:gd name="T2" fmla="*/ 99 w 100"/>
                  <a:gd name="T3" fmla="*/ 146 h 146"/>
                  <a:gd name="T4" fmla="*/ 92 w 100"/>
                  <a:gd name="T5" fmla="*/ 79 h 146"/>
                  <a:gd name="T6" fmla="*/ 41 w 100"/>
                  <a:gd name="T7" fmla="*/ 0 h 146"/>
                  <a:gd name="T8" fmla="*/ 0 w 100"/>
                  <a:gd name="T9" fmla="*/ 21 h 146"/>
                  <a:gd name="T10" fmla="*/ 57 w 100"/>
                  <a:gd name="T11" fmla="*/ 146 h 146"/>
                </a:gdLst>
                <a:ahLst/>
                <a:cxnLst>
                  <a:cxn ang="0">
                    <a:pos x="T0" y="T1"/>
                  </a:cxn>
                  <a:cxn ang="0">
                    <a:pos x="T2" y="T3"/>
                  </a:cxn>
                  <a:cxn ang="0">
                    <a:pos x="T4" y="T5"/>
                  </a:cxn>
                  <a:cxn ang="0">
                    <a:pos x="T6" y="T7"/>
                  </a:cxn>
                  <a:cxn ang="0">
                    <a:pos x="T8" y="T9"/>
                  </a:cxn>
                  <a:cxn ang="0">
                    <a:pos x="T10" y="T11"/>
                  </a:cxn>
                </a:cxnLst>
                <a:rect l="0" t="0" r="r" b="b"/>
                <a:pathLst>
                  <a:path w="100" h="146">
                    <a:moveTo>
                      <a:pt x="57" y="146"/>
                    </a:moveTo>
                    <a:cubicBezTo>
                      <a:pt x="99" y="146"/>
                      <a:pt x="99" y="146"/>
                      <a:pt x="99" y="146"/>
                    </a:cubicBezTo>
                    <a:cubicBezTo>
                      <a:pt x="100" y="134"/>
                      <a:pt x="100" y="108"/>
                      <a:pt x="92" y="79"/>
                    </a:cubicBezTo>
                    <a:cubicBezTo>
                      <a:pt x="85" y="54"/>
                      <a:pt x="70" y="24"/>
                      <a:pt x="41" y="0"/>
                    </a:cubicBezTo>
                    <a:cubicBezTo>
                      <a:pt x="29" y="8"/>
                      <a:pt x="15" y="15"/>
                      <a:pt x="0" y="21"/>
                    </a:cubicBezTo>
                    <a:cubicBezTo>
                      <a:pt x="65" y="61"/>
                      <a:pt x="59" y="134"/>
                      <a:pt x="57" y="14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8" name="Freeform 22"/>
              <p:cNvSpPr/>
              <p:nvPr/>
            </p:nvSpPr>
            <p:spPr bwMode="auto">
              <a:xfrm>
                <a:off x="10023475" y="1373188"/>
                <a:ext cx="449263" cy="71438"/>
              </a:xfrm>
              <a:custGeom>
                <a:avLst/>
                <a:gdLst>
                  <a:gd name="T0" fmla="*/ 120 w 120"/>
                  <a:gd name="T1" fmla="*/ 9 h 19"/>
                  <a:gd name="T2" fmla="*/ 110 w 120"/>
                  <a:gd name="T3" fmla="*/ 19 h 19"/>
                  <a:gd name="T4" fmla="*/ 10 w 120"/>
                  <a:gd name="T5" fmla="*/ 19 h 19"/>
                  <a:gd name="T6" fmla="*/ 0 w 120"/>
                  <a:gd name="T7" fmla="*/ 9 h 19"/>
                  <a:gd name="T8" fmla="*/ 0 w 120"/>
                  <a:gd name="T9" fmla="*/ 9 h 19"/>
                  <a:gd name="T10" fmla="*/ 10 w 120"/>
                  <a:gd name="T11" fmla="*/ 0 h 19"/>
                  <a:gd name="T12" fmla="*/ 110 w 120"/>
                  <a:gd name="T13" fmla="*/ 0 h 19"/>
                  <a:gd name="T14" fmla="*/ 120 w 120"/>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9">
                    <a:moveTo>
                      <a:pt x="120" y="9"/>
                    </a:moveTo>
                    <a:cubicBezTo>
                      <a:pt x="120" y="15"/>
                      <a:pt x="115" y="19"/>
                      <a:pt x="110" y="19"/>
                    </a:cubicBezTo>
                    <a:cubicBezTo>
                      <a:pt x="10" y="19"/>
                      <a:pt x="10" y="19"/>
                      <a:pt x="10" y="19"/>
                    </a:cubicBezTo>
                    <a:cubicBezTo>
                      <a:pt x="5" y="19"/>
                      <a:pt x="0" y="15"/>
                      <a:pt x="0" y="9"/>
                    </a:cubicBezTo>
                    <a:cubicBezTo>
                      <a:pt x="0" y="9"/>
                      <a:pt x="0" y="9"/>
                      <a:pt x="0" y="9"/>
                    </a:cubicBezTo>
                    <a:cubicBezTo>
                      <a:pt x="0" y="4"/>
                      <a:pt x="5" y="0"/>
                      <a:pt x="10" y="0"/>
                    </a:cubicBezTo>
                    <a:cubicBezTo>
                      <a:pt x="110" y="0"/>
                      <a:pt x="110" y="0"/>
                      <a:pt x="110" y="0"/>
                    </a:cubicBezTo>
                    <a:cubicBezTo>
                      <a:pt x="115" y="0"/>
                      <a:pt x="120" y="4"/>
                      <a:pt x="120" y="9"/>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9" name="Freeform 23"/>
              <p:cNvSpPr/>
              <p:nvPr/>
            </p:nvSpPr>
            <p:spPr bwMode="auto">
              <a:xfrm>
                <a:off x="10098088" y="1520825"/>
                <a:ext cx="300038" cy="74613"/>
              </a:xfrm>
              <a:custGeom>
                <a:avLst/>
                <a:gdLst>
                  <a:gd name="T0" fmla="*/ 80 w 80"/>
                  <a:gd name="T1" fmla="*/ 10 h 20"/>
                  <a:gd name="T2" fmla="*/ 70 w 80"/>
                  <a:gd name="T3" fmla="*/ 20 h 20"/>
                  <a:gd name="T4" fmla="*/ 10 w 80"/>
                  <a:gd name="T5" fmla="*/ 20 h 20"/>
                  <a:gd name="T6" fmla="*/ 0 w 80"/>
                  <a:gd name="T7" fmla="*/ 10 h 20"/>
                  <a:gd name="T8" fmla="*/ 0 w 80"/>
                  <a:gd name="T9" fmla="*/ 10 h 20"/>
                  <a:gd name="T10" fmla="*/ 10 w 80"/>
                  <a:gd name="T11" fmla="*/ 0 h 20"/>
                  <a:gd name="T12" fmla="*/ 70 w 80"/>
                  <a:gd name="T13" fmla="*/ 0 h 20"/>
                  <a:gd name="T14" fmla="*/ 80 w 8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80" y="10"/>
                    </a:moveTo>
                    <a:cubicBezTo>
                      <a:pt x="80" y="16"/>
                      <a:pt x="75" y="20"/>
                      <a:pt x="70" y="20"/>
                    </a:cubicBezTo>
                    <a:cubicBezTo>
                      <a:pt x="10" y="20"/>
                      <a:pt x="10" y="20"/>
                      <a:pt x="10" y="20"/>
                    </a:cubicBezTo>
                    <a:cubicBezTo>
                      <a:pt x="5" y="20"/>
                      <a:pt x="0" y="16"/>
                      <a:pt x="0" y="10"/>
                    </a:cubicBezTo>
                    <a:cubicBezTo>
                      <a:pt x="0" y="10"/>
                      <a:pt x="0" y="10"/>
                      <a:pt x="0" y="10"/>
                    </a:cubicBezTo>
                    <a:cubicBezTo>
                      <a:pt x="0" y="5"/>
                      <a:pt x="5" y="0"/>
                      <a:pt x="10" y="0"/>
                    </a:cubicBezTo>
                    <a:cubicBezTo>
                      <a:pt x="70" y="0"/>
                      <a:pt x="70" y="0"/>
                      <a:pt x="70" y="0"/>
                    </a:cubicBezTo>
                    <a:cubicBezTo>
                      <a:pt x="75" y="0"/>
                      <a:pt x="80" y="5"/>
                      <a:pt x="8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0" name="Freeform 24"/>
              <p:cNvSpPr/>
              <p:nvPr/>
            </p:nvSpPr>
            <p:spPr bwMode="auto">
              <a:xfrm>
                <a:off x="10172700" y="1670050"/>
                <a:ext cx="150813" cy="76200"/>
              </a:xfrm>
              <a:custGeom>
                <a:avLst/>
                <a:gdLst>
                  <a:gd name="T0" fmla="*/ 40 w 40"/>
                  <a:gd name="T1" fmla="*/ 10 h 20"/>
                  <a:gd name="T2" fmla="*/ 30 w 40"/>
                  <a:gd name="T3" fmla="*/ 20 h 20"/>
                  <a:gd name="T4" fmla="*/ 10 w 40"/>
                  <a:gd name="T5" fmla="*/ 20 h 20"/>
                  <a:gd name="T6" fmla="*/ 0 w 40"/>
                  <a:gd name="T7" fmla="*/ 10 h 20"/>
                  <a:gd name="T8" fmla="*/ 0 w 40"/>
                  <a:gd name="T9" fmla="*/ 10 h 20"/>
                  <a:gd name="T10" fmla="*/ 10 w 40"/>
                  <a:gd name="T11" fmla="*/ 0 h 20"/>
                  <a:gd name="T12" fmla="*/ 30 w 40"/>
                  <a:gd name="T13" fmla="*/ 0 h 20"/>
                  <a:gd name="T14" fmla="*/ 40 w 4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0">
                    <a:moveTo>
                      <a:pt x="40" y="10"/>
                    </a:moveTo>
                    <a:cubicBezTo>
                      <a:pt x="40" y="15"/>
                      <a:pt x="35" y="20"/>
                      <a:pt x="30" y="20"/>
                    </a:cubicBezTo>
                    <a:cubicBezTo>
                      <a:pt x="10" y="20"/>
                      <a:pt x="10" y="20"/>
                      <a:pt x="10" y="20"/>
                    </a:cubicBezTo>
                    <a:cubicBezTo>
                      <a:pt x="5" y="20"/>
                      <a:pt x="0" y="15"/>
                      <a:pt x="0" y="10"/>
                    </a:cubicBezTo>
                    <a:cubicBezTo>
                      <a:pt x="0" y="10"/>
                      <a:pt x="0" y="10"/>
                      <a:pt x="0" y="10"/>
                    </a:cubicBezTo>
                    <a:cubicBezTo>
                      <a:pt x="0" y="4"/>
                      <a:pt x="5" y="0"/>
                      <a:pt x="10" y="0"/>
                    </a:cubicBezTo>
                    <a:cubicBezTo>
                      <a:pt x="30" y="0"/>
                      <a:pt x="30" y="0"/>
                      <a:pt x="30" y="0"/>
                    </a:cubicBezTo>
                    <a:cubicBezTo>
                      <a:pt x="35" y="0"/>
                      <a:pt x="40" y="4"/>
                      <a:pt x="4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1" name="Freeform 25"/>
              <p:cNvSpPr/>
              <p:nvPr/>
            </p:nvSpPr>
            <p:spPr bwMode="auto">
              <a:xfrm>
                <a:off x="10023475" y="2493963"/>
                <a:ext cx="449263" cy="71438"/>
              </a:xfrm>
              <a:custGeom>
                <a:avLst/>
                <a:gdLst>
                  <a:gd name="T0" fmla="*/ 120 w 120"/>
                  <a:gd name="T1" fmla="*/ 10 h 19"/>
                  <a:gd name="T2" fmla="*/ 110 w 120"/>
                  <a:gd name="T3" fmla="*/ 0 h 19"/>
                  <a:gd name="T4" fmla="*/ 10 w 120"/>
                  <a:gd name="T5" fmla="*/ 0 h 19"/>
                  <a:gd name="T6" fmla="*/ 0 w 120"/>
                  <a:gd name="T7" fmla="*/ 10 h 19"/>
                  <a:gd name="T8" fmla="*/ 0 w 120"/>
                  <a:gd name="T9" fmla="*/ 10 h 19"/>
                  <a:gd name="T10" fmla="*/ 10 w 120"/>
                  <a:gd name="T11" fmla="*/ 19 h 19"/>
                  <a:gd name="T12" fmla="*/ 110 w 120"/>
                  <a:gd name="T13" fmla="*/ 19 h 19"/>
                  <a:gd name="T14" fmla="*/ 120 w 120"/>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9">
                    <a:moveTo>
                      <a:pt x="120" y="10"/>
                    </a:moveTo>
                    <a:cubicBezTo>
                      <a:pt x="120" y="4"/>
                      <a:pt x="115" y="0"/>
                      <a:pt x="110" y="0"/>
                    </a:cubicBezTo>
                    <a:cubicBezTo>
                      <a:pt x="10" y="0"/>
                      <a:pt x="10" y="0"/>
                      <a:pt x="10" y="0"/>
                    </a:cubicBezTo>
                    <a:cubicBezTo>
                      <a:pt x="5" y="0"/>
                      <a:pt x="0" y="4"/>
                      <a:pt x="0" y="10"/>
                    </a:cubicBezTo>
                    <a:cubicBezTo>
                      <a:pt x="0" y="10"/>
                      <a:pt x="0" y="10"/>
                      <a:pt x="0" y="10"/>
                    </a:cubicBezTo>
                    <a:cubicBezTo>
                      <a:pt x="0" y="15"/>
                      <a:pt x="5" y="19"/>
                      <a:pt x="10" y="19"/>
                    </a:cubicBezTo>
                    <a:cubicBezTo>
                      <a:pt x="110" y="19"/>
                      <a:pt x="110" y="19"/>
                      <a:pt x="110" y="19"/>
                    </a:cubicBezTo>
                    <a:cubicBezTo>
                      <a:pt x="115" y="19"/>
                      <a:pt x="120" y="15"/>
                      <a:pt x="12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2" name="Freeform 26"/>
              <p:cNvSpPr/>
              <p:nvPr/>
            </p:nvSpPr>
            <p:spPr bwMode="auto">
              <a:xfrm>
                <a:off x="10098088" y="2343150"/>
                <a:ext cx="300038" cy="76200"/>
              </a:xfrm>
              <a:custGeom>
                <a:avLst/>
                <a:gdLst>
                  <a:gd name="T0" fmla="*/ 80 w 80"/>
                  <a:gd name="T1" fmla="*/ 10 h 20"/>
                  <a:gd name="T2" fmla="*/ 70 w 80"/>
                  <a:gd name="T3" fmla="*/ 0 h 20"/>
                  <a:gd name="T4" fmla="*/ 10 w 80"/>
                  <a:gd name="T5" fmla="*/ 0 h 20"/>
                  <a:gd name="T6" fmla="*/ 0 w 80"/>
                  <a:gd name="T7" fmla="*/ 10 h 20"/>
                  <a:gd name="T8" fmla="*/ 0 w 80"/>
                  <a:gd name="T9" fmla="*/ 10 h 20"/>
                  <a:gd name="T10" fmla="*/ 10 w 80"/>
                  <a:gd name="T11" fmla="*/ 20 h 20"/>
                  <a:gd name="T12" fmla="*/ 70 w 80"/>
                  <a:gd name="T13" fmla="*/ 20 h 20"/>
                  <a:gd name="T14" fmla="*/ 80 w 8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80" y="10"/>
                    </a:moveTo>
                    <a:cubicBezTo>
                      <a:pt x="80" y="4"/>
                      <a:pt x="75" y="0"/>
                      <a:pt x="70" y="0"/>
                    </a:cubicBezTo>
                    <a:cubicBezTo>
                      <a:pt x="10" y="0"/>
                      <a:pt x="10" y="0"/>
                      <a:pt x="10" y="0"/>
                    </a:cubicBezTo>
                    <a:cubicBezTo>
                      <a:pt x="5" y="0"/>
                      <a:pt x="0" y="4"/>
                      <a:pt x="0" y="10"/>
                    </a:cubicBezTo>
                    <a:cubicBezTo>
                      <a:pt x="0" y="10"/>
                      <a:pt x="0" y="10"/>
                      <a:pt x="0" y="10"/>
                    </a:cubicBezTo>
                    <a:cubicBezTo>
                      <a:pt x="0" y="15"/>
                      <a:pt x="5" y="20"/>
                      <a:pt x="10" y="20"/>
                    </a:cubicBezTo>
                    <a:cubicBezTo>
                      <a:pt x="70" y="20"/>
                      <a:pt x="70" y="20"/>
                      <a:pt x="70" y="20"/>
                    </a:cubicBezTo>
                    <a:cubicBezTo>
                      <a:pt x="75" y="20"/>
                      <a:pt x="80" y="15"/>
                      <a:pt x="8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3" name="Freeform 27"/>
              <p:cNvSpPr/>
              <p:nvPr/>
            </p:nvSpPr>
            <p:spPr bwMode="auto">
              <a:xfrm>
                <a:off x="10154653" y="2251676"/>
                <a:ext cx="150813" cy="74613"/>
              </a:xfrm>
              <a:custGeom>
                <a:avLst/>
                <a:gdLst>
                  <a:gd name="T0" fmla="*/ 40 w 40"/>
                  <a:gd name="T1" fmla="*/ 10 h 20"/>
                  <a:gd name="T2" fmla="*/ 30 w 40"/>
                  <a:gd name="T3" fmla="*/ 0 h 20"/>
                  <a:gd name="T4" fmla="*/ 10 w 40"/>
                  <a:gd name="T5" fmla="*/ 0 h 20"/>
                  <a:gd name="T6" fmla="*/ 0 w 40"/>
                  <a:gd name="T7" fmla="*/ 10 h 20"/>
                  <a:gd name="T8" fmla="*/ 0 w 40"/>
                  <a:gd name="T9" fmla="*/ 10 h 20"/>
                  <a:gd name="T10" fmla="*/ 10 w 40"/>
                  <a:gd name="T11" fmla="*/ 20 h 20"/>
                  <a:gd name="T12" fmla="*/ 30 w 40"/>
                  <a:gd name="T13" fmla="*/ 20 h 20"/>
                  <a:gd name="T14" fmla="*/ 40 w 4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0">
                    <a:moveTo>
                      <a:pt x="40" y="10"/>
                    </a:moveTo>
                    <a:cubicBezTo>
                      <a:pt x="40" y="5"/>
                      <a:pt x="35" y="0"/>
                      <a:pt x="30" y="0"/>
                    </a:cubicBezTo>
                    <a:cubicBezTo>
                      <a:pt x="10" y="0"/>
                      <a:pt x="10" y="0"/>
                      <a:pt x="10" y="0"/>
                    </a:cubicBezTo>
                    <a:cubicBezTo>
                      <a:pt x="5" y="0"/>
                      <a:pt x="0" y="5"/>
                      <a:pt x="0" y="10"/>
                    </a:cubicBezTo>
                    <a:cubicBezTo>
                      <a:pt x="0" y="10"/>
                      <a:pt x="0" y="10"/>
                      <a:pt x="0" y="10"/>
                    </a:cubicBezTo>
                    <a:cubicBezTo>
                      <a:pt x="0" y="16"/>
                      <a:pt x="5" y="20"/>
                      <a:pt x="10" y="20"/>
                    </a:cubicBezTo>
                    <a:cubicBezTo>
                      <a:pt x="30" y="20"/>
                      <a:pt x="30" y="20"/>
                      <a:pt x="30" y="20"/>
                    </a:cubicBezTo>
                    <a:cubicBezTo>
                      <a:pt x="35" y="20"/>
                      <a:pt x="40" y="16"/>
                      <a:pt x="4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grpSp>
        <p:nvGrpSpPr>
          <p:cNvPr id="54" name="Group 24"/>
          <p:cNvGrpSpPr/>
          <p:nvPr/>
        </p:nvGrpSpPr>
        <p:grpSpPr>
          <a:xfrm>
            <a:off x="6800149" y="3432176"/>
            <a:ext cx="2102124" cy="1588"/>
            <a:chOff x="6731492" y="3432386"/>
            <a:chExt cx="2101225" cy="1478"/>
          </a:xfrm>
        </p:grpSpPr>
        <p:cxnSp>
          <p:nvCxnSpPr>
            <p:cNvPr id="55" name="Straight Connector 25"/>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26"/>
            <p:cNvCxnSpPr/>
            <p:nvPr/>
          </p:nvCxnSpPr>
          <p:spPr>
            <a:xfrm flipV="1">
              <a:off x="8764621" y="3432386"/>
              <a:ext cx="68096" cy="1"/>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7" name="Group 27"/>
          <p:cNvGrpSpPr/>
          <p:nvPr/>
        </p:nvGrpSpPr>
        <p:grpSpPr>
          <a:xfrm rot="10800000">
            <a:off x="3002354" y="4902392"/>
            <a:ext cx="2533980" cy="258797"/>
            <a:chOff x="6731492" y="3432386"/>
            <a:chExt cx="2534103" cy="257282"/>
          </a:xfrm>
        </p:grpSpPr>
        <p:cxnSp>
          <p:nvCxnSpPr>
            <p:cNvPr id="58" name="Straight Connector 28"/>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29"/>
            <p:cNvCxnSpPr>
              <a:endCxn id="37949" idx="2"/>
            </p:cNvCxnSpPr>
            <p:nvPr/>
          </p:nvCxnSpPr>
          <p:spPr>
            <a:xfrm rot="10800000" flipH="1" flipV="1">
              <a:off x="8764619" y="3432386"/>
              <a:ext cx="500976" cy="257282"/>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0" name="Group 33"/>
          <p:cNvGrpSpPr/>
          <p:nvPr/>
        </p:nvGrpSpPr>
        <p:grpSpPr>
          <a:xfrm rot="10800000">
            <a:off x="2500639" y="760066"/>
            <a:ext cx="3035695" cy="1001842"/>
            <a:chOff x="6731492" y="3432387"/>
            <a:chExt cx="3035078" cy="1001949"/>
          </a:xfrm>
        </p:grpSpPr>
        <p:cxnSp>
          <p:nvCxnSpPr>
            <p:cNvPr id="61" name="Straight Connector 34"/>
            <p:cNvCxnSpPr>
              <a:endCxn id="37949" idx="2"/>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35"/>
            <p:cNvCxnSpPr>
              <a:endCxn id="37949" idx="2"/>
            </p:cNvCxnSpPr>
            <p:nvPr/>
          </p:nvCxnSpPr>
          <p:spPr>
            <a:xfrm>
              <a:off x="8764621" y="3432387"/>
              <a:ext cx="1001949" cy="1001949"/>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3" name="Group 36"/>
          <p:cNvGrpSpPr/>
          <p:nvPr/>
        </p:nvGrpSpPr>
        <p:grpSpPr>
          <a:xfrm>
            <a:off x="6800149" y="256763"/>
            <a:ext cx="3035695" cy="1001843"/>
            <a:chOff x="6731492" y="3432387"/>
            <a:chExt cx="3035078" cy="1001949"/>
          </a:xfrm>
        </p:grpSpPr>
        <p:cxnSp>
          <p:nvCxnSpPr>
            <p:cNvPr id="64" name="Straight Connector 37"/>
            <p:cNvCxnSpPr>
              <a:endCxn id="37949" idx="2"/>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38"/>
            <p:cNvCxnSpPr>
              <a:endCxn id="37949" idx="2"/>
            </p:cNvCxnSpPr>
            <p:nvPr/>
          </p:nvCxnSpPr>
          <p:spPr>
            <a:xfrm>
              <a:off x="8764621" y="3432387"/>
              <a:ext cx="1001949" cy="1001949"/>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a:off x="5509343" y="432998"/>
            <a:ext cx="3280202" cy="855773"/>
            <a:chOff x="2434314" y="605951"/>
            <a:chExt cx="3279233" cy="855581"/>
          </a:xfrm>
        </p:grpSpPr>
        <p:sp>
          <p:nvSpPr>
            <p:cNvPr id="37918" name="TextBox 11"/>
            <p:cNvSpPr txBox="1"/>
            <p:nvPr/>
          </p:nvSpPr>
          <p:spPr>
            <a:xfrm>
              <a:off x="3601313" y="605951"/>
              <a:ext cx="2112234" cy="523220"/>
            </a:xfrm>
            <a:prstGeom prst="rect">
              <a:avLst/>
            </a:prstGeom>
            <a:noFill/>
            <a:ln w="9525">
              <a:noFill/>
            </a:ln>
          </p:spPr>
          <p:txBody>
            <a:bodyPr wrap="square" anchor="t">
              <a:spAutoFit/>
            </a:bodyPr>
            <a:lstStyle/>
            <a:p>
              <a:pPr algn="r"/>
              <a:r>
                <a:rPr lang="en-US" altLang="zh-CN" sz="2800" b="1" dirty="0">
                  <a:solidFill>
                    <a:schemeClr val="bg1"/>
                  </a:solidFill>
                  <a:latin typeface="微软雅黑" panose="020B0503020204020204" pitchFamily="34" charset="-122"/>
                  <a:ea typeface="微软雅黑" panose="020B0503020204020204" pitchFamily="34" charset="-122"/>
                  <a:sym typeface="Calibri" panose="020F0502020204030204" charset="0"/>
                </a:rPr>
                <a:t>1927</a:t>
              </a:r>
              <a:r>
                <a:rPr lang="zh-CN" altLang="en-US" sz="2800" b="1" dirty="0">
                  <a:solidFill>
                    <a:schemeClr val="bg1"/>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19" name="TextBox 91"/>
            <p:cNvSpPr txBox="1"/>
            <p:nvPr/>
          </p:nvSpPr>
          <p:spPr>
            <a:xfrm>
              <a:off x="2434314" y="1081876"/>
              <a:ext cx="3264362" cy="379656"/>
            </a:xfrm>
            <a:prstGeom prst="rect">
              <a:avLst/>
            </a:prstGeom>
            <a:noFill/>
            <a:ln w="9525">
              <a:noFill/>
            </a:ln>
          </p:spPr>
          <p:txBody>
            <a:bodyPr wrap="square" anchor="t">
              <a:spAutoFit/>
            </a:bodyPr>
            <a:lstStyle/>
            <a:p>
              <a:pPr algn="r"/>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武汉</a:t>
              </a:r>
            </a:p>
          </p:txBody>
        </p:sp>
      </p:grpSp>
      <p:grpSp>
        <p:nvGrpSpPr>
          <p:cNvPr id="99" name="组合 98"/>
          <p:cNvGrpSpPr/>
          <p:nvPr/>
        </p:nvGrpSpPr>
        <p:grpSpPr>
          <a:xfrm>
            <a:off x="9742169" y="1101422"/>
            <a:ext cx="477900" cy="477900"/>
            <a:chOff x="5809676" y="698325"/>
            <a:chExt cx="478346" cy="478346"/>
          </a:xfrm>
        </p:grpSpPr>
        <p:sp>
          <p:nvSpPr>
            <p:cNvPr id="100" name="椭圆 99"/>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7922" name="图片 100"/>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102" name="组合 101"/>
          <p:cNvGrpSpPr/>
          <p:nvPr/>
        </p:nvGrpSpPr>
        <p:grpSpPr>
          <a:xfrm>
            <a:off x="7786114" y="1323701"/>
            <a:ext cx="4921891" cy="881178"/>
            <a:chOff x="4396850" y="-57256"/>
            <a:chExt cx="4920891" cy="881369"/>
          </a:xfrm>
        </p:grpSpPr>
        <p:sp>
          <p:nvSpPr>
            <p:cNvPr id="103" name="TextBox 7"/>
            <p:cNvSpPr txBox="1"/>
            <p:nvPr/>
          </p:nvSpPr>
          <p:spPr>
            <a:xfrm>
              <a:off x="4396850" y="-57256"/>
              <a:ext cx="3839999" cy="502766"/>
            </a:xfrm>
            <a:prstGeom prst="rect">
              <a:avLst/>
            </a:prstGeom>
            <a:noFill/>
          </p:spPr>
          <p:txBody>
            <a:bodyPr wrap="square" rtlCol="0">
              <a:spAutoFit/>
            </a:bodyPr>
            <a:lstStyle/>
            <a:p>
              <a:pP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五大党章</a:t>
              </a:r>
            </a:p>
          </p:txBody>
        </p:sp>
        <p:sp>
          <p:nvSpPr>
            <p:cNvPr id="37925" name="TextBox 7"/>
            <p:cNvSpPr txBox="1"/>
            <p:nvPr/>
          </p:nvSpPr>
          <p:spPr>
            <a:xfrm>
              <a:off x="4396850" y="362448"/>
              <a:ext cx="4920891" cy="461665"/>
            </a:xfrm>
            <a:prstGeom prst="rect">
              <a:avLst/>
            </a:prstGeom>
            <a:noFill/>
            <a:ln w="9525">
              <a:noFill/>
            </a:ln>
          </p:spPr>
          <p:txBody>
            <a:bodyPr wrap="square" anchor="t">
              <a:spAutoFit/>
            </a:bodyPr>
            <a:lstStyle/>
            <a:p>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确立中国共产党的政党体制</a:t>
              </a:r>
            </a:p>
          </p:txBody>
        </p:sp>
      </p:grpSp>
      <p:grpSp>
        <p:nvGrpSpPr>
          <p:cNvPr id="105" name="组合 104"/>
          <p:cNvGrpSpPr/>
          <p:nvPr/>
        </p:nvGrpSpPr>
        <p:grpSpPr>
          <a:xfrm>
            <a:off x="3440561" y="904547"/>
            <a:ext cx="3264325" cy="879590"/>
            <a:chOff x="6383043" y="1908463"/>
            <a:chExt cx="3264362" cy="879331"/>
          </a:xfrm>
        </p:grpSpPr>
        <p:sp>
          <p:nvSpPr>
            <p:cNvPr id="37927" name="TextBox 11"/>
            <p:cNvSpPr txBox="1"/>
            <p:nvPr/>
          </p:nvSpPr>
          <p:spPr>
            <a:xfrm>
              <a:off x="6383043" y="1908463"/>
              <a:ext cx="2112234" cy="523220"/>
            </a:xfrm>
            <a:prstGeom prst="rect">
              <a:avLst/>
            </a:prstGeom>
            <a:noFill/>
            <a:ln w="9525">
              <a:noFill/>
            </a:ln>
          </p:spPr>
          <p:txBody>
            <a:bodyPr wrap="square" anchor="t">
              <a:spAutoFit/>
            </a:bodyPr>
            <a:lstStyle/>
            <a:p>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1945</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28" name="TextBox 91"/>
            <p:cNvSpPr txBox="1"/>
            <p:nvPr/>
          </p:nvSpPr>
          <p:spPr>
            <a:xfrm>
              <a:off x="6383043" y="2408138"/>
              <a:ext cx="3264362" cy="379656"/>
            </a:xfrm>
            <a:prstGeom prst="rect">
              <a:avLst/>
            </a:prstGeom>
            <a:noFill/>
            <a:ln w="9525">
              <a:noFill/>
            </a:ln>
          </p:spPr>
          <p:txBody>
            <a:bodyPr wrap="square" anchor="t">
              <a:spAutoFit/>
            </a:bodyPr>
            <a:lstStyle/>
            <a:p>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延安</a:t>
              </a:r>
            </a:p>
          </p:txBody>
        </p:sp>
      </p:grpSp>
      <p:grpSp>
        <p:nvGrpSpPr>
          <p:cNvPr id="108" name="组合 107"/>
          <p:cNvGrpSpPr/>
          <p:nvPr/>
        </p:nvGrpSpPr>
        <p:grpSpPr>
          <a:xfrm>
            <a:off x="2111651" y="501270"/>
            <a:ext cx="479487" cy="479487"/>
            <a:chOff x="5809676" y="698325"/>
            <a:chExt cx="478346" cy="478346"/>
          </a:xfrm>
        </p:grpSpPr>
        <p:sp>
          <p:nvSpPr>
            <p:cNvPr id="109" name="椭圆 108"/>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7931" name="图片 109"/>
            <p:cNvPicPr>
              <a:picLocks noChangeAspect="1"/>
            </p:cNvPicPr>
            <p:nvPr/>
          </p:nvPicPr>
          <p:blipFill>
            <a:blip r:embed="rId4" cstate="email"/>
            <a:stretch>
              <a:fillRect/>
            </a:stretch>
          </p:blipFill>
          <p:spPr>
            <a:xfrm>
              <a:off x="5898975" y="756968"/>
              <a:ext cx="299749" cy="313561"/>
            </a:xfrm>
            <a:prstGeom prst="rect">
              <a:avLst/>
            </a:prstGeom>
            <a:noFill/>
            <a:ln w="9525">
              <a:noFill/>
            </a:ln>
          </p:spPr>
        </p:pic>
      </p:grpSp>
      <p:grpSp>
        <p:nvGrpSpPr>
          <p:cNvPr id="111" name="组合 110"/>
          <p:cNvGrpSpPr/>
          <p:nvPr/>
        </p:nvGrpSpPr>
        <p:grpSpPr>
          <a:xfrm>
            <a:off x="589041" y="1846057"/>
            <a:ext cx="4224887" cy="928808"/>
            <a:chOff x="1490134" y="1877711"/>
            <a:chExt cx="4224522" cy="928869"/>
          </a:xfrm>
        </p:grpSpPr>
        <p:sp>
          <p:nvSpPr>
            <p:cNvPr id="127" name="TextBox 7"/>
            <p:cNvSpPr txBox="1"/>
            <p:nvPr/>
          </p:nvSpPr>
          <p:spPr>
            <a:xfrm>
              <a:off x="1874656" y="1877711"/>
              <a:ext cx="3839999" cy="502766"/>
            </a:xfrm>
            <a:prstGeom prst="rect">
              <a:avLst/>
            </a:prstGeom>
            <a:noFill/>
          </p:spPr>
          <p:txBody>
            <a:bodyPr wrap="square" rtlCol="0">
              <a:spAutoFit/>
            </a:bodyPr>
            <a:lstStyle/>
            <a:p>
              <a:pPr algn="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七大党章</a:t>
              </a:r>
            </a:p>
          </p:txBody>
        </p:sp>
        <p:sp>
          <p:nvSpPr>
            <p:cNvPr id="37934" name="TextBox 7"/>
            <p:cNvSpPr txBox="1"/>
            <p:nvPr/>
          </p:nvSpPr>
          <p:spPr>
            <a:xfrm>
              <a:off x="1490134" y="2344915"/>
              <a:ext cx="4224522" cy="461665"/>
            </a:xfrm>
            <a:prstGeom prst="rect">
              <a:avLst/>
            </a:prstGeom>
            <a:noFill/>
            <a:ln w="9525">
              <a:noFill/>
            </a:ln>
          </p:spPr>
          <p:txBody>
            <a:bodyPr wrap="square" anchor="t">
              <a:spAutoFit/>
            </a:bodyPr>
            <a:lstStyle/>
            <a:p>
              <a:pPr algn="r"/>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确立指导思想即毛泽东思想</a:t>
              </a:r>
            </a:p>
          </p:txBody>
        </p:sp>
      </p:grpSp>
      <p:grpSp>
        <p:nvGrpSpPr>
          <p:cNvPr id="129" name="组合 128"/>
          <p:cNvGrpSpPr/>
          <p:nvPr/>
        </p:nvGrpSpPr>
        <p:grpSpPr>
          <a:xfrm>
            <a:off x="5495054" y="2608156"/>
            <a:ext cx="3278614" cy="911344"/>
            <a:chOff x="2434314" y="3557496"/>
            <a:chExt cx="3279233" cy="910083"/>
          </a:xfrm>
        </p:grpSpPr>
        <p:sp>
          <p:nvSpPr>
            <p:cNvPr id="37936" name="TextBox 11"/>
            <p:cNvSpPr txBox="1"/>
            <p:nvPr/>
          </p:nvSpPr>
          <p:spPr>
            <a:xfrm>
              <a:off x="3601313" y="3557496"/>
              <a:ext cx="2112234" cy="523220"/>
            </a:xfrm>
            <a:prstGeom prst="rect">
              <a:avLst/>
            </a:prstGeom>
            <a:noFill/>
            <a:ln w="9525">
              <a:noFill/>
            </a:ln>
          </p:spPr>
          <p:txBody>
            <a:bodyPr wrap="square" anchor="t">
              <a:spAutoFit/>
            </a:bodyPr>
            <a:lstStyle/>
            <a:p>
              <a:pPr algn="r"/>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1982</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37" name="TextBox 91"/>
            <p:cNvSpPr txBox="1"/>
            <p:nvPr/>
          </p:nvSpPr>
          <p:spPr>
            <a:xfrm>
              <a:off x="2434314" y="4087923"/>
              <a:ext cx="3264362" cy="379656"/>
            </a:xfrm>
            <a:prstGeom prst="rect">
              <a:avLst/>
            </a:prstGeom>
            <a:noFill/>
            <a:ln w="9525">
              <a:noFill/>
            </a:ln>
          </p:spPr>
          <p:txBody>
            <a:bodyPr wrap="square" anchor="t">
              <a:spAutoFit/>
            </a:bodyPr>
            <a:lstStyle/>
            <a:p>
              <a:pPr algn="r"/>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北京</a:t>
              </a:r>
            </a:p>
          </p:txBody>
        </p:sp>
      </p:grpSp>
      <p:grpSp>
        <p:nvGrpSpPr>
          <p:cNvPr id="132" name="组合 131"/>
          <p:cNvGrpSpPr/>
          <p:nvPr/>
        </p:nvGrpSpPr>
        <p:grpSpPr>
          <a:xfrm>
            <a:off x="8886396" y="3211485"/>
            <a:ext cx="477899" cy="477899"/>
            <a:chOff x="5809676" y="698325"/>
            <a:chExt cx="478346" cy="478346"/>
          </a:xfrm>
        </p:grpSpPr>
        <p:sp>
          <p:nvSpPr>
            <p:cNvPr id="133" name="椭圆 132"/>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7940" name="图片 133"/>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135" name="组合 134"/>
          <p:cNvGrpSpPr/>
          <p:nvPr/>
        </p:nvGrpSpPr>
        <p:grpSpPr>
          <a:xfrm>
            <a:off x="7224066" y="3659219"/>
            <a:ext cx="4921891" cy="922457"/>
            <a:chOff x="6341696" y="3545621"/>
            <a:chExt cx="4920891" cy="921958"/>
          </a:xfrm>
        </p:grpSpPr>
        <p:sp>
          <p:nvSpPr>
            <p:cNvPr id="136" name="TextBox 7"/>
            <p:cNvSpPr txBox="1"/>
            <p:nvPr/>
          </p:nvSpPr>
          <p:spPr>
            <a:xfrm>
              <a:off x="6341696" y="3545621"/>
              <a:ext cx="3839999" cy="502766"/>
            </a:xfrm>
            <a:prstGeom prst="rect">
              <a:avLst/>
            </a:prstGeom>
            <a:noFill/>
          </p:spPr>
          <p:txBody>
            <a:bodyPr wrap="square" rtlCol="0">
              <a:spAutoFit/>
            </a:bodyPr>
            <a:lstStyle/>
            <a:p>
              <a:pP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十二大党章</a:t>
              </a:r>
            </a:p>
          </p:txBody>
        </p:sp>
        <p:sp>
          <p:nvSpPr>
            <p:cNvPr id="37943" name="TextBox 7"/>
            <p:cNvSpPr txBox="1"/>
            <p:nvPr/>
          </p:nvSpPr>
          <p:spPr>
            <a:xfrm>
              <a:off x="6341696" y="4005914"/>
              <a:ext cx="4920891" cy="461665"/>
            </a:xfrm>
            <a:prstGeom prst="rect">
              <a:avLst/>
            </a:prstGeom>
            <a:noFill/>
            <a:ln w="9525">
              <a:noFill/>
            </a:ln>
          </p:spPr>
          <p:txBody>
            <a:bodyPr wrap="square" anchor="t">
              <a:spAutoFit/>
            </a:bodyPr>
            <a:lstStyle/>
            <a:p>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走上依章建党发展道路</a:t>
              </a:r>
            </a:p>
          </p:txBody>
        </p:sp>
      </p:grpSp>
      <p:grpSp>
        <p:nvGrpSpPr>
          <p:cNvPr id="138" name="组合 137"/>
          <p:cNvGrpSpPr/>
          <p:nvPr/>
        </p:nvGrpSpPr>
        <p:grpSpPr>
          <a:xfrm>
            <a:off x="3383404" y="4362572"/>
            <a:ext cx="2225965" cy="771625"/>
            <a:chOff x="6383043" y="5270949"/>
            <a:chExt cx="2226738" cy="771868"/>
          </a:xfrm>
        </p:grpSpPr>
        <p:sp>
          <p:nvSpPr>
            <p:cNvPr id="37945" name="TextBox 11"/>
            <p:cNvSpPr txBox="1"/>
            <p:nvPr/>
          </p:nvSpPr>
          <p:spPr>
            <a:xfrm>
              <a:off x="6383043" y="5270949"/>
              <a:ext cx="2112234" cy="523220"/>
            </a:xfrm>
            <a:prstGeom prst="rect">
              <a:avLst/>
            </a:prstGeom>
            <a:noFill/>
            <a:ln w="9525">
              <a:noFill/>
            </a:ln>
          </p:spPr>
          <p:txBody>
            <a:bodyPr wrap="square" anchor="t">
              <a:spAutoFit/>
            </a:bodyPr>
            <a:lstStyle/>
            <a:p>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2002</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46" name="TextBox 91"/>
            <p:cNvSpPr txBox="1"/>
            <p:nvPr/>
          </p:nvSpPr>
          <p:spPr>
            <a:xfrm rot="-10800000" flipV="1">
              <a:off x="6410647" y="5673485"/>
              <a:ext cx="2199134" cy="369332"/>
            </a:xfrm>
            <a:prstGeom prst="rect">
              <a:avLst/>
            </a:prstGeom>
            <a:noFill/>
            <a:ln w="9525">
              <a:noFill/>
            </a:ln>
          </p:spPr>
          <p:txBody>
            <a:bodyPr wrap="square" anchor="t">
              <a:spAutoFit/>
            </a:bodyPr>
            <a:lstStyle/>
            <a:p>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北京</a:t>
              </a:r>
            </a:p>
          </p:txBody>
        </p:sp>
      </p:grpSp>
      <p:grpSp>
        <p:nvGrpSpPr>
          <p:cNvPr id="141" name="组合 140"/>
          <p:cNvGrpSpPr/>
          <p:nvPr/>
        </p:nvGrpSpPr>
        <p:grpSpPr>
          <a:xfrm>
            <a:off x="2762610" y="4530869"/>
            <a:ext cx="477900" cy="477900"/>
            <a:chOff x="5809676" y="698325"/>
            <a:chExt cx="478346" cy="478346"/>
          </a:xfrm>
        </p:grpSpPr>
        <p:sp>
          <p:nvSpPr>
            <p:cNvPr id="142" name="椭圆 141"/>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7949" name="图片 142"/>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144" name="组合 143"/>
          <p:cNvGrpSpPr/>
          <p:nvPr/>
        </p:nvGrpSpPr>
        <p:grpSpPr>
          <a:xfrm>
            <a:off x="308016" y="5319959"/>
            <a:ext cx="4564657" cy="893878"/>
            <a:chOff x="1151906" y="5252072"/>
            <a:chExt cx="4562749" cy="893244"/>
          </a:xfrm>
        </p:grpSpPr>
        <p:sp>
          <p:nvSpPr>
            <p:cNvPr id="145" name="TextBox 7"/>
            <p:cNvSpPr txBox="1"/>
            <p:nvPr/>
          </p:nvSpPr>
          <p:spPr>
            <a:xfrm>
              <a:off x="1874656" y="5252072"/>
              <a:ext cx="3839999" cy="502766"/>
            </a:xfrm>
            <a:prstGeom prst="rect">
              <a:avLst/>
            </a:prstGeom>
            <a:noFill/>
          </p:spPr>
          <p:txBody>
            <a:bodyPr wrap="square" rtlCol="0">
              <a:spAutoFit/>
            </a:bodyPr>
            <a:lstStyle/>
            <a:p>
              <a:pPr algn="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十六大大党章</a:t>
              </a:r>
            </a:p>
          </p:txBody>
        </p:sp>
        <p:sp>
          <p:nvSpPr>
            <p:cNvPr id="37952" name="TextBox 7"/>
            <p:cNvSpPr txBox="1"/>
            <p:nvPr/>
          </p:nvSpPr>
          <p:spPr>
            <a:xfrm>
              <a:off x="1151906" y="5683651"/>
              <a:ext cx="4562749" cy="461665"/>
            </a:xfrm>
            <a:prstGeom prst="rect">
              <a:avLst/>
            </a:prstGeom>
            <a:noFill/>
            <a:ln w="9525">
              <a:noFill/>
            </a:ln>
          </p:spPr>
          <p:txBody>
            <a:bodyPr wrap="square" anchor="t">
              <a:spAutoFit/>
            </a:bodyPr>
            <a:lstStyle/>
            <a:p>
              <a:pPr algn="r"/>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确立党的根本属性</a:t>
              </a:r>
              <a:r>
                <a:rPr lang="en-US" altLang="zh-CN"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1-2-3</a:t>
              </a:r>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结构</a:t>
              </a:r>
            </a:p>
          </p:txBody>
        </p:sp>
      </p:grpSp>
      <p:sp>
        <p:nvSpPr>
          <p:cNvPr id="147" name="Freeform 6"/>
          <p:cNvSpPr/>
          <p:nvPr/>
        </p:nvSpPr>
        <p:spPr>
          <a:xfrm>
            <a:off x="5209266" y="5897884"/>
            <a:ext cx="958975" cy="1917950"/>
          </a:xfrm>
          <a:custGeom>
            <a:avLst/>
            <a:gdLst/>
            <a:ahLst/>
            <a:cxnLst>
              <a:cxn ang="0">
                <a:pos x="958553" y="1712287"/>
              </a:cxn>
              <a:cxn ang="0">
                <a:pos x="205243" y="958791"/>
              </a:cxn>
              <a:cxn ang="0">
                <a:pos x="958553" y="205294"/>
              </a:cxn>
              <a:cxn ang="0">
                <a:pos x="958553" y="205294"/>
              </a:cxn>
              <a:cxn ang="0">
                <a:pos x="958553" y="0"/>
              </a:cxn>
              <a:cxn ang="0">
                <a:pos x="958553" y="0"/>
              </a:cxn>
              <a:cxn ang="0">
                <a:pos x="0" y="958791"/>
              </a:cxn>
              <a:cxn ang="0">
                <a:pos x="958553" y="1917582"/>
              </a:cxn>
              <a:cxn ang="0">
                <a:pos x="958553" y="1917582"/>
              </a:cxn>
              <a:cxn ang="0">
                <a:pos x="958553" y="1712287"/>
              </a:cxn>
            </a:cxnLst>
            <a:rect l="0" t="0" r="0" b="0"/>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6"/>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 name="Text Box 12"/>
          <p:cNvSpPr txBox="1">
            <a:spLocks noChangeArrowheads="1"/>
          </p:cNvSpPr>
          <p:nvPr/>
        </p:nvSpPr>
        <p:spPr bwMode="auto">
          <a:xfrm>
            <a:off x="1357807" y="21421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党章的制定修改和四大体系</a:t>
            </a:r>
          </a:p>
        </p:txBody>
      </p:sp>
    </p:spTree>
  </p:cSld>
  <p:clrMapOvr>
    <a:masterClrMapping/>
  </p:clrMapOvr>
  <p:transition spd="slow" advClick="0" advTm="46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par>
                                <p:cTn id="18" presetID="22" presetClass="entr" presetSubtype="2"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right)">
                                      <p:cBhvr>
                                        <p:cTn id="20" dur="500"/>
                                        <p:tgtEl>
                                          <p:spTgt spid="60"/>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22" presetClass="entr" presetSubtype="8"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par>
                                <p:cTn id="44" presetID="22" presetClass="entr" presetSubtype="2"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right)">
                                      <p:cBhvr>
                                        <p:cTn id="46" dur="500"/>
                                        <p:tgtEl>
                                          <p:spTgt spid="57"/>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9"/>
                                        </p:tgtEl>
                                        <p:attrNameLst>
                                          <p:attrName>style.visibility</p:attrName>
                                        </p:attrNameLst>
                                      </p:cBhvr>
                                      <p:to>
                                        <p:strVal val="visible"/>
                                      </p:to>
                                    </p:set>
                                    <p:anim calcmode="lin" valueType="num">
                                      <p:cBhvr>
                                        <p:cTn id="50" dur="500" fill="hold"/>
                                        <p:tgtEl>
                                          <p:spTgt spid="99"/>
                                        </p:tgtEl>
                                        <p:attrNameLst>
                                          <p:attrName>ppt_w</p:attrName>
                                        </p:attrNameLst>
                                      </p:cBhvr>
                                      <p:tavLst>
                                        <p:tav tm="0">
                                          <p:val>
                                            <p:fltVal val="0"/>
                                          </p:val>
                                        </p:tav>
                                        <p:tav tm="100000">
                                          <p:val>
                                            <p:strVal val="#ppt_w"/>
                                          </p:val>
                                        </p:tav>
                                      </p:tavLst>
                                    </p:anim>
                                    <p:anim calcmode="lin" valueType="num">
                                      <p:cBhvr>
                                        <p:cTn id="51" dur="500" fill="hold"/>
                                        <p:tgtEl>
                                          <p:spTgt spid="99"/>
                                        </p:tgtEl>
                                        <p:attrNameLst>
                                          <p:attrName>ppt_h</p:attrName>
                                        </p:attrNameLst>
                                      </p:cBhvr>
                                      <p:tavLst>
                                        <p:tav tm="0">
                                          <p:val>
                                            <p:fltVal val="0"/>
                                          </p:val>
                                        </p:tav>
                                        <p:tav tm="100000">
                                          <p:val>
                                            <p:strVal val="#ppt_h"/>
                                          </p:val>
                                        </p:tav>
                                      </p:tavLst>
                                    </p:anim>
                                    <p:animEffect transition="in" filter="fade">
                                      <p:cBhvr>
                                        <p:cTn id="52" dur="500"/>
                                        <p:tgtEl>
                                          <p:spTgt spid="99"/>
                                        </p:tgtEl>
                                      </p:cBhvr>
                                    </p:animEffect>
                                  </p:childTnLst>
                                </p:cTn>
                              </p:par>
                            </p:childTnLst>
                          </p:cTn>
                        </p:par>
                        <p:par>
                          <p:cTn id="53" fill="hold">
                            <p:stCondLst>
                              <p:cond delay="4000"/>
                            </p:stCondLst>
                            <p:childTnLst>
                              <p:par>
                                <p:cTn id="54" presetID="2" presetClass="entr" presetSubtype="8" fill="hold" nodeType="afterEffect">
                                  <p:stCondLst>
                                    <p:cond delay="0"/>
                                  </p:stCondLst>
                                  <p:childTnLst>
                                    <p:set>
                                      <p:cBhvr>
                                        <p:cTn id="55" dur="1" fill="hold">
                                          <p:stCondLst>
                                            <p:cond delay="0"/>
                                          </p:stCondLst>
                                        </p:cTn>
                                        <p:tgtEl>
                                          <p:spTgt spid="96"/>
                                        </p:tgtEl>
                                        <p:attrNameLst>
                                          <p:attrName>style.visibility</p:attrName>
                                        </p:attrNameLst>
                                      </p:cBhvr>
                                      <p:to>
                                        <p:strVal val="visible"/>
                                      </p:to>
                                    </p:set>
                                    <p:anim calcmode="lin" valueType="num">
                                      <p:cBhvr>
                                        <p:cTn id="56" dur="500" fill="hold"/>
                                        <p:tgtEl>
                                          <p:spTgt spid="96"/>
                                        </p:tgtEl>
                                        <p:attrNameLst>
                                          <p:attrName>ppt_x</p:attrName>
                                        </p:attrNameLst>
                                      </p:cBhvr>
                                      <p:tavLst>
                                        <p:tav tm="0">
                                          <p:val>
                                            <p:strVal val="0-#ppt_w/2"/>
                                          </p:val>
                                        </p:tav>
                                        <p:tav tm="100000">
                                          <p:val>
                                            <p:strVal val="#ppt_x"/>
                                          </p:val>
                                        </p:tav>
                                      </p:tavLst>
                                    </p:anim>
                                    <p:anim calcmode="lin" valueType="num">
                                      <p:cBhvr>
                                        <p:cTn id="57" dur="500" fill="hold"/>
                                        <p:tgtEl>
                                          <p:spTgt spid="96"/>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 presetClass="entr" presetSubtype="2" fill="hold" nodeType="afterEffect">
                                  <p:stCondLst>
                                    <p:cond delay="0"/>
                                  </p:stCondLst>
                                  <p:childTnLst>
                                    <p:set>
                                      <p:cBhvr>
                                        <p:cTn id="60" dur="1" fill="hold">
                                          <p:stCondLst>
                                            <p:cond delay="0"/>
                                          </p:stCondLst>
                                        </p:cTn>
                                        <p:tgtEl>
                                          <p:spTgt spid="102"/>
                                        </p:tgtEl>
                                        <p:attrNameLst>
                                          <p:attrName>style.visibility</p:attrName>
                                        </p:attrNameLst>
                                      </p:cBhvr>
                                      <p:to>
                                        <p:strVal val="visible"/>
                                      </p:to>
                                    </p:set>
                                    <p:anim calcmode="lin" valueType="num">
                                      <p:cBhvr>
                                        <p:cTn id="61" dur="500" fill="hold"/>
                                        <p:tgtEl>
                                          <p:spTgt spid="102"/>
                                        </p:tgtEl>
                                        <p:attrNameLst>
                                          <p:attrName>ppt_x</p:attrName>
                                        </p:attrNameLst>
                                      </p:cBhvr>
                                      <p:tavLst>
                                        <p:tav tm="0">
                                          <p:val>
                                            <p:strVal val="1+#ppt_w/2"/>
                                          </p:val>
                                        </p:tav>
                                        <p:tav tm="100000">
                                          <p:val>
                                            <p:strVal val="#ppt_x"/>
                                          </p:val>
                                        </p:tav>
                                      </p:tavLst>
                                    </p:anim>
                                    <p:anim calcmode="lin" valueType="num">
                                      <p:cBhvr>
                                        <p:cTn id="62" dur="500" fill="hold"/>
                                        <p:tgtEl>
                                          <p:spTgt spid="102"/>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 calcmode="lin" valueType="num">
                                      <p:cBhvr>
                                        <p:cTn id="66" dur="500" fill="hold"/>
                                        <p:tgtEl>
                                          <p:spTgt spid="108"/>
                                        </p:tgtEl>
                                        <p:attrNameLst>
                                          <p:attrName>ppt_w</p:attrName>
                                        </p:attrNameLst>
                                      </p:cBhvr>
                                      <p:tavLst>
                                        <p:tav tm="0">
                                          <p:val>
                                            <p:fltVal val="0"/>
                                          </p:val>
                                        </p:tav>
                                        <p:tav tm="100000">
                                          <p:val>
                                            <p:strVal val="#ppt_w"/>
                                          </p:val>
                                        </p:tav>
                                      </p:tavLst>
                                    </p:anim>
                                    <p:anim calcmode="lin" valueType="num">
                                      <p:cBhvr>
                                        <p:cTn id="67" dur="500" fill="hold"/>
                                        <p:tgtEl>
                                          <p:spTgt spid="108"/>
                                        </p:tgtEl>
                                        <p:attrNameLst>
                                          <p:attrName>ppt_h</p:attrName>
                                        </p:attrNameLst>
                                      </p:cBhvr>
                                      <p:tavLst>
                                        <p:tav tm="0">
                                          <p:val>
                                            <p:fltVal val="0"/>
                                          </p:val>
                                        </p:tav>
                                        <p:tav tm="100000">
                                          <p:val>
                                            <p:strVal val="#ppt_h"/>
                                          </p:val>
                                        </p:tav>
                                      </p:tavLst>
                                    </p:anim>
                                    <p:animEffect transition="in" filter="fade">
                                      <p:cBhvr>
                                        <p:cTn id="68" dur="500"/>
                                        <p:tgtEl>
                                          <p:spTgt spid="108"/>
                                        </p:tgtEl>
                                      </p:cBhvr>
                                    </p:animEffect>
                                  </p:childTnLst>
                                </p:cTn>
                              </p:par>
                            </p:childTnLst>
                          </p:cTn>
                        </p:par>
                        <p:par>
                          <p:cTn id="69" fill="hold">
                            <p:stCondLst>
                              <p:cond delay="5500"/>
                            </p:stCondLst>
                            <p:childTnLst>
                              <p:par>
                                <p:cTn id="70" presetID="2" presetClass="entr" presetSubtype="2" fill="hold" nodeType="afterEffect">
                                  <p:stCondLst>
                                    <p:cond delay="0"/>
                                  </p:stCondLst>
                                  <p:childTnLst>
                                    <p:set>
                                      <p:cBhvr>
                                        <p:cTn id="71" dur="1" fill="hold">
                                          <p:stCondLst>
                                            <p:cond delay="0"/>
                                          </p:stCondLst>
                                        </p:cTn>
                                        <p:tgtEl>
                                          <p:spTgt spid="105"/>
                                        </p:tgtEl>
                                        <p:attrNameLst>
                                          <p:attrName>style.visibility</p:attrName>
                                        </p:attrNameLst>
                                      </p:cBhvr>
                                      <p:to>
                                        <p:strVal val="visible"/>
                                      </p:to>
                                    </p:set>
                                    <p:anim calcmode="lin" valueType="num">
                                      <p:cBhvr>
                                        <p:cTn id="72" dur="500" fill="hold"/>
                                        <p:tgtEl>
                                          <p:spTgt spid="105"/>
                                        </p:tgtEl>
                                        <p:attrNameLst>
                                          <p:attrName>ppt_x</p:attrName>
                                        </p:attrNameLst>
                                      </p:cBhvr>
                                      <p:tavLst>
                                        <p:tav tm="0">
                                          <p:val>
                                            <p:strVal val="1+#ppt_w/2"/>
                                          </p:val>
                                        </p:tav>
                                        <p:tav tm="100000">
                                          <p:val>
                                            <p:strVal val="#ppt_x"/>
                                          </p:val>
                                        </p:tav>
                                      </p:tavLst>
                                    </p:anim>
                                    <p:anim calcmode="lin" valueType="num">
                                      <p:cBhvr>
                                        <p:cTn id="73" dur="500" fill="hold"/>
                                        <p:tgtEl>
                                          <p:spTgt spid="105"/>
                                        </p:tgtEl>
                                        <p:attrNameLst>
                                          <p:attrName>ppt_y</p:attrName>
                                        </p:attrNameLst>
                                      </p:cBhvr>
                                      <p:tavLst>
                                        <p:tav tm="0">
                                          <p:val>
                                            <p:strVal val="#ppt_y"/>
                                          </p:val>
                                        </p:tav>
                                        <p:tav tm="100000">
                                          <p:val>
                                            <p:strVal val="#ppt_y"/>
                                          </p:val>
                                        </p:tav>
                                      </p:tavLst>
                                    </p:anim>
                                  </p:childTnLst>
                                </p:cTn>
                              </p:par>
                            </p:childTnLst>
                          </p:cTn>
                        </p:par>
                        <p:par>
                          <p:cTn id="74" fill="hold">
                            <p:stCondLst>
                              <p:cond delay="6000"/>
                            </p:stCondLst>
                            <p:childTnLst>
                              <p:par>
                                <p:cTn id="75" presetID="2" presetClass="entr" presetSubtype="8" fill="hold" nodeType="afterEffect">
                                  <p:stCondLst>
                                    <p:cond delay="0"/>
                                  </p:stCondLst>
                                  <p:childTnLst>
                                    <p:set>
                                      <p:cBhvr>
                                        <p:cTn id="76" dur="1" fill="hold">
                                          <p:stCondLst>
                                            <p:cond delay="0"/>
                                          </p:stCondLst>
                                        </p:cTn>
                                        <p:tgtEl>
                                          <p:spTgt spid="111"/>
                                        </p:tgtEl>
                                        <p:attrNameLst>
                                          <p:attrName>style.visibility</p:attrName>
                                        </p:attrNameLst>
                                      </p:cBhvr>
                                      <p:to>
                                        <p:strVal val="visible"/>
                                      </p:to>
                                    </p:set>
                                    <p:anim calcmode="lin" valueType="num">
                                      <p:cBhvr>
                                        <p:cTn id="77" dur="500" fill="hold"/>
                                        <p:tgtEl>
                                          <p:spTgt spid="111"/>
                                        </p:tgtEl>
                                        <p:attrNameLst>
                                          <p:attrName>ppt_x</p:attrName>
                                        </p:attrNameLst>
                                      </p:cBhvr>
                                      <p:tavLst>
                                        <p:tav tm="0">
                                          <p:val>
                                            <p:strVal val="0-#ppt_w/2"/>
                                          </p:val>
                                        </p:tav>
                                        <p:tav tm="100000">
                                          <p:val>
                                            <p:strVal val="#ppt_x"/>
                                          </p:val>
                                        </p:tav>
                                      </p:tavLst>
                                    </p:anim>
                                    <p:anim calcmode="lin" valueType="num">
                                      <p:cBhvr>
                                        <p:cTn id="78" dur="500" fill="hold"/>
                                        <p:tgtEl>
                                          <p:spTgt spid="111"/>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132"/>
                                        </p:tgtEl>
                                        <p:attrNameLst>
                                          <p:attrName>style.visibility</p:attrName>
                                        </p:attrNameLst>
                                      </p:cBhvr>
                                      <p:to>
                                        <p:strVal val="visible"/>
                                      </p:to>
                                    </p:set>
                                    <p:anim calcmode="lin" valueType="num">
                                      <p:cBhvr>
                                        <p:cTn id="82" dur="500" fill="hold"/>
                                        <p:tgtEl>
                                          <p:spTgt spid="132"/>
                                        </p:tgtEl>
                                        <p:attrNameLst>
                                          <p:attrName>ppt_w</p:attrName>
                                        </p:attrNameLst>
                                      </p:cBhvr>
                                      <p:tavLst>
                                        <p:tav tm="0">
                                          <p:val>
                                            <p:fltVal val="0"/>
                                          </p:val>
                                        </p:tav>
                                        <p:tav tm="100000">
                                          <p:val>
                                            <p:strVal val="#ppt_w"/>
                                          </p:val>
                                        </p:tav>
                                      </p:tavLst>
                                    </p:anim>
                                    <p:anim calcmode="lin" valueType="num">
                                      <p:cBhvr>
                                        <p:cTn id="83" dur="500" fill="hold"/>
                                        <p:tgtEl>
                                          <p:spTgt spid="132"/>
                                        </p:tgtEl>
                                        <p:attrNameLst>
                                          <p:attrName>ppt_h</p:attrName>
                                        </p:attrNameLst>
                                      </p:cBhvr>
                                      <p:tavLst>
                                        <p:tav tm="0">
                                          <p:val>
                                            <p:fltVal val="0"/>
                                          </p:val>
                                        </p:tav>
                                        <p:tav tm="100000">
                                          <p:val>
                                            <p:strVal val="#ppt_h"/>
                                          </p:val>
                                        </p:tav>
                                      </p:tavLst>
                                    </p:anim>
                                    <p:animEffect transition="in" filter="fade">
                                      <p:cBhvr>
                                        <p:cTn id="84" dur="500"/>
                                        <p:tgtEl>
                                          <p:spTgt spid="132"/>
                                        </p:tgtEl>
                                      </p:cBhvr>
                                    </p:animEffect>
                                  </p:childTnLst>
                                </p:cTn>
                              </p:par>
                            </p:childTnLst>
                          </p:cTn>
                        </p:par>
                        <p:par>
                          <p:cTn id="85" fill="hold">
                            <p:stCondLst>
                              <p:cond delay="7000"/>
                            </p:stCondLst>
                            <p:childTnLst>
                              <p:par>
                                <p:cTn id="86" presetID="2" presetClass="entr" presetSubtype="8" fill="hold" nodeType="afterEffect">
                                  <p:stCondLst>
                                    <p:cond delay="0"/>
                                  </p:stCondLst>
                                  <p:childTnLst>
                                    <p:set>
                                      <p:cBhvr>
                                        <p:cTn id="87" dur="1" fill="hold">
                                          <p:stCondLst>
                                            <p:cond delay="0"/>
                                          </p:stCondLst>
                                        </p:cTn>
                                        <p:tgtEl>
                                          <p:spTgt spid="129"/>
                                        </p:tgtEl>
                                        <p:attrNameLst>
                                          <p:attrName>style.visibility</p:attrName>
                                        </p:attrNameLst>
                                      </p:cBhvr>
                                      <p:to>
                                        <p:strVal val="visible"/>
                                      </p:to>
                                    </p:set>
                                    <p:anim calcmode="lin" valueType="num">
                                      <p:cBhvr>
                                        <p:cTn id="88" dur="500" fill="hold"/>
                                        <p:tgtEl>
                                          <p:spTgt spid="129"/>
                                        </p:tgtEl>
                                        <p:attrNameLst>
                                          <p:attrName>ppt_x</p:attrName>
                                        </p:attrNameLst>
                                      </p:cBhvr>
                                      <p:tavLst>
                                        <p:tav tm="0">
                                          <p:val>
                                            <p:strVal val="0-#ppt_w/2"/>
                                          </p:val>
                                        </p:tav>
                                        <p:tav tm="100000">
                                          <p:val>
                                            <p:strVal val="#ppt_x"/>
                                          </p:val>
                                        </p:tav>
                                      </p:tavLst>
                                    </p:anim>
                                    <p:anim calcmode="lin" valueType="num">
                                      <p:cBhvr>
                                        <p:cTn id="89" dur="500" fill="hold"/>
                                        <p:tgtEl>
                                          <p:spTgt spid="129"/>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2" presetClass="entr" presetSubtype="2" fill="hold" nodeType="afterEffect">
                                  <p:stCondLst>
                                    <p:cond delay="0"/>
                                  </p:stCondLst>
                                  <p:childTnLst>
                                    <p:set>
                                      <p:cBhvr>
                                        <p:cTn id="92" dur="1" fill="hold">
                                          <p:stCondLst>
                                            <p:cond delay="0"/>
                                          </p:stCondLst>
                                        </p:cTn>
                                        <p:tgtEl>
                                          <p:spTgt spid="135"/>
                                        </p:tgtEl>
                                        <p:attrNameLst>
                                          <p:attrName>style.visibility</p:attrName>
                                        </p:attrNameLst>
                                      </p:cBhvr>
                                      <p:to>
                                        <p:strVal val="visible"/>
                                      </p:to>
                                    </p:set>
                                    <p:anim calcmode="lin" valueType="num">
                                      <p:cBhvr>
                                        <p:cTn id="93" dur="500" fill="hold"/>
                                        <p:tgtEl>
                                          <p:spTgt spid="135"/>
                                        </p:tgtEl>
                                        <p:attrNameLst>
                                          <p:attrName>ppt_x</p:attrName>
                                        </p:attrNameLst>
                                      </p:cBhvr>
                                      <p:tavLst>
                                        <p:tav tm="0">
                                          <p:val>
                                            <p:strVal val="1+#ppt_w/2"/>
                                          </p:val>
                                        </p:tav>
                                        <p:tav tm="100000">
                                          <p:val>
                                            <p:strVal val="#ppt_x"/>
                                          </p:val>
                                        </p:tav>
                                      </p:tavLst>
                                    </p:anim>
                                    <p:anim calcmode="lin" valueType="num">
                                      <p:cBhvr>
                                        <p:cTn id="94" dur="500" fill="hold"/>
                                        <p:tgtEl>
                                          <p:spTgt spid="135"/>
                                        </p:tgtEl>
                                        <p:attrNameLst>
                                          <p:attrName>ppt_y</p:attrName>
                                        </p:attrNameLst>
                                      </p:cBhvr>
                                      <p:tavLst>
                                        <p:tav tm="0">
                                          <p:val>
                                            <p:strVal val="#ppt_y"/>
                                          </p:val>
                                        </p:tav>
                                        <p:tav tm="100000">
                                          <p:val>
                                            <p:strVal val="#ppt_y"/>
                                          </p:val>
                                        </p:tav>
                                      </p:tavLst>
                                    </p:anim>
                                  </p:childTnLst>
                                </p:cTn>
                              </p:par>
                            </p:childTnLst>
                          </p:cTn>
                        </p:par>
                        <p:par>
                          <p:cTn id="95" fill="hold">
                            <p:stCondLst>
                              <p:cond delay="8000"/>
                            </p:stCondLst>
                            <p:childTnLst>
                              <p:par>
                                <p:cTn id="96" presetID="53" presetClass="entr" presetSubtype="16" fill="hold" nodeType="afterEffect">
                                  <p:stCondLst>
                                    <p:cond delay="0"/>
                                  </p:stCondLst>
                                  <p:childTnLst>
                                    <p:set>
                                      <p:cBhvr>
                                        <p:cTn id="97" dur="1" fill="hold">
                                          <p:stCondLst>
                                            <p:cond delay="0"/>
                                          </p:stCondLst>
                                        </p:cTn>
                                        <p:tgtEl>
                                          <p:spTgt spid="141"/>
                                        </p:tgtEl>
                                        <p:attrNameLst>
                                          <p:attrName>style.visibility</p:attrName>
                                        </p:attrNameLst>
                                      </p:cBhvr>
                                      <p:to>
                                        <p:strVal val="visible"/>
                                      </p:to>
                                    </p:set>
                                    <p:anim calcmode="lin" valueType="num">
                                      <p:cBhvr>
                                        <p:cTn id="98" dur="500" fill="hold"/>
                                        <p:tgtEl>
                                          <p:spTgt spid="141"/>
                                        </p:tgtEl>
                                        <p:attrNameLst>
                                          <p:attrName>ppt_w</p:attrName>
                                        </p:attrNameLst>
                                      </p:cBhvr>
                                      <p:tavLst>
                                        <p:tav tm="0">
                                          <p:val>
                                            <p:fltVal val="0"/>
                                          </p:val>
                                        </p:tav>
                                        <p:tav tm="100000">
                                          <p:val>
                                            <p:strVal val="#ppt_w"/>
                                          </p:val>
                                        </p:tav>
                                      </p:tavLst>
                                    </p:anim>
                                    <p:anim calcmode="lin" valueType="num">
                                      <p:cBhvr>
                                        <p:cTn id="99" dur="500" fill="hold"/>
                                        <p:tgtEl>
                                          <p:spTgt spid="141"/>
                                        </p:tgtEl>
                                        <p:attrNameLst>
                                          <p:attrName>ppt_h</p:attrName>
                                        </p:attrNameLst>
                                      </p:cBhvr>
                                      <p:tavLst>
                                        <p:tav tm="0">
                                          <p:val>
                                            <p:fltVal val="0"/>
                                          </p:val>
                                        </p:tav>
                                        <p:tav tm="100000">
                                          <p:val>
                                            <p:strVal val="#ppt_h"/>
                                          </p:val>
                                        </p:tav>
                                      </p:tavLst>
                                    </p:anim>
                                    <p:animEffect transition="in" filter="fade">
                                      <p:cBhvr>
                                        <p:cTn id="100" dur="500"/>
                                        <p:tgtEl>
                                          <p:spTgt spid="141"/>
                                        </p:tgtEl>
                                      </p:cBhvr>
                                    </p:animEffect>
                                  </p:childTnLst>
                                </p:cTn>
                              </p:par>
                            </p:childTnLst>
                          </p:cTn>
                        </p:par>
                        <p:par>
                          <p:cTn id="101" fill="hold">
                            <p:stCondLst>
                              <p:cond delay="8500"/>
                            </p:stCondLst>
                            <p:childTnLst>
                              <p:par>
                                <p:cTn id="102" presetID="2" presetClass="entr" presetSubtype="2" fill="hold"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ppt_x</p:attrName>
                                        </p:attrNameLst>
                                      </p:cBhvr>
                                      <p:tavLst>
                                        <p:tav tm="0">
                                          <p:val>
                                            <p:strVal val="1+#ppt_w/2"/>
                                          </p:val>
                                        </p:tav>
                                        <p:tav tm="100000">
                                          <p:val>
                                            <p:strVal val="#ppt_x"/>
                                          </p:val>
                                        </p:tav>
                                      </p:tavLst>
                                    </p:anim>
                                    <p:anim calcmode="lin" valueType="num">
                                      <p:cBhvr>
                                        <p:cTn id="105" dur="500" fill="hold"/>
                                        <p:tgtEl>
                                          <p:spTgt spid="138"/>
                                        </p:tgtEl>
                                        <p:attrNameLst>
                                          <p:attrName>ppt_y</p:attrName>
                                        </p:attrNameLst>
                                      </p:cBhvr>
                                      <p:tavLst>
                                        <p:tav tm="0">
                                          <p:val>
                                            <p:strVal val="#ppt_y"/>
                                          </p:val>
                                        </p:tav>
                                        <p:tav tm="100000">
                                          <p:val>
                                            <p:strVal val="#ppt_y"/>
                                          </p:val>
                                        </p:tav>
                                      </p:tavLst>
                                    </p:anim>
                                  </p:childTnLst>
                                </p:cTn>
                              </p:par>
                            </p:childTnLst>
                          </p:cTn>
                        </p:par>
                        <p:par>
                          <p:cTn id="106" fill="hold">
                            <p:stCondLst>
                              <p:cond delay="9000"/>
                            </p:stCondLst>
                            <p:childTnLst>
                              <p:par>
                                <p:cTn id="107" presetID="2" presetClass="entr" presetSubtype="8" fill="hold" nodeType="afterEffect">
                                  <p:stCondLst>
                                    <p:cond delay="0"/>
                                  </p:stCondLst>
                                  <p:childTnLst>
                                    <p:set>
                                      <p:cBhvr>
                                        <p:cTn id="108" dur="1" fill="hold">
                                          <p:stCondLst>
                                            <p:cond delay="0"/>
                                          </p:stCondLst>
                                        </p:cTn>
                                        <p:tgtEl>
                                          <p:spTgt spid="144"/>
                                        </p:tgtEl>
                                        <p:attrNameLst>
                                          <p:attrName>style.visibility</p:attrName>
                                        </p:attrNameLst>
                                      </p:cBhvr>
                                      <p:to>
                                        <p:strVal val="visible"/>
                                      </p:to>
                                    </p:set>
                                    <p:anim calcmode="lin" valueType="num">
                                      <p:cBhvr>
                                        <p:cTn id="109" dur="500" fill="hold"/>
                                        <p:tgtEl>
                                          <p:spTgt spid="144"/>
                                        </p:tgtEl>
                                        <p:attrNameLst>
                                          <p:attrName>ppt_x</p:attrName>
                                        </p:attrNameLst>
                                      </p:cBhvr>
                                      <p:tavLst>
                                        <p:tav tm="0">
                                          <p:val>
                                            <p:strVal val="0-#ppt_w/2"/>
                                          </p:val>
                                        </p:tav>
                                        <p:tav tm="100000">
                                          <p:val>
                                            <p:strVal val="#ppt_x"/>
                                          </p:val>
                                        </p:tav>
                                      </p:tavLst>
                                    </p:anim>
                                    <p:anim calcmode="lin" valueType="num">
                                      <p:cBhvr>
                                        <p:cTn id="110" dur="500" fill="hold"/>
                                        <p:tgtEl>
                                          <p:spTgt spid="144"/>
                                        </p:tgtEl>
                                        <p:attrNameLst>
                                          <p:attrName>ppt_y</p:attrName>
                                        </p:attrNameLst>
                                      </p:cBhvr>
                                      <p:tavLst>
                                        <p:tav tm="0">
                                          <p:val>
                                            <p:strVal val="#ppt_y"/>
                                          </p:val>
                                        </p:tav>
                                        <p:tav tm="100000">
                                          <p:val>
                                            <p:strVal val="#ppt_y"/>
                                          </p:val>
                                        </p:tav>
                                      </p:tavLst>
                                    </p:anim>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up)">
                                      <p:cBhvr>
                                        <p:cTn id="114" dur="500"/>
                                        <p:tgtEl>
                                          <p:spTgt spid="147"/>
                                        </p:tgtEl>
                                      </p:cBhvr>
                                    </p:animEffect>
                                  </p:childTnLst>
                                </p:cTn>
                              </p:par>
                            </p:childTnLst>
                          </p:cTn>
                        </p:par>
                        <p:par>
                          <p:cTn id="115" fill="hold">
                            <p:stCondLst>
                              <p:cond delay="10000"/>
                            </p:stCondLst>
                            <p:childTnLst>
                              <p:par>
                                <p:cTn id="116" presetID="22" presetClass="entr" presetSubtype="8" fill="hold" nodeType="afterEffect">
                                  <p:stCondLst>
                                    <p:cond delay="0"/>
                                  </p:stCondLst>
                                  <p:childTnLst>
                                    <p:set>
                                      <p:cBhvr>
                                        <p:cTn id="117" dur="1" fill="hold">
                                          <p:stCondLst>
                                            <p:cond delay="0"/>
                                          </p:stCondLst>
                                        </p:cTn>
                                        <p:tgtEl>
                                          <p:spTgt spid="3">
                                            <p:txEl>
                                              <p:pRg st="0" end="0"/>
                                            </p:txEl>
                                          </p:spTgt>
                                        </p:tgtEl>
                                        <p:attrNameLst>
                                          <p:attrName>style.visibility</p:attrName>
                                        </p:attrNameLst>
                                      </p:cBhvr>
                                      <p:to>
                                        <p:strVal val="visible"/>
                                      </p:to>
                                    </p:set>
                                    <p:animEffect transition="in" filter="wipe(left)">
                                      <p:cBhvr>
                                        <p:cTn id="1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14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p:nvPr/>
        </p:nvSpPr>
        <p:spPr bwMode="auto">
          <a:xfrm>
            <a:off x="5209266" y="-951483"/>
            <a:ext cx="958975" cy="1917950"/>
          </a:xfrm>
          <a:custGeom>
            <a:avLst/>
            <a:gdLst>
              <a:gd name="T0" fmla="*/ 850 w 850"/>
              <a:gd name="T1" fmla="*/ 1518 h 1700"/>
              <a:gd name="T2" fmla="*/ 182 w 850"/>
              <a:gd name="T3" fmla="*/ 850 h 1700"/>
              <a:gd name="T4" fmla="*/ 850 w 850"/>
              <a:gd name="T5" fmla="*/ 182 h 1700"/>
              <a:gd name="T6" fmla="*/ 850 w 850"/>
              <a:gd name="T7" fmla="*/ 182 h 1700"/>
              <a:gd name="T8" fmla="*/ 850 w 850"/>
              <a:gd name="T9" fmla="*/ 0 h 1700"/>
              <a:gd name="T10" fmla="*/ 850 w 850"/>
              <a:gd name="T11" fmla="*/ 0 h 1700"/>
              <a:gd name="T12" fmla="*/ 0 w 850"/>
              <a:gd name="T13" fmla="*/ 850 h 1700"/>
              <a:gd name="T14" fmla="*/ 850 w 850"/>
              <a:gd name="T15" fmla="*/ 1700 h 1700"/>
              <a:gd name="T16" fmla="*/ 850 w 850"/>
              <a:gd name="T17" fmla="*/ 1700 h 1700"/>
              <a:gd name="T18" fmla="*/ 850 w 850"/>
              <a:gd name="T19" fmla="*/ 1518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6"/>
          </a:solidFill>
          <a:ln>
            <a:noFill/>
          </a:ln>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nvGrpSpPr>
          <p:cNvPr id="39938" name="Group 32"/>
          <p:cNvGrpSpPr/>
          <p:nvPr/>
        </p:nvGrpSpPr>
        <p:grpSpPr>
          <a:xfrm>
            <a:off x="5604605" y="-556144"/>
            <a:ext cx="1127272" cy="1127272"/>
            <a:chOff x="5603913" y="-555680"/>
            <a:chExt cx="1127580" cy="1127579"/>
          </a:xfrm>
        </p:grpSpPr>
        <p:sp>
          <p:nvSpPr>
            <p:cNvPr id="34" name="Oval 67"/>
            <p:cNvSpPr/>
            <p:nvPr/>
          </p:nvSpPr>
          <p:spPr>
            <a:xfrm rot="10800000" flipV="1">
              <a:off x="5603913" y="-555680"/>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sp>
          <p:nvSpPr>
            <p:cNvPr id="35" name="Freeform 8"/>
            <p:cNvSpPr>
              <a:spLocks noEditPoints="1"/>
            </p:cNvSpPr>
            <p:nvPr/>
          </p:nvSpPr>
          <p:spPr bwMode="auto">
            <a:xfrm>
              <a:off x="5924256" y="-198231"/>
              <a:ext cx="486894" cy="412683"/>
            </a:xfrm>
            <a:custGeom>
              <a:avLst/>
              <a:gdLst>
                <a:gd name="T0" fmla="*/ 112 w 341"/>
                <a:gd name="T1" fmla="*/ 189 h 289"/>
                <a:gd name="T2" fmla="*/ 148 w 341"/>
                <a:gd name="T3" fmla="*/ 157 h 289"/>
                <a:gd name="T4" fmla="*/ 265 w 341"/>
                <a:gd name="T5" fmla="*/ 156 h 289"/>
                <a:gd name="T6" fmla="*/ 280 w 341"/>
                <a:gd name="T7" fmla="*/ 170 h 289"/>
                <a:gd name="T8" fmla="*/ 267 w 341"/>
                <a:gd name="T9" fmla="*/ 199 h 289"/>
                <a:gd name="T10" fmla="*/ 243 w 341"/>
                <a:gd name="T11" fmla="*/ 191 h 289"/>
                <a:gd name="T12" fmla="*/ 213 w 341"/>
                <a:gd name="T13" fmla="*/ 240 h 289"/>
                <a:gd name="T14" fmla="*/ 274 w 341"/>
                <a:gd name="T15" fmla="*/ 261 h 289"/>
                <a:gd name="T16" fmla="*/ 313 w 341"/>
                <a:gd name="T17" fmla="*/ 215 h 289"/>
                <a:gd name="T18" fmla="*/ 330 w 341"/>
                <a:gd name="T19" fmla="*/ 289 h 289"/>
                <a:gd name="T20" fmla="*/ 146 w 341"/>
                <a:gd name="T21" fmla="*/ 289 h 289"/>
                <a:gd name="T22" fmla="*/ 152 w 341"/>
                <a:gd name="T23" fmla="*/ 274 h 289"/>
                <a:gd name="T24" fmla="*/ 152 w 341"/>
                <a:gd name="T25" fmla="*/ 207 h 289"/>
                <a:gd name="T26" fmla="*/ 134 w 341"/>
                <a:gd name="T27" fmla="*/ 189 h 289"/>
                <a:gd name="T28" fmla="*/ 112 w 341"/>
                <a:gd name="T29" fmla="*/ 189 h 289"/>
                <a:gd name="T30" fmla="*/ 73 w 341"/>
                <a:gd name="T31" fmla="*/ 238 h 289"/>
                <a:gd name="T32" fmla="*/ 22 w 341"/>
                <a:gd name="T33" fmla="*/ 195 h 289"/>
                <a:gd name="T34" fmla="*/ 123 w 341"/>
                <a:gd name="T35" fmla="*/ 195 h 289"/>
                <a:gd name="T36" fmla="*/ 73 w 341"/>
                <a:gd name="T37" fmla="*/ 238 h 289"/>
                <a:gd name="T38" fmla="*/ 131 w 341"/>
                <a:gd name="T39" fmla="*/ 289 h 289"/>
                <a:gd name="T40" fmla="*/ 15 w 341"/>
                <a:gd name="T41" fmla="*/ 289 h 289"/>
                <a:gd name="T42" fmla="*/ 0 w 341"/>
                <a:gd name="T43" fmla="*/ 274 h 289"/>
                <a:gd name="T44" fmla="*/ 0 w 341"/>
                <a:gd name="T45" fmla="*/ 210 h 289"/>
                <a:gd name="T46" fmla="*/ 15 w 341"/>
                <a:gd name="T47" fmla="*/ 195 h 289"/>
                <a:gd name="T48" fmla="*/ 73 w 341"/>
                <a:gd name="T49" fmla="*/ 245 h 289"/>
                <a:gd name="T50" fmla="*/ 131 w 341"/>
                <a:gd name="T51" fmla="*/ 195 h 289"/>
                <a:gd name="T52" fmla="*/ 145 w 341"/>
                <a:gd name="T53" fmla="*/ 210 h 289"/>
                <a:gd name="T54" fmla="*/ 145 w 341"/>
                <a:gd name="T55" fmla="*/ 274 h 289"/>
                <a:gd name="T56" fmla="*/ 131 w 341"/>
                <a:gd name="T57" fmla="*/ 289 h 289"/>
                <a:gd name="T58" fmla="*/ 159 w 341"/>
                <a:gd name="T59" fmla="*/ 53 h 289"/>
                <a:gd name="T60" fmla="*/ 178 w 341"/>
                <a:gd name="T61" fmla="*/ 76 h 289"/>
                <a:gd name="T62" fmla="*/ 225 w 341"/>
                <a:gd name="T63" fmla="*/ 61 h 289"/>
                <a:gd name="T64" fmla="*/ 254 w 341"/>
                <a:gd name="T65" fmla="*/ 71 h 289"/>
                <a:gd name="T66" fmla="*/ 203 w 341"/>
                <a:gd name="T67" fmla="*/ 158 h 289"/>
                <a:gd name="T68" fmla="*/ 159 w 341"/>
                <a:gd name="T69" fmla="*/ 53 h 289"/>
                <a:gd name="T70" fmla="*/ 307 w 341"/>
                <a:gd name="T71" fmla="*/ 131 h 289"/>
                <a:gd name="T72" fmla="*/ 282 w 341"/>
                <a:gd name="T73" fmla="*/ 123 h 289"/>
                <a:gd name="T74" fmla="*/ 294 w 341"/>
                <a:gd name="T75" fmla="*/ 80 h 289"/>
                <a:gd name="T76" fmla="*/ 340 w 341"/>
                <a:gd name="T77" fmla="*/ 111 h 289"/>
                <a:gd name="T78" fmla="*/ 272 w 341"/>
                <a:gd name="T79" fmla="*/ 253 h 289"/>
                <a:gd name="T80" fmla="*/ 223 w 341"/>
                <a:gd name="T81" fmla="*/ 238 h 289"/>
                <a:gd name="T82" fmla="*/ 248 w 341"/>
                <a:gd name="T83" fmla="*/ 198 h 289"/>
                <a:gd name="T84" fmla="*/ 269 w 341"/>
                <a:gd name="T85" fmla="*/ 212 h 289"/>
                <a:gd name="T86" fmla="*/ 307 w 341"/>
                <a:gd name="T87" fmla="*/ 131 h 289"/>
                <a:gd name="T88" fmla="*/ 271 w 341"/>
                <a:gd name="T89" fmla="*/ 75 h 289"/>
                <a:gd name="T90" fmla="*/ 204 w 341"/>
                <a:gd name="T91" fmla="*/ 0 h 289"/>
                <a:gd name="T92" fmla="*/ 138 w 341"/>
                <a:gd name="T93" fmla="*/ 76 h 289"/>
                <a:gd name="T94" fmla="*/ 141 w 341"/>
                <a:gd name="T95" fmla="*/ 107 h 289"/>
                <a:gd name="T96" fmla="*/ 204 w 341"/>
                <a:gd name="T97" fmla="*/ 165 h 289"/>
                <a:gd name="T98" fmla="*/ 268 w 341"/>
                <a:gd name="T99" fmla="*/ 109 h 289"/>
                <a:gd name="T100" fmla="*/ 271 w 341"/>
                <a:gd name="T101" fmla="*/ 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289">
                  <a:moveTo>
                    <a:pt x="112" y="189"/>
                  </a:moveTo>
                  <a:cubicBezTo>
                    <a:pt x="122" y="176"/>
                    <a:pt x="134" y="166"/>
                    <a:pt x="148" y="157"/>
                  </a:cubicBezTo>
                  <a:cubicBezTo>
                    <a:pt x="182" y="190"/>
                    <a:pt x="230" y="189"/>
                    <a:pt x="265" y="156"/>
                  </a:cubicBezTo>
                  <a:cubicBezTo>
                    <a:pt x="273" y="162"/>
                    <a:pt x="274" y="163"/>
                    <a:pt x="280" y="170"/>
                  </a:cubicBezTo>
                  <a:cubicBezTo>
                    <a:pt x="275" y="180"/>
                    <a:pt x="271" y="189"/>
                    <a:pt x="267" y="199"/>
                  </a:cubicBezTo>
                  <a:cubicBezTo>
                    <a:pt x="261" y="192"/>
                    <a:pt x="250" y="189"/>
                    <a:pt x="243" y="191"/>
                  </a:cubicBezTo>
                  <a:cubicBezTo>
                    <a:pt x="238" y="191"/>
                    <a:pt x="212" y="224"/>
                    <a:pt x="213" y="240"/>
                  </a:cubicBezTo>
                  <a:cubicBezTo>
                    <a:pt x="228" y="261"/>
                    <a:pt x="255" y="273"/>
                    <a:pt x="274" y="261"/>
                  </a:cubicBezTo>
                  <a:cubicBezTo>
                    <a:pt x="289" y="253"/>
                    <a:pt x="301" y="236"/>
                    <a:pt x="313" y="215"/>
                  </a:cubicBezTo>
                  <a:cubicBezTo>
                    <a:pt x="325" y="237"/>
                    <a:pt x="329" y="259"/>
                    <a:pt x="330" y="289"/>
                  </a:cubicBezTo>
                  <a:cubicBezTo>
                    <a:pt x="268" y="289"/>
                    <a:pt x="208" y="289"/>
                    <a:pt x="146" y="289"/>
                  </a:cubicBezTo>
                  <a:cubicBezTo>
                    <a:pt x="152" y="286"/>
                    <a:pt x="152" y="282"/>
                    <a:pt x="152" y="274"/>
                  </a:cubicBezTo>
                  <a:cubicBezTo>
                    <a:pt x="152" y="207"/>
                    <a:pt x="152" y="207"/>
                    <a:pt x="152" y="207"/>
                  </a:cubicBezTo>
                  <a:cubicBezTo>
                    <a:pt x="152" y="197"/>
                    <a:pt x="143" y="189"/>
                    <a:pt x="134" y="189"/>
                  </a:cubicBezTo>
                  <a:cubicBezTo>
                    <a:pt x="125" y="189"/>
                    <a:pt x="121" y="189"/>
                    <a:pt x="112" y="189"/>
                  </a:cubicBezTo>
                  <a:close/>
                  <a:moveTo>
                    <a:pt x="73" y="238"/>
                  </a:moveTo>
                  <a:cubicBezTo>
                    <a:pt x="22" y="195"/>
                    <a:pt x="22" y="195"/>
                    <a:pt x="22" y="195"/>
                  </a:cubicBezTo>
                  <a:cubicBezTo>
                    <a:pt x="123" y="195"/>
                    <a:pt x="123" y="195"/>
                    <a:pt x="123" y="195"/>
                  </a:cubicBezTo>
                  <a:cubicBezTo>
                    <a:pt x="73" y="238"/>
                    <a:pt x="73" y="238"/>
                    <a:pt x="73" y="238"/>
                  </a:cubicBezTo>
                  <a:close/>
                  <a:moveTo>
                    <a:pt x="131" y="289"/>
                  </a:moveTo>
                  <a:cubicBezTo>
                    <a:pt x="15" y="289"/>
                    <a:pt x="15" y="289"/>
                    <a:pt x="15" y="289"/>
                  </a:cubicBezTo>
                  <a:cubicBezTo>
                    <a:pt x="7" y="289"/>
                    <a:pt x="0" y="282"/>
                    <a:pt x="0" y="274"/>
                  </a:cubicBezTo>
                  <a:cubicBezTo>
                    <a:pt x="0" y="210"/>
                    <a:pt x="0" y="210"/>
                    <a:pt x="0" y="210"/>
                  </a:cubicBezTo>
                  <a:cubicBezTo>
                    <a:pt x="0" y="202"/>
                    <a:pt x="7" y="195"/>
                    <a:pt x="15" y="195"/>
                  </a:cubicBezTo>
                  <a:cubicBezTo>
                    <a:pt x="73" y="245"/>
                    <a:pt x="73" y="245"/>
                    <a:pt x="73" y="245"/>
                  </a:cubicBezTo>
                  <a:cubicBezTo>
                    <a:pt x="131" y="195"/>
                    <a:pt x="131" y="195"/>
                    <a:pt x="131" y="195"/>
                  </a:cubicBezTo>
                  <a:cubicBezTo>
                    <a:pt x="139" y="195"/>
                    <a:pt x="145" y="202"/>
                    <a:pt x="145" y="210"/>
                  </a:cubicBezTo>
                  <a:cubicBezTo>
                    <a:pt x="145" y="274"/>
                    <a:pt x="145" y="274"/>
                    <a:pt x="145" y="274"/>
                  </a:cubicBezTo>
                  <a:cubicBezTo>
                    <a:pt x="145" y="282"/>
                    <a:pt x="139" y="289"/>
                    <a:pt x="131" y="289"/>
                  </a:cubicBezTo>
                  <a:close/>
                  <a:moveTo>
                    <a:pt x="159" y="53"/>
                  </a:moveTo>
                  <a:cubicBezTo>
                    <a:pt x="165" y="65"/>
                    <a:pt x="172" y="72"/>
                    <a:pt x="178" y="76"/>
                  </a:cubicBezTo>
                  <a:cubicBezTo>
                    <a:pt x="201" y="90"/>
                    <a:pt x="210" y="66"/>
                    <a:pt x="225" y="61"/>
                  </a:cubicBezTo>
                  <a:cubicBezTo>
                    <a:pt x="232" y="58"/>
                    <a:pt x="241" y="60"/>
                    <a:pt x="254" y="71"/>
                  </a:cubicBezTo>
                  <a:cubicBezTo>
                    <a:pt x="261" y="106"/>
                    <a:pt x="244" y="158"/>
                    <a:pt x="203" y="158"/>
                  </a:cubicBezTo>
                  <a:cubicBezTo>
                    <a:pt x="156" y="158"/>
                    <a:pt x="141" y="90"/>
                    <a:pt x="159" y="53"/>
                  </a:cubicBezTo>
                  <a:close/>
                  <a:moveTo>
                    <a:pt x="307" y="131"/>
                  </a:moveTo>
                  <a:cubicBezTo>
                    <a:pt x="297" y="131"/>
                    <a:pt x="289" y="129"/>
                    <a:pt x="282" y="123"/>
                  </a:cubicBezTo>
                  <a:cubicBezTo>
                    <a:pt x="282" y="107"/>
                    <a:pt x="287" y="92"/>
                    <a:pt x="294" y="80"/>
                  </a:cubicBezTo>
                  <a:cubicBezTo>
                    <a:pt x="312" y="76"/>
                    <a:pt x="341" y="90"/>
                    <a:pt x="340" y="111"/>
                  </a:cubicBezTo>
                  <a:cubicBezTo>
                    <a:pt x="339" y="144"/>
                    <a:pt x="304" y="233"/>
                    <a:pt x="272" y="253"/>
                  </a:cubicBezTo>
                  <a:cubicBezTo>
                    <a:pt x="253" y="264"/>
                    <a:pt x="235" y="252"/>
                    <a:pt x="223" y="238"/>
                  </a:cubicBezTo>
                  <a:cubicBezTo>
                    <a:pt x="222" y="226"/>
                    <a:pt x="244" y="198"/>
                    <a:pt x="248" y="198"/>
                  </a:cubicBezTo>
                  <a:cubicBezTo>
                    <a:pt x="257" y="199"/>
                    <a:pt x="264" y="204"/>
                    <a:pt x="269" y="212"/>
                  </a:cubicBezTo>
                  <a:cubicBezTo>
                    <a:pt x="307" y="131"/>
                    <a:pt x="307" y="131"/>
                    <a:pt x="307" y="131"/>
                  </a:cubicBezTo>
                  <a:close/>
                  <a:moveTo>
                    <a:pt x="271" y="75"/>
                  </a:moveTo>
                  <a:cubicBezTo>
                    <a:pt x="268" y="33"/>
                    <a:pt x="239" y="0"/>
                    <a:pt x="204" y="0"/>
                  </a:cubicBezTo>
                  <a:cubicBezTo>
                    <a:pt x="170" y="0"/>
                    <a:pt x="141" y="33"/>
                    <a:pt x="138" y="76"/>
                  </a:cubicBezTo>
                  <a:cubicBezTo>
                    <a:pt x="121" y="69"/>
                    <a:pt x="126" y="123"/>
                    <a:pt x="141" y="107"/>
                  </a:cubicBezTo>
                  <a:cubicBezTo>
                    <a:pt x="149" y="141"/>
                    <a:pt x="175" y="165"/>
                    <a:pt x="204" y="165"/>
                  </a:cubicBezTo>
                  <a:cubicBezTo>
                    <a:pt x="234" y="165"/>
                    <a:pt x="259" y="142"/>
                    <a:pt x="268" y="109"/>
                  </a:cubicBezTo>
                  <a:cubicBezTo>
                    <a:pt x="281" y="117"/>
                    <a:pt x="286" y="75"/>
                    <a:pt x="271" y="75"/>
                  </a:cubicBezTo>
                  <a:close/>
                </a:path>
              </a:pathLst>
            </a:custGeom>
            <a:solidFill>
              <a:srgbClr val="2C3F50"/>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nvGrpSpPr>
          <p:cNvPr id="57" name="Group 27"/>
          <p:cNvGrpSpPr/>
          <p:nvPr/>
        </p:nvGrpSpPr>
        <p:grpSpPr>
          <a:xfrm rot="10800000">
            <a:off x="-6177766" y="7589933"/>
            <a:ext cx="7124040" cy="2433954"/>
            <a:chOff x="6731492" y="1000706"/>
            <a:chExt cx="7123102" cy="2433158"/>
          </a:xfrm>
        </p:grpSpPr>
        <p:cxnSp>
          <p:nvCxnSpPr>
            <p:cNvPr id="58" name="Straight Connector 28"/>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29"/>
            <p:cNvCxnSpPr/>
            <p:nvPr/>
          </p:nvCxnSpPr>
          <p:spPr>
            <a:xfrm rot="10800000" flipH="1" flipV="1">
              <a:off x="13353618" y="1000706"/>
              <a:ext cx="500976" cy="257282"/>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83" name="TextBox 7"/>
          <p:cNvSpPr txBox="1"/>
          <p:nvPr/>
        </p:nvSpPr>
        <p:spPr>
          <a:xfrm>
            <a:off x="6296845" y="1298298"/>
            <a:ext cx="5391852" cy="914519"/>
          </a:xfrm>
          <a:prstGeom prst="rect">
            <a:avLst/>
          </a:prstGeom>
          <a:noFill/>
        </p:spPr>
        <p:txBody>
          <a:bodyPr wrap="square" rtlCol="0">
            <a:spAutoFit/>
          </a:bodyPr>
          <a:lstStyle/>
          <a:p>
            <a:pPr fontAlgn="auto"/>
            <a:r>
              <a:rPr lang="zh-CN" altLang="en-US" sz="2665" b="1" noProof="1">
                <a:solidFill>
                  <a:srgbClr val="C00000"/>
                </a:solidFill>
                <a:latin typeface="微软雅黑" panose="020B0503020204020204" pitchFamily="34" charset="-122"/>
                <a:ea typeface="微软雅黑" panose="020B0503020204020204" pitchFamily="34" charset="-122"/>
                <a:cs typeface="+mn-ea"/>
                <a:sym typeface="+mn-lt"/>
              </a:rPr>
              <a:t>中国共产党</a:t>
            </a:r>
            <a:endParaRPr lang="en-US" altLang="zh-CN" sz="2665" b="1" noProof="1">
              <a:solidFill>
                <a:srgbClr val="C00000"/>
              </a:solidFill>
              <a:latin typeface="微软雅黑" panose="020B0503020204020204" pitchFamily="34" charset="-122"/>
              <a:ea typeface="微软雅黑" panose="020B0503020204020204" pitchFamily="34" charset="-122"/>
              <a:cs typeface="+mn-ea"/>
              <a:sym typeface="+mn-lt"/>
            </a:endParaRPr>
          </a:p>
          <a:p>
            <a:pPr fontAlgn="auto"/>
            <a:r>
              <a:rPr lang="zh-CN" altLang="en-US" sz="2665" b="1" noProof="1">
                <a:solidFill>
                  <a:srgbClr val="C00000"/>
                </a:solidFill>
                <a:latin typeface="微软雅黑" panose="020B0503020204020204" pitchFamily="34" charset="-122"/>
                <a:ea typeface="微软雅黑" panose="020B0503020204020204" pitchFamily="34" charset="-122"/>
                <a:cs typeface="+mn-ea"/>
                <a:sym typeface="+mn-lt"/>
              </a:rPr>
              <a:t>第十九次全国代表大会</a:t>
            </a:r>
          </a:p>
        </p:txBody>
      </p:sp>
      <p:grpSp>
        <p:nvGrpSpPr>
          <p:cNvPr id="84" name="组合 83"/>
          <p:cNvGrpSpPr/>
          <p:nvPr/>
        </p:nvGrpSpPr>
        <p:grpSpPr>
          <a:xfrm>
            <a:off x="5774491" y="1566621"/>
            <a:ext cx="479487" cy="477899"/>
            <a:chOff x="5809676" y="698325"/>
            <a:chExt cx="478346" cy="478346"/>
          </a:xfrm>
        </p:grpSpPr>
        <p:sp>
          <p:nvSpPr>
            <p:cNvPr id="85" name="椭圆 84"/>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9948" name="图片 85"/>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89" name="组合 88"/>
          <p:cNvGrpSpPr/>
          <p:nvPr/>
        </p:nvGrpSpPr>
        <p:grpSpPr>
          <a:xfrm>
            <a:off x="3578691" y="1298298"/>
            <a:ext cx="2135466" cy="928809"/>
            <a:chOff x="3577439" y="1299280"/>
            <a:chExt cx="2136108" cy="928278"/>
          </a:xfrm>
        </p:grpSpPr>
        <p:sp>
          <p:nvSpPr>
            <p:cNvPr id="39952" name="TextBox 11"/>
            <p:cNvSpPr txBox="1"/>
            <p:nvPr/>
          </p:nvSpPr>
          <p:spPr>
            <a:xfrm>
              <a:off x="3601313" y="1299280"/>
              <a:ext cx="2112234" cy="523220"/>
            </a:xfrm>
            <a:prstGeom prst="rect">
              <a:avLst/>
            </a:prstGeom>
            <a:noFill/>
            <a:ln w="9525">
              <a:noFill/>
            </a:ln>
          </p:spPr>
          <p:txBody>
            <a:bodyPr wrap="square" anchor="t">
              <a:spAutoFit/>
            </a:bodyPr>
            <a:lstStyle/>
            <a:p>
              <a:pPr algn="r"/>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2017</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9953" name="TextBox 11"/>
            <p:cNvSpPr txBox="1"/>
            <p:nvPr/>
          </p:nvSpPr>
          <p:spPr>
            <a:xfrm>
              <a:off x="3577439" y="1704338"/>
              <a:ext cx="2112234" cy="523220"/>
            </a:xfrm>
            <a:prstGeom prst="rect">
              <a:avLst/>
            </a:prstGeom>
            <a:noFill/>
            <a:ln w="9525">
              <a:noFill/>
            </a:ln>
          </p:spPr>
          <p:txBody>
            <a:bodyPr wrap="square" anchor="t">
              <a:spAutoFit/>
            </a:bodyPr>
            <a:lstStyle/>
            <a:p>
              <a:pPr algn="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北京</a:t>
              </a:r>
            </a:p>
          </p:txBody>
        </p:sp>
      </p:grpSp>
      <p:grpSp>
        <p:nvGrpSpPr>
          <p:cNvPr id="12" name="组合 11"/>
          <p:cNvGrpSpPr/>
          <p:nvPr/>
        </p:nvGrpSpPr>
        <p:grpSpPr>
          <a:xfrm>
            <a:off x="1335751" y="2979254"/>
            <a:ext cx="9378154" cy="3251071"/>
            <a:chOff x="1535301" y="1698625"/>
            <a:chExt cx="6181725" cy="2676525"/>
          </a:xfrm>
        </p:grpSpPr>
        <p:sp>
          <p:nvSpPr>
            <p:cNvPr id="13" name="矩形 12"/>
            <p:cNvSpPr/>
            <p:nvPr/>
          </p:nvSpPr>
          <p:spPr>
            <a:xfrm>
              <a:off x="1535301" y="1698625"/>
              <a:ext cx="6181725" cy="26765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矩形 13"/>
            <p:cNvSpPr/>
            <p:nvPr/>
          </p:nvSpPr>
          <p:spPr>
            <a:xfrm>
              <a:off x="1627385" y="1791133"/>
              <a:ext cx="5996612" cy="2471811"/>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pic>
        <p:nvPicPr>
          <p:cNvPr id="15" name="图片 14"/>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38000"/>
                    </a14:imgEffect>
                  </a14:imgLayer>
                </a14:imgProps>
              </a:ext>
            </a:extLst>
          </a:blip>
          <a:stretch>
            <a:fillRect/>
          </a:stretch>
        </p:blipFill>
        <p:spPr>
          <a:xfrm>
            <a:off x="4364376" y="2082150"/>
            <a:ext cx="3320904" cy="1282274"/>
          </a:xfrm>
          <a:prstGeom prst="rect">
            <a:avLst/>
          </a:prstGeom>
        </p:spPr>
      </p:pic>
      <p:sp>
        <p:nvSpPr>
          <p:cNvPr id="17" name="矩形 16"/>
          <p:cNvSpPr/>
          <p:nvPr/>
        </p:nvSpPr>
        <p:spPr>
          <a:xfrm>
            <a:off x="1751797" y="4045038"/>
            <a:ext cx="8546062" cy="1609935"/>
          </a:xfrm>
          <a:prstGeom prst="rect">
            <a:avLst/>
          </a:prstGeom>
        </p:spPr>
        <p:txBody>
          <a:bodyPr wrap="square">
            <a:spAutoFit/>
          </a:bodyPr>
          <a:lstStyle/>
          <a:p>
            <a:pPr>
              <a:lnSpc>
                <a:spcPct val="130000"/>
              </a:lnSpc>
            </a:pPr>
            <a:r>
              <a:rPr lang="zh-CN" altLang="en-US" sz="1900" dirty="0">
                <a:solidFill>
                  <a:schemeClr val="bg1"/>
                </a:solidFill>
                <a:latin typeface="微软雅黑" panose="020B0503020204020204" pitchFamily="34" charset="-122"/>
                <a:ea typeface="微软雅黑" panose="020B0503020204020204" pitchFamily="34" charset="-122"/>
              </a:rPr>
              <a:t>大会通过了关于《中国共产党章程（修正案）》的决议，决定这一修正案自通过之日起生效。大会一致同意，在党章中把习近平新时代中国特色社会主义思想同马克思列宁主义、毛泽东思想、邓小平理论、“三个代表”重要思想、科学发展观一道确立为党的行动指南。</a:t>
            </a:r>
          </a:p>
        </p:txBody>
      </p:sp>
      <p:sp>
        <p:nvSpPr>
          <p:cNvPr id="3" name="矩形 2"/>
          <p:cNvSpPr/>
          <p:nvPr/>
        </p:nvSpPr>
        <p:spPr>
          <a:xfrm>
            <a:off x="1868847" y="3463418"/>
            <a:ext cx="8311962" cy="583641"/>
          </a:xfrm>
          <a:prstGeom prst="rect">
            <a:avLst/>
          </a:prstGeom>
        </p:spPr>
        <p:txBody>
          <a:bodyPr wrap="none">
            <a:spAutoFit/>
          </a:bodyPr>
          <a:lstStyle/>
          <a:p>
            <a:pPr algn="l"/>
            <a:r>
              <a:rPr sz="3200" dirty="0">
                <a:solidFill>
                  <a:schemeClr val="bg1"/>
                </a:solidFill>
                <a:latin typeface="微软雅黑" panose="020B0503020204020204" pitchFamily="34" charset="-122"/>
                <a:ea typeface="微软雅黑" panose="020B0503020204020204" pitchFamily="34" charset="-122"/>
              </a:rPr>
              <a:t>习近平新时代中国特色社会主义思想写入党章</a:t>
            </a:r>
          </a:p>
        </p:txBody>
      </p:sp>
      <p:sp>
        <p:nvSpPr>
          <p:cNvPr id="2" name="Text Box 12"/>
          <p:cNvSpPr txBox="1">
            <a:spLocks noChangeArrowheads="1"/>
          </p:cNvSpPr>
          <p:nvPr/>
        </p:nvSpPr>
        <p:spPr bwMode="auto">
          <a:xfrm>
            <a:off x="1384481" y="21421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党章的制定修改和四大体系</a:t>
            </a:r>
          </a:p>
        </p:txBody>
      </p:sp>
    </p:spTree>
  </p:cSld>
  <p:clrMapOvr>
    <a:masterClrMapping/>
  </p:clrMapOvr>
  <p:transition spd="slow" advClick="0" advTm="25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right)">
                                      <p:cBhvr>
                                        <p:cTn id="7" dur="500"/>
                                        <p:tgtEl>
                                          <p:spTgt spid="5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p:cTn id="17" dur="500" fill="hold"/>
                                        <p:tgtEl>
                                          <p:spTgt spid="89"/>
                                        </p:tgtEl>
                                        <p:attrNameLst>
                                          <p:attrName>ppt_x</p:attrName>
                                        </p:attrNameLst>
                                      </p:cBhvr>
                                      <p:tavLst>
                                        <p:tav tm="0">
                                          <p:val>
                                            <p:strVal val="#ppt_x"/>
                                          </p:val>
                                        </p:tav>
                                        <p:tav tm="100000">
                                          <p:val>
                                            <p:strVal val="#ppt_x"/>
                                          </p:val>
                                        </p:tav>
                                      </p:tavLst>
                                    </p:anim>
                                    <p:anim calcmode="lin" valueType="num">
                                      <p:cBhvr>
                                        <p:cTn id="18" dur="500" fill="hold"/>
                                        <p:tgtEl>
                                          <p:spTgt spid="8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p:cTn id="22" dur="500" fill="hold"/>
                                        <p:tgtEl>
                                          <p:spTgt spid="83"/>
                                        </p:tgtEl>
                                        <p:attrNameLst>
                                          <p:attrName>ppt_x</p:attrName>
                                        </p:attrNameLst>
                                      </p:cBhvr>
                                      <p:tavLst>
                                        <p:tav tm="0">
                                          <p:val>
                                            <p:strVal val="#ppt_x"/>
                                          </p:val>
                                        </p:tav>
                                        <p:tav tm="100000">
                                          <p:val>
                                            <p:strVal val="#ppt_x"/>
                                          </p:val>
                                        </p:tav>
                                      </p:tavLst>
                                    </p:anim>
                                    <p:anim calcmode="lin" valueType="num">
                                      <p:cBhvr>
                                        <p:cTn id="23" dur="500" fill="hold"/>
                                        <p:tgtEl>
                                          <p:spTgt spid="8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2000"/>
                                        <p:tgtEl>
                                          <p:spTgt spid="17"/>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素材\国庆\e0376a6ef6ec8448fa9a6f7f f15d19b0.pnge0376a6ef6ec8448fa9a6f7f f15d19b0"/>
          <p:cNvPicPr>
            <a:picLocks noChangeAspect="1"/>
          </p:cNvPicPr>
          <p:nvPr/>
        </p:nvPicPr>
        <p:blipFill>
          <a:blip r:embed="rId3"/>
          <a:srcRect/>
          <a:stretch>
            <a:fillRect/>
          </a:stretch>
        </p:blipFill>
        <p:spPr>
          <a:xfrm>
            <a:off x="0" y="2409057"/>
            <a:ext cx="12207560" cy="4469712"/>
          </a:xfrm>
          <a:prstGeom prst="rect">
            <a:avLst/>
          </a:prstGeom>
        </p:spPr>
      </p:pic>
      <p:pic>
        <p:nvPicPr>
          <p:cNvPr id="9" name="图片 8" descr="gyhju56764"/>
          <p:cNvPicPr>
            <a:picLocks noChangeAspect="1"/>
          </p:cNvPicPr>
          <p:nvPr/>
        </p:nvPicPr>
        <p:blipFill>
          <a:blip r:embed="rId4" cstate="email"/>
          <a:stretch>
            <a:fillRect/>
          </a:stretch>
        </p:blipFill>
        <p:spPr>
          <a:xfrm>
            <a:off x="1" y="-22674"/>
            <a:ext cx="9039132" cy="1359712"/>
          </a:xfrm>
          <a:prstGeom prst="rect">
            <a:avLst/>
          </a:prstGeom>
        </p:spPr>
      </p:pic>
      <p:pic>
        <p:nvPicPr>
          <p:cNvPr id="23" name="Picture 5" descr="C:\Documents and Settings\Administrator\桌面\05.png"/>
          <p:cNvPicPr>
            <a:picLocks noChangeAspect="1" noChangeArrowheads="1"/>
          </p:cNvPicPr>
          <p:nvPr/>
        </p:nvPicPr>
        <p:blipFill>
          <a:blip r:embed="rId5" cstate="email"/>
          <a:srcRect/>
          <a:stretch>
            <a:fillRect/>
          </a:stretch>
        </p:blipFill>
        <p:spPr bwMode="auto">
          <a:xfrm>
            <a:off x="9938791" y="435463"/>
            <a:ext cx="1965182" cy="1481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ound Same Side Corner Rectangle 21"/>
          <p:cNvSpPr/>
          <p:nvPr/>
        </p:nvSpPr>
        <p:spPr>
          <a:xfrm rot="16200000" flipH="1">
            <a:off x="5409635" y="-1078816"/>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5525220" y="-942274"/>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3632674" y="2365872"/>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党章的总纲</a:t>
            </a:r>
          </a:p>
        </p:txBody>
      </p:sp>
      <p:sp>
        <p:nvSpPr>
          <p:cNvPr id="15" name="文本框 8"/>
          <p:cNvSpPr txBox="1"/>
          <p:nvPr/>
        </p:nvSpPr>
        <p:spPr>
          <a:xfrm>
            <a:off x="5652236" y="2193385"/>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3636308"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15590"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889141" y="2488822"/>
            <a:ext cx="1294521" cy="1036552"/>
            <a:chOff x="2448582"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448582"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0</a:t>
              </a:r>
              <a:r>
                <a:rPr lang="en-US" sz="4800" dirty="0">
                  <a:solidFill>
                    <a:schemeClr val="bg1"/>
                  </a:solidFill>
                  <a:latin typeface="Impact" panose="020B0806030902050204" pitchFamily="34" charset="0"/>
                  <a:ea typeface="微软雅黑" panose="020B0503020204020204" pitchFamily="34" charset="-122"/>
                  <a:cs typeface="+mn-cs"/>
                </a:rPr>
                <a:t>4</a:t>
              </a:r>
            </a:p>
          </p:txBody>
        </p:sp>
      </p:grpSp>
      <p:sp>
        <p:nvSpPr>
          <p:cNvPr id="24" name="文本框 8"/>
          <p:cNvSpPr txBox="1"/>
          <p:nvPr/>
        </p:nvSpPr>
        <p:spPr>
          <a:xfrm>
            <a:off x="4046748" y="3253082"/>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spTree>
  </p:cSld>
  <p:clrMapOvr>
    <a:masterClrMapping/>
  </p:clrMapOvr>
  <p:transition spd="slow" advClick="0" advTm="23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0-#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3"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ppt_x</p:attrName>
                                        </p:attrNameLst>
                                      </p:cBhvr>
                                      <p:tavLst>
                                        <p:tav tm="0">
                                          <p:val>
                                            <p:strVal val="1+#ppt_w/2"/>
                                          </p:val>
                                        </p:tav>
                                        <p:tav tm="100000">
                                          <p:val>
                                            <p:strVal val="#ppt_x"/>
                                          </p:val>
                                        </p:tav>
                                      </p:tavLst>
                                    </p:anim>
                                    <p:anim calcmode="lin" valueType="num">
                                      <p:cBhvr>
                                        <p:cTn id="19" dur="10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900" fill="hold"/>
                                        <p:tgtEl>
                                          <p:spTgt spid="11"/>
                                        </p:tgtEl>
                                        <p:attrNameLst>
                                          <p:attrName>ppt_w</p:attrName>
                                        </p:attrNameLst>
                                      </p:cBhvr>
                                      <p:tavLst>
                                        <p:tav tm="0">
                                          <p:val>
                                            <p:fltVal val="0"/>
                                          </p:val>
                                        </p:tav>
                                        <p:tav tm="100000">
                                          <p:val>
                                            <p:strVal val="#ppt_w"/>
                                          </p:val>
                                        </p:tav>
                                      </p:tavLst>
                                    </p:anim>
                                    <p:anim calcmode="lin" valueType="num">
                                      <p:cBhvr>
                                        <p:cTn id="24" dur="900" fill="hold"/>
                                        <p:tgtEl>
                                          <p:spTgt spid="11"/>
                                        </p:tgtEl>
                                        <p:attrNameLst>
                                          <p:attrName>ppt_h</p:attrName>
                                        </p:attrNameLst>
                                      </p:cBhvr>
                                      <p:tavLst>
                                        <p:tav tm="0">
                                          <p:val>
                                            <p:fltVal val="0"/>
                                          </p:val>
                                        </p:tav>
                                        <p:tav tm="100000">
                                          <p:val>
                                            <p:strVal val="#ppt_h"/>
                                          </p:val>
                                        </p:tav>
                                      </p:tavLst>
                                    </p:anim>
                                    <p:animEffect transition="in" filter="fade">
                                      <p:cBhvr>
                                        <p:cTn id="25" dur="9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900" fill="hold"/>
                                        <p:tgtEl>
                                          <p:spTgt spid="10"/>
                                        </p:tgtEl>
                                        <p:attrNameLst>
                                          <p:attrName>ppt_w</p:attrName>
                                        </p:attrNameLst>
                                      </p:cBhvr>
                                      <p:tavLst>
                                        <p:tav tm="0">
                                          <p:val>
                                            <p:fltVal val="0"/>
                                          </p:val>
                                        </p:tav>
                                        <p:tav tm="100000">
                                          <p:val>
                                            <p:strVal val="#ppt_w"/>
                                          </p:val>
                                        </p:tav>
                                      </p:tavLst>
                                    </p:anim>
                                    <p:anim calcmode="lin" valueType="num">
                                      <p:cBhvr>
                                        <p:cTn id="29" dur="900" fill="hold"/>
                                        <p:tgtEl>
                                          <p:spTgt spid="10"/>
                                        </p:tgtEl>
                                        <p:attrNameLst>
                                          <p:attrName>ppt_h</p:attrName>
                                        </p:attrNameLst>
                                      </p:cBhvr>
                                      <p:tavLst>
                                        <p:tav tm="0">
                                          <p:val>
                                            <p:fltVal val="0"/>
                                          </p:val>
                                        </p:tav>
                                        <p:tav tm="100000">
                                          <p:val>
                                            <p:strVal val="#ppt_h"/>
                                          </p:val>
                                        </p:tav>
                                      </p:tavLst>
                                    </p:anim>
                                    <p:animEffect transition="in" filter="fade">
                                      <p:cBhvr>
                                        <p:cTn id="30" dur="900"/>
                                        <p:tgtEl>
                                          <p:spTgt spid="10"/>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550"/>
                                        <p:tgtEl>
                                          <p:spTgt spid="15"/>
                                        </p:tgtEl>
                                      </p:cBhvr>
                                    </p:animEffect>
                                  </p:childTnLst>
                                </p:cTn>
                              </p:par>
                            </p:childTnLst>
                          </p:cTn>
                        </p:par>
                        <p:par>
                          <p:cTn id="39" fill="hold">
                            <p:stCondLst>
                              <p:cond delay="7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8000"/>
                            </p:stCondLst>
                            <p:childTnLst>
                              <p:par>
                                <p:cTn id="44" presetID="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par>
                          <p:cTn id="48" fill="hold">
                            <p:stCondLst>
                              <p:cond delay="850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5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35202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总纲的概述</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1252383" y="4515309"/>
            <a:ext cx="9686599" cy="1060588"/>
          </a:xfrm>
          <a:prstGeom prst="rect">
            <a:avLst/>
          </a:prstGeom>
        </p:spPr>
        <p:txBody>
          <a:bodyPr wrap="square">
            <a:spAutoFit/>
          </a:bodyPr>
          <a:lstStyle/>
          <a:p>
            <a:pPr algn="just" fontAlgn="auto">
              <a:lnSpc>
                <a:spcPct val="150000"/>
              </a:lnSpc>
            </a:pPr>
            <a:r>
              <a:rPr lang="en-US" altLang="zh-CN" sz="14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rgbClr val="C00000"/>
                </a:solidFill>
                <a:latin typeface="微软雅黑" panose="020B0503020204020204" pitchFamily="34" charset="-122"/>
                <a:ea typeface="微软雅黑" panose="020B0503020204020204" pitchFamily="34" charset="-122"/>
                <a:cs typeface="+mn-ea"/>
                <a:sym typeface="+mn-lt"/>
              </a:rPr>
              <a:t>总纲</a:t>
            </a:r>
            <a:r>
              <a:rPr lang="en-US" altLang="zh-CN" sz="14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集中规定和阐述了党的性质和宗旨、党的指导思想、党的奋斗目标和历史任务、党在社会主义初级阶段的基本路线和中国特色社会主义事业的基本方针、党的建设的目标任务和基本要求等若干重大问题。</a:t>
            </a:r>
          </a:p>
        </p:txBody>
      </p:sp>
      <p:sp>
        <p:nvSpPr>
          <p:cNvPr id="36" name="矩形 35"/>
          <p:cNvSpPr/>
          <p:nvPr/>
        </p:nvSpPr>
        <p:spPr>
          <a:xfrm>
            <a:off x="6617245" y="2044520"/>
            <a:ext cx="4058178" cy="708117"/>
          </a:xfrm>
          <a:prstGeom prst="rect">
            <a:avLst/>
          </a:prstGeom>
          <a:noFill/>
          <a:ln w="9525">
            <a:noFill/>
          </a:ln>
        </p:spPr>
        <p:txBody>
          <a:bodyPr wrap="square"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Calibri" panose="020F0502020204030204" charset="0"/>
              </a:rPr>
              <a:t>总纲部分共</a:t>
            </a:r>
            <a:r>
              <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rPr>
              <a:t>28</a:t>
            </a:r>
            <a:r>
              <a:rPr lang="zh-CN" altLang="en-US" sz="2000" b="1">
                <a:solidFill>
                  <a:schemeClr val="bg1"/>
                </a:solidFill>
                <a:latin typeface="微软雅黑" panose="020B0503020204020204" pitchFamily="34" charset="-122"/>
                <a:ea typeface="微软雅黑" panose="020B0503020204020204" pitchFamily="34" charset="-122"/>
                <a:sym typeface="Calibri" panose="020F0502020204030204" charset="0"/>
              </a:rPr>
              <a:t>个</a:t>
            </a:r>
            <a:endPar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endParaRPr>
          </a:p>
          <a:p>
            <a:r>
              <a:rPr lang="zh-CN" altLang="en-US" sz="2000" b="1">
                <a:solidFill>
                  <a:schemeClr val="bg1"/>
                </a:solidFill>
                <a:latin typeface="微软雅黑" panose="020B0503020204020204" pitchFamily="34" charset="-122"/>
                <a:ea typeface="微软雅黑" panose="020B0503020204020204" pitchFamily="34" charset="-122"/>
                <a:sym typeface="Calibri" panose="020F0502020204030204" charset="0"/>
              </a:rPr>
              <a:t>自然段</a:t>
            </a:r>
            <a:r>
              <a:rPr lang="en-US" altLang="zh-CN" sz="2000" b="1" dirty="0">
                <a:solidFill>
                  <a:schemeClr val="bg1"/>
                </a:solidFill>
                <a:latin typeface="微软雅黑" panose="020B0503020204020204" pitchFamily="34" charset="-122"/>
                <a:ea typeface="微软雅黑" panose="020B0503020204020204" pitchFamily="34" charset="-122"/>
                <a:sym typeface="Calibri" panose="020F0502020204030204" charset="0"/>
              </a:rPr>
              <a:t>6000</a:t>
            </a:r>
            <a:r>
              <a:rPr lang="zh-CN" altLang="en-US" sz="2000" b="1" dirty="0">
                <a:solidFill>
                  <a:schemeClr val="bg1"/>
                </a:solidFill>
                <a:latin typeface="微软雅黑" panose="020B0503020204020204" pitchFamily="34" charset="-122"/>
                <a:ea typeface="微软雅黑" panose="020B0503020204020204" pitchFamily="34" charset="-122"/>
                <a:sym typeface="Calibri" panose="020F0502020204030204" charset="0"/>
              </a:rPr>
              <a:t>余字</a:t>
            </a:r>
          </a:p>
        </p:txBody>
      </p:sp>
      <p:sp>
        <p:nvSpPr>
          <p:cNvPr id="37" name="矩形 36"/>
          <p:cNvSpPr/>
          <p:nvPr/>
        </p:nvSpPr>
        <p:spPr>
          <a:xfrm>
            <a:off x="4816786" y="2692304"/>
            <a:ext cx="6120610" cy="1174903"/>
          </a:xfrm>
          <a:prstGeom prst="rect">
            <a:avLst/>
          </a:prstGeom>
        </p:spPr>
        <p:txBody>
          <a:bodyPr wrap="square">
            <a:spAutoFit/>
          </a:bodyPr>
          <a:lstStyle/>
          <a:p>
            <a:pPr algn="just" fontAlgn="auto">
              <a:lnSpc>
                <a:spcPct val="120000"/>
              </a:lnSpc>
            </a:pP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总纲</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865" b="1" noProof="1">
                <a:solidFill>
                  <a:schemeClr val="bg1"/>
                </a:solidFill>
                <a:latin typeface="微软雅黑" panose="020B0503020204020204" pitchFamily="34" charset="-122"/>
                <a:ea typeface="微软雅黑" panose="020B0503020204020204" pitchFamily="34" charset="-122"/>
                <a:cs typeface="+mn-ea"/>
                <a:sym typeface="+mn-lt"/>
              </a:rPr>
              <a:t>就是总的纲领、原则和要求，是党章的核心部分，是党的基本政治主张，是党制定各方面方针政策的根本依据。</a:t>
            </a:r>
          </a:p>
        </p:txBody>
      </p:sp>
      <p:sp>
        <p:nvSpPr>
          <p:cNvPr id="38" name="矩形 37"/>
          <p:cNvSpPr/>
          <p:nvPr/>
        </p:nvSpPr>
        <p:spPr>
          <a:xfrm>
            <a:off x="3479937" y="3971996"/>
            <a:ext cx="5231494"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rgbClr val="EF2600"/>
                </a:solidFill>
                <a:latin typeface="微软雅黑" panose="020B0503020204020204" pitchFamily="34" charset="-122"/>
                <a:ea typeface="微软雅黑" panose="020B0503020204020204" pitchFamily="34" charset="-122"/>
                <a:cs typeface="+mn-ea"/>
                <a:sym typeface="+mn-lt"/>
              </a:rPr>
              <a:t>学习党章首先要学好总纲</a:t>
            </a:r>
          </a:p>
        </p:txBody>
      </p:sp>
      <p:sp>
        <p:nvSpPr>
          <p:cNvPr id="40" name="TextBox 19"/>
          <p:cNvSpPr txBox="1"/>
          <p:nvPr/>
        </p:nvSpPr>
        <p:spPr>
          <a:xfrm>
            <a:off x="4816786" y="1865110"/>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总 纲</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2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heel(1)">
                                      <p:cBhvr>
                                        <p:cTn id="29" dur="500"/>
                                        <p:tgtEl>
                                          <p:spTgt spid="38"/>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000"/>
                                        <p:tgtEl>
                                          <p:spTgt spid="35"/>
                                        </p:tgtEl>
                                      </p:cBhvr>
                                    </p:animEffect>
                                    <p:anim calcmode="lin" valueType="num">
                                      <p:cBhvr>
                                        <p:cTn id="34" dur="2000" fill="hold"/>
                                        <p:tgtEl>
                                          <p:spTgt spid="35"/>
                                        </p:tgtEl>
                                        <p:attrNameLst>
                                          <p:attrName>ppt_x</p:attrName>
                                        </p:attrNameLst>
                                      </p:cBhvr>
                                      <p:tavLst>
                                        <p:tav tm="0">
                                          <p:val>
                                            <p:strVal val="#ppt_x"/>
                                          </p:val>
                                        </p:tav>
                                        <p:tav tm="100000">
                                          <p:val>
                                            <p:strVal val="#ppt_x"/>
                                          </p:val>
                                        </p:tav>
                                      </p:tavLst>
                                    </p:anim>
                                    <p:anim calcmode="lin" valueType="num">
                                      <p:cBhvr>
                                        <p:cTn id="35"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6" grpId="0"/>
      <p:bldP spid="37" grpId="0"/>
      <p:bldP spid="38" grpId="0" bldLvl="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descr="E:\素材\国庆\e0376a6ef6ec8448fa9a6f7f f15d19b0.pnge0376a6ef6ec8448fa9a6f7f f15d19b0"/>
          <p:cNvPicPr>
            <a:picLocks noChangeAspect="1"/>
          </p:cNvPicPr>
          <p:nvPr/>
        </p:nvPicPr>
        <p:blipFill>
          <a:blip r:embed="rId3"/>
          <a:srcRect/>
          <a:stretch>
            <a:fillRect/>
          </a:stretch>
        </p:blipFill>
        <p:spPr>
          <a:xfrm>
            <a:off x="0" y="2409057"/>
            <a:ext cx="12207560" cy="4469712"/>
          </a:xfrm>
          <a:prstGeom prst="rect">
            <a:avLst/>
          </a:prstGeom>
        </p:spPr>
      </p:pic>
      <p:pic>
        <p:nvPicPr>
          <p:cNvPr id="31" name="图片 30" descr="gyhju56764"/>
          <p:cNvPicPr>
            <a:picLocks noChangeAspect="1"/>
          </p:cNvPicPr>
          <p:nvPr/>
        </p:nvPicPr>
        <p:blipFill>
          <a:blip r:embed="rId4" cstate="email"/>
          <a:stretch>
            <a:fillRect/>
          </a:stretch>
        </p:blipFill>
        <p:spPr>
          <a:xfrm>
            <a:off x="1" y="-22674"/>
            <a:ext cx="9039132" cy="1359712"/>
          </a:xfrm>
          <a:prstGeom prst="rect">
            <a:avLst/>
          </a:prstGeom>
        </p:spPr>
      </p:pic>
      <p:pic>
        <p:nvPicPr>
          <p:cNvPr id="32" name="Picture 5" descr="C:\Documents and Settings\Administrator\桌面\05.png"/>
          <p:cNvPicPr>
            <a:picLocks noChangeAspect="1" noChangeArrowheads="1"/>
          </p:cNvPicPr>
          <p:nvPr/>
        </p:nvPicPr>
        <p:blipFill>
          <a:blip r:embed="rId5" cstate="email"/>
          <a:srcRect/>
          <a:stretch>
            <a:fillRect/>
          </a:stretch>
        </p:blipFill>
        <p:spPr bwMode="auto">
          <a:xfrm>
            <a:off x="9584415" y="441814"/>
            <a:ext cx="1965182" cy="1481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 name="圆角矩形 37"/>
          <p:cNvSpPr/>
          <p:nvPr/>
        </p:nvSpPr>
        <p:spPr>
          <a:xfrm>
            <a:off x="4463062" y="1285702"/>
            <a:ext cx="723413" cy="498490"/>
          </a:xfrm>
          <a:prstGeom prst="roundRect">
            <a:avLst>
              <a:gd name="adj" fmla="val 50000"/>
            </a:avLst>
          </a:prstGeom>
          <a:gradFill>
            <a:gsLst>
              <a:gs pos="89000">
                <a:srgbClr val="C00000"/>
              </a:gs>
              <a:gs pos="35000">
                <a:srgbClr val="FF3300"/>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noAutofit/>
          </a:bodyPr>
          <a:lstStyle/>
          <a:p>
            <a:pPr algn="ct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0 1</a:t>
            </a:r>
          </a:p>
        </p:txBody>
      </p:sp>
      <p:grpSp>
        <p:nvGrpSpPr>
          <p:cNvPr id="39" name="组合 38"/>
          <p:cNvGrpSpPr/>
          <p:nvPr/>
        </p:nvGrpSpPr>
        <p:grpSpPr>
          <a:xfrm>
            <a:off x="5337979" y="1285294"/>
            <a:ext cx="3927351" cy="500445"/>
            <a:chOff x="6959302" y="1819501"/>
            <a:chExt cx="4329176" cy="336890"/>
          </a:xfrm>
        </p:grpSpPr>
        <p:sp>
          <p:nvSpPr>
            <p:cNvPr id="45" name="圆角矩形 44"/>
            <p:cNvSpPr/>
            <p:nvPr/>
          </p:nvSpPr>
          <p:spPr>
            <a:xfrm>
              <a:off x="6959302" y="1819501"/>
              <a:ext cx="4329176" cy="336890"/>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6" name="TextBox 45"/>
            <p:cNvSpPr txBox="1"/>
            <p:nvPr/>
          </p:nvSpPr>
          <p:spPr>
            <a:xfrm>
              <a:off x="7384939" y="1854173"/>
              <a:ext cx="3477902" cy="247965"/>
            </a:xfrm>
            <a:prstGeom prst="rect">
              <a:avLst/>
            </a:prstGeom>
            <a:noFill/>
          </p:spPr>
          <p:txBody>
            <a:bodyPr wrap="none" rtlCol="0">
              <a:spAutoFit/>
            </a:bodyP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新时代中国特色社会主义思想</a:t>
              </a:r>
            </a:p>
          </p:txBody>
        </p:sp>
      </p:grpSp>
      <p:sp>
        <p:nvSpPr>
          <p:cNvPr id="47" name="圆角矩形 46"/>
          <p:cNvSpPr/>
          <p:nvPr/>
        </p:nvSpPr>
        <p:spPr>
          <a:xfrm>
            <a:off x="4463062" y="1871968"/>
            <a:ext cx="723413" cy="498490"/>
          </a:xfrm>
          <a:prstGeom prst="roundRect">
            <a:avLst>
              <a:gd name="adj" fmla="val 50000"/>
            </a:avLst>
          </a:prstGeom>
          <a:gradFill>
            <a:gsLst>
              <a:gs pos="89000">
                <a:srgbClr val="C00000"/>
              </a:gs>
              <a:gs pos="35000">
                <a:srgbClr val="FF3300"/>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noAutofit/>
          </a:bodyPr>
          <a:lstStyle/>
          <a:p>
            <a:pPr algn="ct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0 2</a:t>
            </a:r>
          </a:p>
        </p:txBody>
      </p:sp>
      <p:grpSp>
        <p:nvGrpSpPr>
          <p:cNvPr id="48" name="组合 47"/>
          <p:cNvGrpSpPr/>
          <p:nvPr/>
        </p:nvGrpSpPr>
        <p:grpSpPr>
          <a:xfrm>
            <a:off x="5337662" y="1871777"/>
            <a:ext cx="3927986" cy="500445"/>
            <a:chOff x="6959302" y="2495180"/>
            <a:chExt cx="3960440" cy="337063"/>
          </a:xfrm>
        </p:grpSpPr>
        <p:sp>
          <p:nvSpPr>
            <p:cNvPr id="49" name="圆角矩形 48"/>
            <p:cNvSpPr/>
            <p:nvPr/>
          </p:nvSpPr>
          <p:spPr>
            <a:xfrm>
              <a:off x="6959302" y="2495180"/>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TextBox 73"/>
            <p:cNvSpPr txBox="1"/>
            <p:nvPr/>
          </p:nvSpPr>
          <p:spPr>
            <a:xfrm>
              <a:off x="7253854" y="2529827"/>
              <a:ext cx="3210614" cy="248092"/>
            </a:xfrm>
            <a:prstGeom prst="rect">
              <a:avLst/>
            </a:prstGeom>
            <a:noFill/>
          </p:spPr>
          <p:txBody>
            <a:bodyPr wrap="square" rtlCol="0">
              <a:spAutoFit/>
            </a:bodyP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党章的概述</a:t>
              </a:r>
            </a:p>
          </p:txBody>
        </p:sp>
      </p:grpSp>
      <p:sp>
        <p:nvSpPr>
          <p:cNvPr id="34" name="圆角矩形 33"/>
          <p:cNvSpPr/>
          <p:nvPr/>
        </p:nvSpPr>
        <p:spPr>
          <a:xfrm>
            <a:off x="4463062" y="2452667"/>
            <a:ext cx="723413" cy="498490"/>
          </a:xfrm>
          <a:prstGeom prst="roundRect">
            <a:avLst>
              <a:gd name="adj" fmla="val 50000"/>
            </a:avLst>
          </a:prstGeom>
          <a:gradFill>
            <a:gsLst>
              <a:gs pos="89000">
                <a:srgbClr val="C00000"/>
              </a:gs>
              <a:gs pos="35000">
                <a:srgbClr val="FF3300"/>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noAutofit/>
          </a:bodyPr>
          <a:lstStyle/>
          <a:p>
            <a:pPr algn="ct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0 3</a:t>
            </a:r>
          </a:p>
        </p:txBody>
      </p:sp>
      <p:grpSp>
        <p:nvGrpSpPr>
          <p:cNvPr id="35" name="组合 34"/>
          <p:cNvGrpSpPr/>
          <p:nvPr/>
        </p:nvGrpSpPr>
        <p:grpSpPr>
          <a:xfrm>
            <a:off x="5337344" y="2452260"/>
            <a:ext cx="3928622" cy="500446"/>
            <a:chOff x="6959302" y="3139819"/>
            <a:chExt cx="4330576" cy="336891"/>
          </a:xfrm>
        </p:grpSpPr>
        <p:sp>
          <p:nvSpPr>
            <p:cNvPr id="36" name="圆角矩形 35"/>
            <p:cNvSpPr/>
            <p:nvPr/>
          </p:nvSpPr>
          <p:spPr>
            <a:xfrm>
              <a:off x="6959302" y="3139819"/>
              <a:ext cx="4330576" cy="336891"/>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7" name="TextBox 77"/>
            <p:cNvSpPr txBox="1"/>
            <p:nvPr/>
          </p:nvSpPr>
          <p:spPr>
            <a:xfrm>
              <a:off x="8141705" y="3177142"/>
              <a:ext cx="1965771" cy="247965"/>
            </a:xfrm>
            <a:prstGeom prst="rect">
              <a:avLst/>
            </a:prstGeom>
            <a:noFill/>
          </p:spPr>
          <p:txBody>
            <a:bodyPr wrap="none" rtlCol="0">
              <a:spAutoFit/>
            </a:bodyP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党章的发展历程</a:t>
              </a:r>
            </a:p>
          </p:txBody>
        </p:sp>
      </p:grpSp>
      <p:sp>
        <p:nvSpPr>
          <p:cNvPr id="40" name="TextBox 86"/>
          <p:cNvSpPr txBox="1"/>
          <p:nvPr/>
        </p:nvSpPr>
        <p:spPr>
          <a:xfrm>
            <a:off x="2909249" y="1647117"/>
            <a:ext cx="1008511" cy="2553668"/>
          </a:xfrm>
          <a:prstGeom prst="rect">
            <a:avLst/>
          </a:prstGeom>
          <a:noFill/>
        </p:spPr>
        <p:txBody>
          <a:bodyPr wrap="none" rtlCol="0">
            <a:spAutoFit/>
          </a:bodyPr>
          <a:lstStyle/>
          <a:p>
            <a:r>
              <a:rPr lang="zh-CN" altLang="en-US" sz="6500" b="1" dirty="0">
                <a:gradFill>
                  <a:gsLst>
                    <a:gs pos="0">
                      <a:srgbClr val="FF0000"/>
                    </a:gs>
                    <a:gs pos="31000">
                      <a:srgbClr val="C00000"/>
                    </a:gs>
                    <a:gs pos="60000">
                      <a:srgbClr val="EA0102"/>
                    </a:gs>
                    <a:gs pos="100000">
                      <a:srgbClr val="FF0000"/>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a:t>
            </a:r>
          </a:p>
          <a:p>
            <a:r>
              <a:rPr lang="zh-CN" altLang="en-US" sz="6500" b="1" dirty="0">
                <a:gradFill>
                  <a:gsLst>
                    <a:gs pos="0">
                      <a:srgbClr val="FF0000"/>
                    </a:gs>
                    <a:gs pos="31000">
                      <a:srgbClr val="C00000"/>
                    </a:gs>
                    <a:gs pos="60000">
                      <a:srgbClr val="EA0102"/>
                    </a:gs>
                    <a:gs pos="100000">
                      <a:srgbClr val="FF0000"/>
                    </a:gs>
                  </a:gsLst>
                  <a:lin ang="162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a:t>
            </a:r>
          </a:p>
          <a:p>
            <a:r>
              <a:rPr lang="en-US" altLang="zh-CN" sz="3000" b="1" dirty="0">
                <a:gradFill>
                  <a:gsLst>
                    <a:gs pos="0">
                      <a:srgbClr val="FF0000"/>
                    </a:gs>
                    <a:gs pos="31000">
                      <a:srgbClr val="C00000"/>
                    </a:gs>
                    <a:gs pos="60000">
                      <a:srgbClr val="EA0102"/>
                    </a:gs>
                    <a:gs pos="100000">
                      <a:srgbClr val="FF0000"/>
                    </a:gs>
                  </a:gsLst>
                  <a:lin ang="16200000" scaled="0"/>
                </a:gradFill>
                <a:latin typeface="微软雅黑" panose="020B0503020204020204" pitchFamily="34" charset="-122"/>
                <a:ea typeface="微软雅黑" panose="020B0503020204020204" pitchFamily="34" charset="-122"/>
              </a:rPr>
              <a:t> </a:t>
            </a:r>
          </a:p>
        </p:txBody>
      </p:sp>
      <p:sp>
        <p:nvSpPr>
          <p:cNvPr id="41" name="圆角矩形 40"/>
          <p:cNvSpPr/>
          <p:nvPr/>
        </p:nvSpPr>
        <p:spPr>
          <a:xfrm>
            <a:off x="4463062" y="3075449"/>
            <a:ext cx="723413" cy="498490"/>
          </a:xfrm>
          <a:prstGeom prst="roundRect">
            <a:avLst>
              <a:gd name="adj" fmla="val 50000"/>
            </a:avLst>
          </a:prstGeom>
          <a:gradFill>
            <a:gsLst>
              <a:gs pos="89000">
                <a:srgbClr val="C00000"/>
              </a:gs>
              <a:gs pos="35000">
                <a:srgbClr val="FF3300"/>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noAutofit/>
          </a:bodyPr>
          <a:lstStyle/>
          <a:p>
            <a:pPr algn="ct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 </a:t>
            </a:r>
            <a:r>
              <a:rPr 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p>
        </p:txBody>
      </p:sp>
      <p:grpSp>
        <p:nvGrpSpPr>
          <p:cNvPr id="42" name="组合 41"/>
          <p:cNvGrpSpPr/>
          <p:nvPr/>
        </p:nvGrpSpPr>
        <p:grpSpPr>
          <a:xfrm>
            <a:off x="5337026" y="3075043"/>
            <a:ext cx="3929257" cy="500446"/>
            <a:chOff x="6959302" y="2495180"/>
            <a:chExt cx="4331276" cy="336891"/>
          </a:xfrm>
        </p:grpSpPr>
        <p:sp>
          <p:nvSpPr>
            <p:cNvPr id="43" name="圆角矩形 42"/>
            <p:cNvSpPr/>
            <p:nvPr/>
          </p:nvSpPr>
          <p:spPr>
            <a:xfrm>
              <a:off x="6959302" y="2495180"/>
              <a:ext cx="4331276" cy="336891"/>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TextBox 73"/>
            <p:cNvSpPr txBox="1"/>
            <p:nvPr/>
          </p:nvSpPr>
          <p:spPr>
            <a:xfrm>
              <a:off x="8394077" y="2529801"/>
              <a:ext cx="1461727" cy="247965"/>
            </a:xfrm>
            <a:prstGeom prst="rect">
              <a:avLst/>
            </a:prstGeom>
            <a:noFill/>
          </p:spPr>
          <p:txBody>
            <a:bodyPr wrap="none" rtlCol="0">
              <a:spAutoFit/>
            </a:bodyP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党章的总纲</a:t>
              </a:r>
            </a:p>
          </p:txBody>
        </p:sp>
      </p:grpSp>
      <p:sp>
        <p:nvSpPr>
          <p:cNvPr id="54" name="文本框 53"/>
          <p:cNvSpPr txBox="1"/>
          <p:nvPr/>
        </p:nvSpPr>
        <p:spPr>
          <a:xfrm>
            <a:off x="3683370" y="2781851"/>
            <a:ext cx="677108" cy="1682320"/>
          </a:xfrm>
          <a:prstGeom prst="rect">
            <a:avLst/>
          </a:prstGeom>
          <a:noFill/>
        </p:spPr>
        <p:txBody>
          <a:bodyPr vert="eaVert" wrap="none" rtlCol="0" anchor="t">
            <a:spAutoFit/>
          </a:bodyPr>
          <a:lstStyle/>
          <a:p>
            <a:r>
              <a:rPr lang="en-US" altLang="zh-CN" sz="3200" b="1" dirty="0">
                <a:gradFill>
                  <a:gsLst>
                    <a:gs pos="0">
                      <a:srgbClr val="FF0000"/>
                    </a:gs>
                    <a:gs pos="31000">
                      <a:srgbClr val="C00000"/>
                    </a:gs>
                    <a:gs pos="60000">
                      <a:srgbClr val="EA0102"/>
                    </a:gs>
                    <a:gs pos="100000">
                      <a:srgbClr val="FF0000"/>
                    </a:gs>
                  </a:gsLst>
                  <a:lin ang="16200000" scaled="0"/>
                </a:gradFill>
                <a:latin typeface="微软雅黑" panose="020B0503020204020204" pitchFamily="34" charset="-122"/>
                <a:ea typeface="微软雅黑" panose="020B0503020204020204" pitchFamily="34" charset="-122"/>
                <a:sym typeface="+mn-ea"/>
              </a:rPr>
              <a:t>content</a:t>
            </a:r>
            <a:endParaRPr lang="zh-CN" altLang="en-US" sz="3200" dirty="0"/>
          </a:p>
        </p:txBody>
      </p:sp>
      <p:sp>
        <p:nvSpPr>
          <p:cNvPr id="55" name="圆角矩形 54"/>
          <p:cNvSpPr/>
          <p:nvPr/>
        </p:nvSpPr>
        <p:spPr>
          <a:xfrm>
            <a:off x="4463062" y="3656149"/>
            <a:ext cx="723413" cy="498490"/>
          </a:xfrm>
          <a:prstGeom prst="roundRect">
            <a:avLst>
              <a:gd name="adj" fmla="val 50000"/>
            </a:avLst>
          </a:prstGeom>
          <a:gradFill>
            <a:gsLst>
              <a:gs pos="89000">
                <a:srgbClr val="C00000"/>
              </a:gs>
              <a:gs pos="35000">
                <a:srgbClr val="FF3300"/>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noAutofit/>
          </a:bodyPr>
          <a:lstStyle/>
          <a:p>
            <a:pPr algn="ct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0 5</a:t>
            </a:r>
          </a:p>
        </p:txBody>
      </p:sp>
      <p:grpSp>
        <p:nvGrpSpPr>
          <p:cNvPr id="56" name="组合 55"/>
          <p:cNvGrpSpPr/>
          <p:nvPr/>
        </p:nvGrpSpPr>
        <p:grpSpPr>
          <a:xfrm>
            <a:off x="5336709" y="3655742"/>
            <a:ext cx="3929892" cy="500446"/>
            <a:chOff x="6959302" y="3139819"/>
            <a:chExt cx="4331976" cy="336891"/>
          </a:xfrm>
        </p:grpSpPr>
        <p:sp>
          <p:nvSpPr>
            <p:cNvPr id="57" name="圆角矩形 56"/>
            <p:cNvSpPr/>
            <p:nvPr/>
          </p:nvSpPr>
          <p:spPr>
            <a:xfrm>
              <a:off x="6959302" y="3139819"/>
              <a:ext cx="4331976" cy="336891"/>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8" name="TextBox 77"/>
            <p:cNvSpPr txBox="1"/>
            <p:nvPr/>
          </p:nvSpPr>
          <p:spPr>
            <a:xfrm>
              <a:off x="8394427" y="3177142"/>
              <a:ext cx="1461727" cy="247965"/>
            </a:xfrm>
            <a:prstGeom prst="rect">
              <a:avLst/>
            </a:prstGeom>
            <a:noFill/>
          </p:spPr>
          <p:txBody>
            <a:bodyPr wrap="none" rtlCol="0">
              <a:spAutoFit/>
            </a:bodyP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党章的条文</a:t>
              </a:r>
            </a:p>
          </p:txBody>
        </p:sp>
      </p:grpSp>
      <p:sp>
        <p:nvSpPr>
          <p:cNvPr id="60" name="圆角矩形 59"/>
          <p:cNvSpPr/>
          <p:nvPr/>
        </p:nvSpPr>
        <p:spPr>
          <a:xfrm>
            <a:off x="4460522" y="4250586"/>
            <a:ext cx="723413" cy="498490"/>
          </a:xfrm>
          <a:prstGeom prst="roundRect">
            <a:avLst>
              <a:gd name="adj" fmla="val 50000"/>
            </a:avLst>
          </a:prstGeom>
          <a:gradFill>
            <a:gsLst>
              <a:gs pos="89000">
                <a:srgbClr val="C00000"/>
              </a:gs>
              <a:gs pos="35000">
                <a:srgbClr val="FF3300"/>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noAutofit/>
          </a:bodyPr>
          <a:lstStyle/>
          <a:p>
            <a:pPr algn="ct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0 6</a:t>
            </a:r>
          </a:p>
        </p:txBody>
      </p:sp>
      <p:grpSp>
        <p:nvGrpSpPr>
          <p:cNvPr id="62" name="组合 61"/>
          <p:cNvGrpSpPr/>
          <p:nvPr/>
        </p:nvGrpSpPr>
        <p:grpSpPr>
          <a:xfrm>
            <a:off x="5336709" y="4250180"/>
            <a:ext cx="3929892" cy="500446"/>
            <a:chOff x="6959302" y="3139819"/>
            <a:chExt cx="4331976" cy="336891"/>
          </a:xfrm>
        </p:grpSpPr>
        <p:sp>
          <p:nvSpPr>
            <p:cNvPr id="63" name="圆角矩形 62"/>
            <p:cNvSpPr/>
            <p:nvPr/>
          </p:nvSpPr>
          <p:spPr>
            <a:xfrm>
              <a:off x="6959302" y="3139819"/>
              <a:ext cx="4331976" cy="336891"/>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4" name="TextBox 77"/>
            <p:cNvSpPr txBox="1"/>
            <p:nvPr/>
          </p:nvSpPr>
          <p:spPr>
            <a:xfrm>
              <a:off x="8142405" y="3177142"/>
              <a:ext cx="1965771" cy="247965"/>
            </a:xfrm>
            <a:prstGeom prst="rect">
              <a:avLst/>
            </a:prstGeom>
            <a:noFill/>
          </p:spPr>
          <p:txBody>
            <a:bodyPr wrap="none" rtlCol="0">
              <a:spAutoFit/>
            </a:bodyP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学习十九大党章</a:t>
              </a:r>
            </a:p>
          </p:txBody>
        </p:sp>
      </p:grpSp>
    </p:spTree>
  </p:cSld>
  <p:clrMapOvr>
    <a:masterClrMapping/>
  </p:clrMapOvr>
  <mc:AlternateContent xmlns:mc="http://schemas.openxmlformats.org/markup-compatibility/2006" xmlns:p14="http://schemas.microsoft.com/office/powerpoint/2010/main">
    <mc:Choice Requires="p14">
      <p:transition spd="slow" p14:dur="2000" advTm="4696"/>
    </mc:Choice>
    <mc:Fallback xmlns="">
      <p:transition spd="slow" advTm="4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2000" fill="hold"/>
                                        <p:tgtEl>
                                          <p:spTgt spid="31"/>
                                        </p:tgtEl>
                                        <p:attrNameLst>
                                          <p:attrName>ppt_x</p:attrName>
                                        </p:attrNameLst>
                                      </p:cBhvr>
                                      <p:tavLst>
                                        <p:tav tm="0">
                                          <p:val>
                                            <p:strVal val="0-#ppt_w/2"/>
                                          </p:val>
                                        </p:tav>
                                        <p:tav tm="100000">
                                          <p:val>
                                            <p:strVal val="#ppt_x"/>
                                          </p:val>
                                        </p:tav>
                                      </p:tavLst>
                                    </p:anim>
                                    <p:anim calcmode="lin" valueType="num">
                                      <p:cBhvr additive="base">
                                        <p:cTn id="14" dur="2000" fill="hold"/>
                                        <p:tgtEl>
                                          <p:spTgt spid="31"/>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3"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1000" fill="hold"/>
                                        <p:tgtEl>
                                          <p:spTgt spid="32"/>
                                        </p:tgtEl>
                                        <p:attrNameLst>
                                          <p:attrName>ppt_x</p:attrName>
                                        </p:attrNameLst>
                                      </p:cBhvr>
                                      <p:tavLst>
                                        <p:tav tm="0">
                                          <p:val>
                                            <p:strVal val="1+#ppt_w/2"/>
                                          </p:val>
                                        </p:tav>
                                        <p:tav tm="100000">
                                          <p:val>
                                            <p:strVal val="#ppt_x"/>
                                          </p:val>
                                        </p:tav>
                                      </p:tavLst>
                                    </p:anim>
                                    <p:anim calcmode="lin" valueType="num">
                                      <p:cBhvr>
                                        <p:cTn id="19" dur="1000" fill="hold"/>
                                        <p:tgtEl>
                                          <p:spTgt spid="32"/>
                                        </p:tgtEl>
                                        <p:attrNameLst>
                                          <p:attrName>ppt_y</p:attrName>
                                        </p:attrNameLst>
                                      </p:cBhvr>
                                      <p:tavLst>
                                        <p:tav tm="0">
                                          <p:val>
                                            <p:strVal val="0-#ppt_h/2"/>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anim calcmode="lin" valueType="num">
                                      <p:cBhvr>
                                        <p:cTn id="25" dur="500" fill="hold"/>
                                        <p:tgtEl>
                                          <p:spTgt spid="40"/>
                                        </p:tgtEl>
                                        <p:attrNameLst>
                                          <p:attrName>ppt_x</p:attrName>
                                        </p:attrNameLst>
                                      </p:cBhvr>
                                      <p:tavLst>
                                        <p:tav tm="0">
                                          <p:val>
                                            <p:fltVal val="0.5"/>
                                          </p:val>
                                        </p:tav>
                                        <p:tav tm="100000">
                                          <p:val>
                                            <p:strVal val="#ppt_x"/>
                                          </p:val>
                                        </p:tav>
                                      </p:tavLst>
                                    </p:anim>
                                    <p:anim calcmode="lin" valueType="num">
                                      <p:cBhvr>
                                        <p:cTn id="26" dur="500" fill="hold"/>
                                        <p:tgtEl>
                                          <p:spTgt spid="40"/>
                                        </p:tgtEl>
                                        <p:attrNameLst>
                                          <p:attrName>ppt_y</p:attrName>
                                        </p:attrNameLst>
                                      </p:cBhvr>
                                      <p:tavLst>
                                        <p:tav tm="0">
                                          <p:val>
                                            <p:fltVal val="0.5"/>
                                          </p:val>
                                        </p:tav>
                                        <p:tav tm="100000">
                                          <p:val>
                                            <p:strVal val="#ppt_y"/>
                                          </p:val>
                                        </p:tav>
                                      </p:tavLst>
                                    </p:anim>
                                  </p:childTnLst>
                                </p:cTn>
                              </p:par>
                              <p:par>
                                <p:cTn id="27" presetID="22" presetClass="entr" presetSubtype="4"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22" presetClass="entr" presetSubtype="8"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22" presetClass="entr" presetSubtype="8"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5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22" presetClass="entr" presetSubtype="8"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22" presetClass="entr" presetSubtype="8"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22" presetClass="entr" presetSubtype="8"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22" presetClass="entr" presetSubtype="8"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left)">
                                      <p:cBhvr>
                                        <p:cTn id="6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7" grpId="0" bldLvl="0" animBg="1"/>
      <p:bldP spid="34" grpId="0" bldLvl="0" animBg="1"/>
      <p:bldP spid="40" grpId="0"/>
      <p:bldP spid="41" grpId="0" bldLvl="0" animBg="1"/>
      <p:bldP spid="54" grpId="0"/>
      <p:bldP spid="55" grpId="0" bldLvl="0" animBg="1"/>
      <p:bldP spid="6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70166" y="25358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党的性质</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1270166" y="4472759"/>
            <a:ext cx="9686599" cy="1060588"/>
          </a:xfrm>
          <a:prstGeom prst="rect">
            <a:avLst/>
          </a:prstGeom>
        </p:spPr>
        <p:txBody>
          <a:bodyPr wrap="square">
            <a:spAutoFit/>
          </a:bodyPr>
          <a:lstStyle/>
          <a:p>
            <a:pPr algn="just" fontAlgn="auto">
              <a:lnSpc>
                <a:spcPct val="150000"/>
              </a:lnSpc>
            </a:pPr>
            <a:r>
              <a:rPr lang="zh-CN" altLang="en-US" sz="1400" spc="300" noProof="1">
                <a:latin typeface="微软雅黑" panose="020B0503020204020204" pitchFamily="34" charset="-122"/>
                <a:ea typeface="微软雅黑" panose="020B0503020204020204" pitchFamily="34" charset="-122"/>
                <a:cs typeface="+mn-ea"/>
                <a:sym typeface="+mn-lt"/>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p>
        </p:txBody>
      </p:sp>
      <p:sp>
        <p:nvSpPr>
          <p:cNvPr id="37" name="矩形 36"/>
          <p:cNvSpPr/>
          <p:nvPr/>
        </p:nvSpPr>
        <p:spPr>
          <a:xfrm>
            <a:off x="4736765" y="2638006"/>
            <a:ext cx="6120610" cy="1275323"/>
          </a:xfrm>
          <a:prstGeom prst="rect">
            <a:avLst/>
          </a:prstGeom>
        </p:spPr>
        <p:txBody>
          <a:bodyPr wrap="square">
            <a:spAutoFit/>
          </a:bodyPr>
          <a:lstStyle/>
          <a:p>
            <a:pPr algn="just"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第一自然段</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从党的阶级性和先进性、党的地位和作用、党的根本宗旨、党的最高理想和最终目标四个方面，深刻阐明了党的性质。 </a:t>
            </a:r>
            <a:endParaRPr lang="zh-CN" altLang="en-US" sz="1865" b="1"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a:off x="2094503" y="3884989"/>
            <a:ext cx="8002042"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rgbClr val="EF2600"/>
                </a:solidFill>
                <a:latin typeface="微软雅黑" panose="020B0503020204020204" pitchFamily="34" charset="-122"/>
                <a:ea typeface="微软雅黑" panose="020B0503020204020204" pitchFamily="34" charset="-122"/>
                <a:cs typeface="+mn-ea"/>
                <a:sym typeface="+mn-lt"/>
              </a:rPr>
              <a:t>两个先锋队 </a:t>
            </a:r>
            <a:r>
              <a:rPr lang="en-US" altLang="zh-CN" sz="2000" b="1" spc="300" noProof="1">
                <a:solidFill>
                  <a:srgbClr val="EF2600"/>
                </a:solidFill>
                <a:latin typeface="微软雅黑" panose="020B0503020204020204" pitchFamily="34" charset="-122"/>
                <a:ea typeface="微软雅黑" panose="020B0503020204020204" pitchFamily="34" charset="-122"/>
                <a:cs typeface="+mn-ea"/>
                <a:sym typeface="+mn-lt"/>
              </a:rPr>
              <a:t>+ </a:t>
            </a:r>
            <a:r>
              <a:rPr lang="zh-CN" altLang="en-US" sz="2000" b="1" spc="300" noProof="1">
                <a:solidFill>
                  <a:srgbClr val="EF2600"/>
                </a:solidFill>
                <a:latin typeface="微软雅黑" panose="020B0503020204020204" pitchFamily="34" charset="-122"/>
                <a:ea typeface="微软雅黑" panose="020B0503020204020204" pitchFamily="34" charset="-122"/>
                <a:cs typeface="+mn-ea"/>
                <a:sym typeface="+mn-lt"/>
              </a:rPr>
              <a:t>一个核心 </a:t>
            </a:r>
            <a:r>
              <a:rPr lang="en-US" altLang="zh-CN" sz="2000" b="1" spc="300" noProof="1">
                <a:solidFill>
                  <a:srgbClr val="EF2600"/>
                </a:solidFill>
                <a:latin typeface="微软雅黑" panose="020B0503020204020204" pitchFamily="34" charset="-122"/>
                <a:ea typeface="微软雅黑" panose="020B0503020204020204" pitchFamily="34" charset="-122"/>
                <a:cs typeface="+mn-ea"/>
                <a:sym typeface="+mn-lt"/>
              </a:rPr>
              <a:t>+ </a:t>
            </a:r>
            <a:r>
              <a:rPr lang="zh-CN" altLang="en-US" sz="2000" b="1" spc="300" noProof="1">
                <a:solidFill>
                  <a:srgbClr val="EF2600"/>
                </a:solidFill>
                <a:latin typeface="微软雅黑" panose="020B0503020204020204" pitchFamily="34" charset="-122"/>
                <a:ea typeface="微软雅黑" panose="020B0503020204020204" pitchFamily="34" charset="-122"/>
                <a:cs typeface="+mn-ea"/>
                <a:sym typeface="+mn-lt"/>
              </a:rPr>
              <a:t>三个代表</a:t>
            </a:r>
          </a:p>
        </p:txBody>
      </p:sp>
      <p:sp>
        <p:nvSpPr>
          <p:cNvPr id="40" name="TextBox 19"/>
          <p:cNvSpPr txBox="1"/>
          <p:nvPr/>
        </p:nvSpPr>
        <p:spPr>
          <a:xfrm>
            <a:off x="4736766" y="1810810"/>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性 质</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22" name="矩形 21"/>
          <p:cNvSpPr/>
          <p:nvPr/>
        </p:nvSpPr>
        <p:spPr>
          <a:xfrm>
            <a:off x="3409443" y="1324971"/>
            <a:ext cx="8816535" cy="554070"/>
          </a:xfrm>
          <a:prstGeom prst="rect">
            <a:avLst/>
          </a:prstGeom>
          <a:noFill/>
          <a:ln w="9525">
            <a:noFill/>
          </a:ln>
        </p:spPr>
        <p:txBody>
          <a:bodyPr wrap="square" anchor="t">
            <a:spAutoFit/>
          </a:bodyPr>
          <a:lstStyle/>
          <a:p>
            <a:pPr algn="ctr">
              <a:lnSpc>
                <a:spcPct val="120000"/>
              </a:lnSpc>
            </a:pPr>
            <a:r>
              <a:rPr lang="zh-CN" altLang="zh-CN" sz="25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党的最高理想和最终目标是</a:t>
            </a:r>
            <a:r>
              <a:rPr lang="zh-CN" altLang="en-US" sz="25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a:t>
            </a:r>
            <a:r>
              <a:rPr lang="zh-CN" altLang="zh-CN" sz="25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实现共产主义</a:t>
            </a:r>
            <a:endParaRPr lang="zh-CN" altLang="en-US" sz="2500" b="1" dirty="0">
              <a:solidFill>
                <a:srgbClr val="EF2600"/>
              </a:solidFill>
              <a:latin typeface="微软雅黑" panose="020B0503020204020204" pitchFamily="34" charset="-122"/>
              <a:ea typeface="微软雅黑" panose="020B0503020204020204" pitchFamily="34" charset="-122"/>
              <a:sym typeface="Calibri" panose="020F0502020204030204" charset="0"/>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7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barn(inVertical)">
                                      <p:cBhvr>
                                        <p:cTn id="19" dur="500"/>
                                        <p:tgtEl>
                                          <p:spTgt spid="22">
                                            <p:txEl>
                                              <p:pRg st="0" end="0"/>
                                            </p:txEl>
                                          </p:spTgt>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heel(1)">
                                      <p:cBhvr>
                                        <p:cTn id="29" dur="500"/>
                                        <p:tgtEl>
                                          <p:spTgt spid="38"/>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000"/>
                                        <p:tgtEl>
                                          <p:spTgt spid="35"/>
                                        </p:tgtEl>
                                      </p:cBhvr>
                                    </p:animEffect>
                                    <p:anim calcmode="lin" valueType="num">
                                      <p:cBhvr>
                                        <p:cTn id="34" dur="2000" fill="hold"/>
                                        <p:tgtEl>
                                          <p:spTgt spid="35"/>
                                        </p:tgtEl>
                                        <p:attrNameLst>
                                          <p:attrName>ppt_x</p:attrName>
                                        </p:attrNameLst>
                                      </p:cBhvr>
                                      <p:tavLst>
                                        <p:tav tm="0">
                                          <p:val>
                                            <p:strVal val="#ppt_x"/>
                                          </p:val>
                                        </p:tav>
                                        <p:tav tm="100000">
                                          <p:val>
                                            <p:strVal val="#ppt_x"/>
                                          </p:val>
                                        </p:tav>
                                      </p:tavLst>
                                    </p:anim>
                                    <p:anim calcmode="lin" valueType="num">
                                      <p:cBhvr>
                                        <p:cTn id="35" dur="2000" fill="hold"/>
                                        <p:tgtEl>
                                          <p:spTgt spid="35"/>
                                        </p:tgtEl>
                                        <p:attrNameLst>
                                          <p:attrName>ppt_y</p:attrName>
                                        </p:attrNameLst>
                                      </p:cBhvr>
                                      <p:tavLst>
                                        <p:tav tm="0">
                                          <p:val>
                                            <p:strVal val="#ppt_y+.1"/>
                                          </p:val>
                                        </p:tav>
                                        <p:tav tm="100000">
                                          <p:val>
                                            <p:strVal val="#ppt_y"/>
                                          </p:val>
                                        </p:tav>
                                      </p:tavLst>
                                    </p:anim>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7" grpId="0"/>
      <p:bldP spid="38" grpId="0" bldLvl="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27615" y="26692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党的性质</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7176435" y="4111714"/>
            <a:ext cx="4018486" cy="1444178"/>
          </a:xfrm>
          <a:prstGeom prst="rect">
            <a:avLst/>
          </a:prstGeom>
        </p:spPr>
        <p:txBody>
          <a:bodyPr wrap="square">
            <a:spAutoFit/>
          </a:bodyPr>
          <a:lstStyle/>
          <a:p>
            <a:pPr algn="just" fontAlgn="auto">
              <a:lnSpc>
                <a:spcPct val="110000"/>
              </a:lnSpc>
            </a:pPr>
            <a:r>
              <a:rPr lang="zh-CN" altLang="en-US" sz="1600" spc="300" noProof="1">
                <a:latin typeface="微软雅黑" panose="020B0503020204020204" pitchFamily="34" charset="-122"/>
                <a:ea typeface="微软雅黑" panose="020B0503020204020204" pitchFamily="34" charset="-122"/>
                <a:cs typeface="+mn-ea"/>
                <a:sym typeface="+mn-lt"/>
              </a:rPr>
              <a:t>中国共产党以马克思列宁主义、毛泽东思想、邓小平理论、“三个代表”重要思想、科学发展观、习近平新时代中国特色社会主义思想作为自己的行动指南。</a:t>
            </a:r>
          </a:p>
        </p:txBody>
      </p:sp>
      <p:sp>
        <p:nvSpPr>
          <p:cNvPr id="37" name="矩形 36"/>
          <p:cNvSpPr/>
          <p:nvPr/>
        </p:nvSpPr>
        <p:spPr>
          <a:xfrm>
            <a:off x="4929831" y="2638006"/>
            <a:ext cx="6120610" cy="1275323"/>
          </a:xfrm>
          <a:prstGeom prst="rect">
            <a:avLst/>
          </a:prstGeom>
        </p:spPr>
        <p:txBody>
          <a:bodyPr wrap="square">
            <a:spAutoFit/>
          </a:bodyPr>
          <a:lstStyle/>
          <a:p>
            <a:pPr algn="just"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第二至七自然段</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明确提出了党的行动指南，并用</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5</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个自然段，分别做出了科学评价，阐明了我们党为什么必须坚持这一行动指南。</a:t>
            </a:r>
            <a:endParaRPr lang="zh-CN" altLang="en-US" sz="1865" b="1"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4929831" y="1810810"/>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行动指南</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16" name="矩形 15"/>
          <p:cNvSpPr/>
          <p:nvPr/>
        </p:nvSpPr>
        <p:spPr>
          <a:xfrm>
            <a:off x="1065034" y="4179668"/>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马克思列宁主义</a:t>
            </a:r>
          </a:p>
        </p:txBody>
      </p:sp>
      <p:sp>
        <p:nvSpPr>
          <p:cNvPr id="17" name="矩形 16"/>
          <p:cNvSpPr/>
          <p:nvPr/>
        </p:nvSpPr>
        <p:spPr>
          <a:xfrm>
            <a:off x="4134072" y="4179668"/>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毛泽东思想</a:t>
            </a:r>
          </a:p>
        </p:txBody>
      </p:sp>
      <p:sp>
        <p:nvSpPr>
          <p:cNvPr id="18" name="矩形 17"/>
          <p:cNvSpPr/>
          <p:nvPr/>
        </p:nvSpPr>
        <p:spPr>
          <a:xfrm>
            <a:off x="1065034" y="4652804"/>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邓小平理论</a:t>
            </a:r>
          </a:p>
        </p:txBody>
      </p:sp>
      <p:sp>
        <p:nvSpPr>
          <p:cNvPr id="19" name="矩形 18"/>
          <p:cNvSpPr/>
          <p:nvPr/>
        </p:nvSpPr>
        <p:spPr>
          <a:xfrm>
            <a:off x="4134072" y="4652804"/>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三个代表重要思想</a:t>
            </a:r>
          </a:p>
        </p:txBody>
      </p:sp>
      <p:sp>
        <p:nvSpPr>
          <p:cNvPr id="20" name="矩形 19"/>
          <p:cNvSpPr/>
          <p:nvPr/>
        </p:nvSpPr>
        <p:spPr>
          <a:xfrm>
            <a:off x="1065034" y="5157695"/>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科学发展观</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2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0-#ppt_w/2"/>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1+#ppt_w/2"/>
                                          </p:val>
                                        </p:tav>
                                        <p:tav tm="100000">
                                          <p:val>
                                            <p:strVal val="#ppt_x"/>
                                          </p:val>
                                        </p:tav>
                                      </p:tavLst>
                                    </p:anim>
                                    <p:anim calcmode="lin" valueType="num">
                                      <p:cBhvr>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ppt_x</p:attrName>
                                        </p:attrNameLst>
                                      </p:cBhvr>
                                      <p:tavLst>
                                        <p:tav tm="0">
                                          <p:val>
                                            <p:strVal val="0-#ppt_w/2"/>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ppt_x</p:attrName>
                                        </p:attrNameLst>
                                      </p:cBhvr>
                                      <p:tavLst>
                                        <p:tav tm="0">
                                          <p:val>
                                            <p:strVal val="1+#ppt_w/2"/>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childTnLst>
                                </p:cTn>
                              </p:par>
                            </p:childTnLst>
                          </p:cTn>
                        </p:par>
                        <p:par>
                          <p:cTn id="42" fill="hold">
                            <p:stCondLst>
                              <p:cond delay="5500"/>
                            </p:stCondLst>
                            <p:childTnLst>
                              <p:par>
                                <p:cTn id="43" presetID="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ppt_x</p:attrName>
                                        </p:attrNameLst>
                                      </p:cBhvr>
                                      <p:tavLst>
                                        <p:tav tm="0">
                                          <p:val>
                                            <p:strVal val="0-#ppt_w/2"/>
                                          </p:val>
                                        </p:tav>
                                        <p:tav tm="100000">
                                          <p:val>
                                            <p:strVal val="#ppt_x"/>
                                          </p:val>
                                        </p:tav>
                                      </p:tavLst>
                                    </p:anim>
                                    <p:anim calcmode="lin" valueType="num">
                                      <p:cBhvr>
                                        <p:cTn id="46" dur="500" fill="hold"/>
                                        <p:tgtEl>
                                          <p:spTgt spid="20"/>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2000"/>
                                        <p:tgtEl>
                                          <p:spTgt spid="35"/>
                                        </p:tgtEl>
                                      </p:cBhvr>
                                    </p:animEffect>
                                    <p:anim calcmode="lin" valueType="num">
                                      <p:cBhvr>
                                        <p:cTn id="51" dur="2000" fill="hold"/>
                                        <p:tgtEl>
                                          <p:spTgt spid="35"/>
                                        </p:tgtEl>
                                        <p:attrNameLst>
                                          <p:attrName>ppt_x</p:attrName>
                                        </p:attrNameLst>
                                      </p:cBhvr>
                                      <p:tavLst>
                                        <p:tav tm="0">
                                          <p:val>
                                            <p:strVal val="#ppt_x"/>
                                          </p:val>
                                        </p:tav>
                                        <p:tav tm="100000">
                                          <p:val>
                                            <p:strVal val="#ppt_x"/>
                                          </p:val>
                                        </p:tav>
                                      </p:tavLst>
                                    </p:anim>
                                    <p:anim calcmode="lin" valueType="num">
                                      <p:cBhvr>
                                        <p:cTn id="52"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7" grpId="0"/>
      <p:bldP spid="16" grpId="0" bldLvl="0" animBg="1"/>
      <p:bldP spid="17" grpId="0" bldLvl="0" animBg="1"/>
      <p:bldP spid="18" grpId="0" bldLvl="0" animBg="1"/>
      <p:bldP spid="19" grpId="0" bldLvl="0" animBg="1"/>
      <p:bldP spid="2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4138" y="26692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主要成就和新时期的历史任务</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1284138" y="4116795"/>
            <a:ext cx="10039387" cy="1199036"/>
          </a:xfrm>
          <a:prstGeom prst="rect">
            <a:avLst/>
          </a:prstGeom>
        </p:spPr>
        <p:txBody>
          <a:bodyPr wrap="square">
            <a:spAutoFit/>
          </a:bodyPr>
          <a:lstStyle/>
          <a:p>
            <a:pPr algn="just" fontAlgn="auto"/>
            <a:r>
              <a:rPr lang="zh-CN" altLang="en-US" spc="300" noProof="1">
                <a:latin typeface="微软雅黑" panose="020B0503020204020204" pitchFamily="34" charset="-122"/>
                <a:ea typeface="微软雅黑" panose="020B0503020204020204" pitchFamily="34" charset="-122"/>
                <a:cs typeface="+mn-ea"/>
                <a:sym typeface="+mn-lt"/>
              </a:rPr>
              <a:t>开辟了中国特色社会主义道路，形成了中国特色社会主义理论体系，确立了中国特色社会主义制度。全党同志要倍加珍惜、长期坚持和不断发展党历经艰辛开创的这条道路、这个理论体系、这个制度，高举中国特色社会主义伟大旗帜，为实现推进现代化建设、完成祖国统一、维护世界和平与促进共同发展这三大历史任务而奋斗。</a:t>
            </a:r>
          </a:p>
        </p:txBody>
      </p:sp>
      <p:sp>
        <p:nvSpPr>
          <p:cNvPr id="37" name="矩形 36"/>
          <p:cNvSpPr/>
          <p:nvPr/>
        </p:nvSpPr>
        <p:spPr>
          <a:xfrm>
            <a:off x="4917128" y="2709452"/>
            <a:ext cx="6120609" cy="1200485"/>
          </a:xfrm>
          <a:prstGeom prst="rect">
            <a:avLst/>
          </a:prstGeom>
          <a:noFill/>
          <a:ln w="9525">
            <a:noFill/>
          </a:ln>
        </p:spPr>
        <p:txBody>
          <a:bodyPr wrap="square" anchor="t">
            <a:spAutoFit/>
          </a:bodyPr>
          <a:lstStyle/>
          <a:p>
            <a:pPr algn="just">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第八自然段</a:t>
            </a:r>
            <a:r>
              <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既是对党的指导思想、根本成就、基本经验、新时期党的历史任务高度概括，也是从整体上对中国特色社会主义科学内涵的深刻阐述</a:t>
            </a:r>
            <a:endParaRPr lang="zh-CN" altLang="en-US" sz="20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4917128" y="1810810"/>
            <a:ext cx="5472825"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主要成就历史任务</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67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000"/>
                                        <p:tgtEl>
                                          <p:spTgt spid="35"/>
                                        </p:tgtEl>
                                      </p:cBhvr>
                                    </p:animEffect>
                                    <p:anim calcmode="lin" valueType="num">
                                      <p:cBhvr>
                                        <p:cTn id="26" dur="2000" fill="hold"/>
                                        <p:tgtEl>
                                          <p:spTgt spid="35"/>
                                        </p:tgtEl>
                                        <p:attrNameLst>
                                          <p:attrName>ppt_x</p:attrName>
                                        </p:attrNameLst>
                                      </p:cBhvr>
                                      <p:tavLst>
                                        <p:tav tm="0">
                                          <p:val>
                                            <p:strVal val="#ppt_x"/>
                                          </p:val>
                                        </p:tav>
                                        <p:tav tm="100000">
                                          <p:val>
                                            <p:strVal val="#ppt_x"/>
                                          </p:val>
                                        </p:tav>
                                      </p:tavLst>
                                    </p:anim>
                                    <p:anim calcmode="lin" valueType="num">
                                      <p:cBhvr>
                                        <p:cTn id="27"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26688" y="23834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社会主义初级阶段</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736386" y="2685954"/>
            <a:ext cx="6120610" cy="1089671"/>
          </a:xfrm>
          <a:prstGeom prst="rect">
            <a:avLst/>
          </a:prstGeom>
        </p:spPr>
        <p:txBody>
          <a:bodyPr wrap="square">
            <a:spAutoFit/>
          </a:bodyPr>
          <a:lstStyle/>
          <a:p>
            <a:pPr algn="just" fontAlgn="auto">
              <a:lnSpc>
                <a:spcPct val="120000"/>
              </a:lnSpc>
            </a:pP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第九至十八自然段</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明确指出，“我国正处于并将长期处于社会主义初级阶段”</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阐述了党在社会主义初级阶段的基本路线和基本任务。</a:t>
            </a:r>
          </a:p>
        </p:txBody>
      </p:sp>
      <p:sp>
        <p:nvSpPr>
          <p:cNvPr id="40" name="TextBox 19"/>
          <p:cNvSpPr txBox="1"/>
          <p:nvPr/>
        </p:nvSpPr>
        <p:spPr>
          <a:xfrm>
            <a:off x="5736385" y="1787312"/>
            <a:ext cx="5472825"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社会主义初级阶段</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grpSp>
        <p:nvGrpSpPr>
          <p:cNvPr id="13" name="组合 12"/>
          <p:cNvGrpSpPr/>
          <p:nvPr/>
        </p:nvGrpSpPr>
        <p:grpSpPr>
          <a:xfrm>
            <a:off x="477901" y="4149819"/>
            <a:ext cx="4613876" cy="1009781"/>
            <a:chOff x="5265642" y="2224793"/>
            <a:chExt cx="4611755" cy="994563"/>
          </a:xfrm>
        </p:grpSpPr>
        <p:sp>
          <p:nvSpPr>
            <p:cNvPr id="16" name="矩形 15"/>
            <p:cNvSpPr/>
            <p:nvPr/>
          </p:nvSpPr>
          <p:spPr>
            <a:xfrm>
              <a:off x="6417642" y="2224793"/>
              <a:ext cx="3459755" cy="994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14" name="矩形 13"/>
            <p:cNvSpPr/>
            <p:nvPr/>
          </p:nvSpPr>
          <p:spPr>
            <a:xfrm>
              <a:off x="5265642" y="2224793"/>
              <a:ext cx="1152000" cy="994563"/>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发展</a:t>
              </a:r>
              <a:endParaRPr lang="en-US" altLang="zh-CN" sz="2400" b="1" noProof="1">
                <a:solidFill>
                  <a:schemeClr val="bg1"/>
                </a:solidFill>
                <a:latin typeface="微软雅黑" panose="020B0503020204020204" pitchFamily="34" charset="-122"/>
                <a:ea typeface="微软雅黑" panose="020B0503020204020204" pitchFamily="34" charset="-122"/>
                <a:cs typeface="+mn-ea"/>
                <a:sym typeface="+mn-lt"/>
              </a:endParaRPr>
            </a:p>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道路</a:t>
              </a:r>
            </a:p>
          </p:txBody>
        </p:sp>
        <p:sp>
          <p:nvSpPr>
            <p:cNvPr id="15" name="矩形 14"/>
            <p:cNvSpPr/>
            <p:nvPr/>
          </p:nvSpPr>
          <p:spPr>
            <a:xfrm>
              <a:off x="6502626" y="2309541"/>
              <a:ext cx="3374771" cy="817540"/>
            </a:xfrm>
            <a:prstGeom prst="rect">
              <a:avLst/>
            </a:prstGeom>
          </p:spPr>
          <p:txBody>
            <a:bodyPr wrap="square">
              <a:spAutoFit/>
            </a:bodyPr>
            <a:lstStyle/>
            <a:p>
              <a:pPr algn="just" fontAlgn="auto"/>
              <a:r>
                <a:rPr lang="zh-CN" altLang="zh-CN"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我国</a:t>
              </a:r>
              <a:r>
                <a:rPr lang="zh-CN" altLang="en-US"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的</a:t>
              </a:r>
              <a:r>
                <a:rPr lang="zh-CN" altLang="zh-CN"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社会主义建设，必须从我国的国情出发</a:t>
              </a:r>
              <a:r>
                <a:rPr lang="zh-CN" altLang="en-US"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en-US" altLang="zh-CN" sz="1600" kern="100" spc="300" noProof="1">
                  <a:solidFill>
                    <a:schemeClr val="accent1"/>
                  </a:solidFill>
                  <a:latin typeface="微软雅黑" panose="020B0503020204020204" pitchFamily="34" charset="-122"/>
                  <a:ea typeface="微软雅黑" panose="020B0503020204020204" pitchFamily="34" charset="-122"/>
                  <a:cs typeface="+mn-ea"/>
                  <a:sym typeface="+mn-lt"/>
                </a:rPr>
                <a:t> </a:t>
              </a:r>
              <a:r>
                <a:rPr lang="zh-CN" altLang="zh-CN" sz="1600" kern="100" spc="300" noProof="1">
                  <a:solidFill>
                    <a:srgbClr val="C00000"/>
                  </a:solidFill>
                  <a:latin typeface="微软雅黑" panose="020B0503020204020204" pitchFamily="34" charset="-122"/>
                  <a:ea typeface="微软雅黑" panose="020B0503020204020204" pitchFamily="34" charset="-122"/>
                  <a:cs typeface="+mn-ea"/>
                  <a:sym typeface="+mn-lt"/>
                </a:rPr>
                <a:t>走中国特色社会主义道路</a:t>
              </a:r>
              <a:r>
                <a:rPr lang="zh-CN" altLang="en-US" sz="1600" kern="100" spc="300" noProof="1">
                  <a:solidFill>
                    <a:srgbClr val="C00000"/>
                  </a:solidFill>
                  <a:latin typeface="微软雅黑" panose="020B0503020204020204" pitchFamily="34" charset="-122"/>
                  <a:ea typeface="微软雅黑" panose="020B0503020204020204" pitchFamily="34" charset="-122"/>
                  <a:cs typeface="+mn-ea"/>
                  <a:sym typeface="+mn-lt"/>
                </a:rPr>
                <a:t>。</a:t>
              </a:r>
              <a:endParaRPr lang="zh-CN" altLang="zh-CN" sz="1600" kern="100" spc="300" noProof="1">
                <a:solidFill>
                  <a:srgbClr val="C00000"/>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5784017" y="4149819"/>
            <a:ext cx="5972953" cy="1035185"/>
            <a:chOff x="5265642" y="3723987"/>
            <a:chExt cx="5971745" cy="1035568"/>
          </a:xfrm>
        </p:grpSpPr>
        <p:sp>
          <p:nvSpPr>
            <p:cNvPr id="20" name="矩形 19"/>
            <p:cNvSpPr/>
            <p:nvPr/>
          </p:nvSpPr>
          <p:spPr>
            <a:xfrm>
              <a:off x="6417642" y="3723987"/>
              <a:ext cx="4819745" cy="1024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18" name="矩形 17"/>
            <p:cNvSpPr/>
            <p:nvPr/>
          </p:nvSpPr>
          <p:spPr>
            <a:xfrm>
              <a:off x="5265642" y="3739926"/>
              <a:ext cx="1152000" cy="1019629"/>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主要</a:t>
              </a:r>
              <a:endParaRPr lang="en-US" altLang="zh-CN" sz="2400" b="1" noProof="1">
                <a:solidFill>
                  <a:schemeClr val="bg1"/>
                </a:solidFill>
                <a:latin typeface="微软雅黑" panose="020B0503020204020204" pitchFamily="34" charset="-122"/>
                <a:ea typeface="微软雅黑" panose="020B0503020204020204" pitchFamily="34" charset="-122"/>
                <a:cs typeface="+mn-ea"/>
                <a:sym typeface="+mn-lt"/>
              </a:endParaRPr>
            </a:p>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矛盾</a:t>
              </a:r>
            </a:p>
          </p:txBody>
        </p:sp>
        <p:sp>
          <p:nvSpPr>
            <p:cNvPr id="19" name="矩形 18"/>
            <p:cNvSpPr/>
            <p:nvPr/>
          </p:nvSpPr>
          <p:spPr>
            <a:xfrm>
              <a:off x="6479783" y="3784595"/>
              <a:ext cx="4757604" cy="830997"/>
            </a:xfrm>
            <a:prstGeom prst="rect">
              <a:avLst/>
            </a:prstGeom>
          </p:spPr>
          <p:txBody>
            <a:bodyPr wrap="square">
              <a:spAutoFit/>
            </a:bodyPr>
            <a:lstStyle/>
            <a:p>
              <a:pPr algn="just" fontAlgn="auto"/>
              <a:r>
                <a:rPr lang="zh-CN" altLang="en-US"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我国社会主要矛盾已经转化为人民日益增长的美好生活需要和不平衡不充分的发展之间的矛盾</a:t>
              </a:r>
            </a:p>
          </p:txBody>
        </p:sp>
      </p:gr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4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30791" y="33932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社会主义初级阶段</a:t>
            </a:r>
          </a:p>
        </p:txBody>
      </p:sp>
      <p:sp>
        <p:nvSpPr>
          <p:cNvPr id="39" name="矩形 38"/>
          <p:cNvSpPr/>
          <p:nvPr/>
        </p:nvSpPr>
        <p:spPr>
          <a:xfrm>
            <a:off x="847836" y="3912934"/>
            <a:ext cx="5730034" cy="1508321"/>
          </a:xfrm>
          <a:prstGeom prst="rect">
            <a:avLst/>
          </a:prstGeom>
          <a:noFill/>
          <a:ln w="9525">
            <a:noFill/>
          </a:ln>
        </p:spPr>
        <p:txBody>
          <a:bodyPr wrap="square" anchor="t">
            <a:spAutoFit/>
          </a:bodyPr>
          <a:lstStyle/>
          <a:p>
            <a:pPr>
              <a:lnSpc>
                <a:spcPct val="150000"/>
              </a:lnSpc>
            </a:pPr>
            <a:r>
              <a:rPr lang="zh-CN" altLang="zh-CN"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有利于</a:t>
            </a:r>
            <a:r>
              <a:rPr lang="en-US" altLang="zh-CN" sz="2000" b="1" dirty="0">
                <a:solidFill>
                  <a:srgbClr val="C00000"/>
                </a:solidFill>
                <a:latin typeface="微软雅黑" panose="020B0503020204020204" pitchFamily="34" charset="-122"/>
                <a:ea typeface="微软雅黑" panose="020B0503020204020204" pitchFamily="34" charset="-122"/>
                <a:sym typeface="Calibri" panose="020F0502020204030204" charset="0"/>
              </a:rPr>
              <a:t>  </a:t>
            </a:r>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发展社会主义社会的生产力</a:t>
            </a:r>
            <a:endParaRPr lang="en-US" altLang="zh-CN" sz="2000"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a:p>
            <a:pPr>
              <a:lnSpc>
                <a:spcPct val="150000"/>
              </a:lnSpc>
            </a:pPr>
            <a:r>
              <a:rPr lang="zh-CN" altLang="zh-CN"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有利于</a:t>
            </a:r>
            <a:r>
              <a:rPr lang="en-US" altLang="zh-CN" sz="2000" b="1" dirty="0">
                <a:solidFill>
                  <a:srgbClr val="C00000"/>
                </a:solidFill>
                <a:latin typeface="微软雅黑" panose="020B0503020204020204" pitchFamily="34" charset="-122"/>
                <a:ea typeface="微软雅黑" panose="020B0503020204020204" pitchFamily="34" charset="-122"/>
                <a:sym typeface="Calibri" panose="020F0502020204030204" charset="0"/>
              </a:rPr>
              <a:t>  </a:t>
            </a:r>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增强社会主义国家的综合国力</a:t>
            </a:r>
            <a:endParaRPr lang="en-US" altLang="zh-CN" sz="2000"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a:p>
            <a:pPr>
              <a:lnSpc>
                <a:spcPct val="150000"/>
              </a:lnSpc>
            </a:pPr>
            <a:r>
              <a:rPr lang="zh-CN" altLang="zh-CN"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有利于</a:t>
            </a:r>
            <a:r>
              <a:rPr lang="en-US" altLang="zh-CN" sz="2000" b="1" dirty="0">
                <a:solidFill>
                  <a:srgbClr val="C00000"/>
                </a:solidFill>
                <a:latin typeface="微软雅黑" panose="020B0503020204020204" pitchFamily="34" charset="-122"/>
                <a:ea typeface="微软雅黑" panose="020B0503020204020204" pitchFamily="34" charset="-122"/>
                <a:sym typeface="Calibri" panose="020F0502020204030204" charset="0"/>
              </a:rPr>
              <a:t>  </a:t>
            </a:r>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提高人民的生活水平</a:t>
            </a:r>
            <a:r>
              <a:rPr lang="en-US" altLang="zh-CN" sz="2000" b="1" dirty="0">
                <a:solidFill>
                  <a:srgbClr val="404040"/>
                </a:solidFill>
                <a:latin typeface="微软雅黑" panose="020B0503020204020204" pitchFamily="34" charset="-122"/>
                <a:ea typeface="微软雅黑" panose="020B0503020204020204" pitchFamily="34" charset="-122"/>
                <a:sym typeface="Calibri" panose="020F0502020204030204" charset="0"/>
              </a:rPr>
              <a:t> </a:t>
            </a:r>
          </a:p>
        </p:txBody>
      </p:sp>
      <p:sp>
        <p:nvSpPr>
          <p:cNvPr id="41" name="矩形 40"/>
          <p:cNvSpPr/>
          <p:nvPr/>
        </p:nvSpPr>
        <p:spPr>
          <a:xfrm>
            <a:off x="871652" y="3209580"/>
            <a:ext cx="5256897" cy="576338"/>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各项工作总的出发点和检验标准</a:t>
            </a:r>
          </a:p>
        </p:txBody>
      </p:sp>
      <p:sp>
        <p:nvSpPr>
          <p:cNvPr id="42" name="矩形 41"/>
          <p:cNvSpPr/>
          <p:nvPr/>
        </p:nvSpPr>
        <p:spPr>
          <a:xfrm>
            <a:off x="6307960" y="3912934"/>
            <a:ext cx="5482351" cy="1478155"/>
          </a:xfrm>
          <a:prstGeom prst="rect">
            <a:avLst/>
          </a:prstGeom>
          <a:noFill/>
          <a:ln w="9525">
            <a:noFill/>
          </a:ln>
        </p:spPr>
        <p:txBody>
          <a:bodyPr wrap="square" anchor="t">
            <a:spAutoFit/>
          </a:bodyPr>
          <a:lstStyle/>
          <a:p>
            <a:pPr>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必须按照中国特色社会主义事业总体布局，全面推进</a:t>
            </a:r>
            <a:r>
              <a:rPr lang="zh-CN" altLang="en-US"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经济建设、政治建设、文化建设、社会建设、生态文明建设。</a:t>
            </a:r>
            <a:endParaRPr lang="zh-CN" altLang="en-US" sz="2000" b="1" dirty="0">
              <a:solidFill>
                <a:srgbClr val="C00000"/>
              </a:solidFill>
              <a:latin typeface="微软雅黑" panose="020B0503020204020204" pitchFamily="34" charset="-122"/>
              <a:ea typeface="微软雅黑" panose="020B0503020204020204" pitchFamily="34" charset="-122"/>
              <a:sym typeface="Calibri" panose="020F0502020204030204" charset="0"/>
            </a:endParaRPr>
          </a:p>
        </p:txBody>
      </p:sp>
      <p:sp>
        <p:nvSpPr>
          <p:cNvPr id="43" name="矩形 42"/>
          <p:cNvSpPr/>
          <p:nvPr/>
        </p:nvSpPr>
        <p:spPr>
          <a:xfrm>
            <a:off x="6307959" y="3209580"/>
            <a:ext cx="5272775" cy="576338"/>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五位一体战略布局</a:t>
            </a:r>
          </a:p>
        </p:txBody>
      </p:sp>
      <p:grpSp>
        <p:nvGrpSpPr>
          <p:cNvPr id="44" name="组合 43"/>
          <p:cNvGrpSpPr/>
          <p:nvPr/>
        </p:nvGrpSpPr>
        <p:grpSpPr>
          <a:xfrm>
            <a:off x="6247627" y="1602820"/>
            <a:ext cx="5333106" cy="1347963"/>
            <a:chOff x="389106" y="4791945"/>
            <a:chExt cx="5333001" cy="1347903"/>
          </a:xfrm>
        </p:grpSpPr>
        <p:sp>
          <p:nvSpPr>
            <p:cNvPr id="47" name="矩形 46"/>
            <p:cNvSpPr/>
            <p:nvPr/>
          </p:nvSpPr>
          <p:spPr>
            <a:xfrm>
              <a:off x="389106" y="4791945"/>
              <a:ext cx="4181000" cy="13479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45" name="矩形 44"/>
            <p:cNvSpPr/>
            <p:nvPr/>
          </p:nvSpPr>
          <p:spPr>
            <a:xfrm>
              <a:off x="527382" y="5155648"/>
              <a:ext cx="4042724" cy="757195"/>
            </a:xfrm>
            <a:prstGeom prst="rect">
              <a:avLst/>
            </a:prstGeom>
          </p:spPr>
          <p:txBody>
            <a:bodyPr wrap="square">
              <a:spAutoFit/>
            </a:bodyPr>
            <a:lstStyle/>
            <a:p>
              <a:pPr fontAlgn="auto">
                <a:lnSpc>
                  <a:spcPct val="120000"/>
                </a:lnSpc>
              </a:pPr>
              <a:r>
                <a:rPr lang="zh-CN" altLang="zh-CN"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坚持和完善按劳分配为主体</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altLang="zh-CN"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zh-CN"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多种分配方式并存的分配制度</a:t>
              </a:r>
              <a:endPar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4570107" y="4791945"/>
              <a:ext cx="1152000" cy="1347903"/>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分配</a:t>
              </a:r>
              <a:endParaRPr lang="en-US" altLang="zh-CN" sz="2135" b="1" noProof="1">
                <a:solidFill>
                  <a:schemeClr val="bg1"/>
                </a:solidFill>
                <a:latin typeface="微软雅黑" panose="020B0503020204020204" pitchFamily="34" charset="-122"/>
                <a:ea typeface="微软雅黑" panose="020B0503020204020204" pitchFamily="34" charset="-122"/>
                <a:cs typeface="+mn-ea"/>
                <a:sym typeface="+mn-lt"/>
              </a:endParaRPr>
            </a:p>
            <a:p>
              <a:pPr algn="ctr"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制度</a:t>
              </a:r>
            </a:p>
          </p:txBody>
        </p:sp>
      </p:grpSp>
      <p:grpSp>
        <p:nvGrpSpPr>
          <p:cNvPr id="48" name="组合 47"/>
          <p:cNvGrpSpPr/>
          <p:nvPr/>
        </p:nvGrpSpPr>
        <p:grpSpPr>
          <a:xfrm>
            <a:off x="871652" y="1602820"/>
            <a:ext cx="5375975" cy="1347963"/>
            <a:chOff x="638795" y="3100419"/>
            <a:chExt cx="5375522" cy="1347904"/>
          </a:xfrm>
        </p:grpSpPr>
        <p:sp>
          <p:nvSpPr>
            <p:cNvPr id="51" name="矩形 50"/>
            <p:cNvSpPr/>
            <p:nvPr/>
          </p:nvSpPr>
          <p:spPr>
            <a:xfrm>
              <a:off x="1765223" y="3100419"/>
              <a:ext cx="4181000" cy="13479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49" name="矩形 48"/>
            <p:cNvSpPr/>
            <p:nvPr/>
          </p:nvSpPr>
          <p:spPr>
            <a:xfrm>
              <a:off x="1858889" y="3174319"/>
              <a:ext cx="4155428" cy="1089624"/>
            </a:xfrm>
            <a:prstGeom prst="rect">
              <a:avLst/>
            </a:prstGeom>
          </p:spPr>
          <p:txBody>
            <a:bodyPr wrap="square">
              <a:spAutoFit/>
            </a:bodyPr>
            <a:lstStyle/>
            <a:p>
              <a:pPr fontAlgn="auto">
                <a:lnSpc>
                  <a:spcPct val="120000"/>
                </a:lnSpc>
              </a:pP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必须坚持和完善公有制为主体，多种所有制经济共同发展的</a:t>
              </a:r>
              <a:r>
                <a:rPr lang="zh-CN" altLang="en-US" spc="300" noProof="1">
                  <a:solidFill>
                    <a:srgbClr val="C00000"/>
                  </a:solidFill>
                  <a:latin typeface="微软雅黑" panose="020B0503020204020204" pitchFamily="34" charset="-122"/>
                  <a:ea typeface="微软雅黑" panose="020B0503020204020204" pitchFamily="34" charset="-122"/>
                  <a:cs typeface="+mn-ea"/>
                  <a:sym typeface="+mn-lt"/>
                </a:rPr>
                <a:t>基本经济制度</a:t>
              </a:r>
            </a:p>
          </p:txBody>
        </p:sp>
        <p:sp>
          <p:nvSpPr>
            <p:cNvPr id="50" name="矩形 49"/>
            <p:cNvSpPr/>
            <p:nvPr/>
          </p:nvSpPr>
          <p:spPr>
            <a:xfrm>
              <a:off x="638795" y="3100420"/>
              <a:ext cx="1152000" cy="1347903"/>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基本经济制度</a:t>
              </a:r>
            </a:p>
          </p:txBody>
        </p:sp>
      </p:grpSp>
    </p:spTree>
  </p:cSld>
  <p:clrMapOvr>
    <a:masterClrMapping/>
  </p:clrMapOvr>
  <p:transition spd="slow" advClick="0" advTm="43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bldLvl="0" animBg="1"/>
      <p:bldP spid="42" grpId="0"/>
      <p:bldP spid="4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12081" y="2529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新世纪新阶段的战略目标</a:t>
            </a:r>
          </a:p>
        </p:txBody>
      </p:sp>
      <p:sp>
        <p:nvSpPr>
          <p:cNvPr id="55" name="Rectangle 3"/>
          <p:cNvSpPr/>
          <p:nvPr/>
        </p:nvSpPr>
        <p:spPr>
          <a:xfrm>
            <a:off x="-14289" y="1389750"/>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340729" y="2135655"/>
            <a:ext cx="6120610" cy="1275323"/>
          </a:xfrm>
          <a:prstGeom prst="rect">
            <a:avLst/>
          </a:prstGeom>
        </p:spPr>
        <p:txBody>
          <a:bodyPr wrap="square">
            <a:spAutoFit/>
          </a:bodyPr>
          <a:lstStyle/>
          <a:p>
            <a:pPr algn="just" fontAlgn="auto">
              <a:lnSpc>
                <a:spcPct val="120000"/>
              </a:lnSpc>
            </a:pP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明确指出：在新世纪新阶段，经济和社会发展的战略目标是，巩固和发展已经初步达到的小康水平，实现两个百年奋斗目标。</a:t>
            </a:r>
          </a:p>
        </p:txBody>
      </p:sp>
      <p:sp>
        <p:nvSpPr>
          <p:cNvPr id="40" name="TextBox 19"/>
          <p:cNvSpPr txBox="1"/>
          <p:nvPr/>
        </p:nvSpPr>
        <p:spPr>
          <a:xfrm>
            <a:off x="5340729" y="1308460"/>
            <a:ext cx="2880100" cy="978856"/>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战略目标</a:t>
            </a:r>
          </a:p>
        </p:txBody>
      </p:sp>
      <p:sp>
        <p:nvSpPr>
          <p:cNvPr id="15" name="矩形 14"/>
          <p:cNvSpPr/>
          <p:nvPr/>
        </p:nvSpPr>
        <p:spPr>
          <a:xfrm>
            <a:off x="1115048" y="4874448"/>
            <a:ext cx="4408109" cy="645244"/>
          </a:xfrm>
          <a:prstGeom prst="rect">
            <a:avLst/>
          </a:prstGeom>
        </p:spPr>
        <p:txBody>
          <a:bodyPr wrap="square">
            <a:spAutoFit/>
          </a:bodyPr>
          <a:lstStyle/>
          <a:p>
            <a:pPr fontAlgn="auto"/>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到建党一百年时，建成惠及十几亿人口的更高水平的小康社会</a:t>
            </a:r>
          </a:p>
        </p:txBody>
      </p:sp>
      <p:sp>
        <p:nvSpPr>
          <p:cNvPr id="16" name="矩形 15"/>
          <p:cNvSpPr/>
          <p:nvPr/>
        </p:nvSpPr>
        <p:spPr>
          <a:xfrm>
            <a:off x="6514204" y="4840789"/>
            <a:ext cx="4829804" cy="645244"/>
          </a:xfrm>
          <a:prstGeom prst="rect">
            <a:avLst/>
          </a:prstGeom>
        </p:spPr>
        <p:txBody>
          <a:bodyPr wrap="square">
            <a:spAutoFit/>
          </a:bodyPr>
          <a:lstStyle/>
          <a:p>
            <a:pPr fontAlgn="auto"/>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到建国一百年时，人均国内生产总值达到中等发达国家水平，基本实现现代化</a:t>
            </a:r>
          </a:p>
        </p:txBody>
      </p:sp>
      <p:sp>
        <p:nvSpPr>
          <p:cNvPr id="17" name="矩形 16"/>
          <p:cNvSpPr/>
          <p:nvPr/>
        </p:nvSpPr>
        <p:spPr>
          <a:xfrm>
            <a:off x="1495620" y="4408932"/>
            <a:ext cx="3646963" cy="420743"/>
          </a:xfrm>
          <a:prstGeom prst="rect">
            <a:avLst/>
          </a:prstGeom>
          <a:noFill/>
        </p:spPr>
        <p:txBody>
          <a:bodyPr wrap="square">
            <a:spAutoFit/>
          </a:bodyPr>
          <a:lstStyle/>
          <a:p>
            <a:pPr fontAlgn="auto"/>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【1921~2021</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第</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1</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个一百年</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a:t>
            </a:r>
          </a:p>
        </p:txBody>
      </p:sp>
      <p:sp>
        <p:nvSpPr>
          <p:cNvPr id="18" name="矩形 17"/>
          <p:cNvSpPr/>
          <p:nvPr/>
        </p:nvSpPr>
        <p:spPr>
          <a:xfrm>
            <a:off x="3567578" y="3638896"/>
            <a:ext cx="5274362" cy="576338"/>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两个百年  奋斗目标</a:t>
            </a:r>
          </a:p>
        </p:txBody>
      </p:sp>
      <p:sp>
        <p:nvSpPr>
          <p:cNvPr id="19" name="矩形 18"/>
          <p:cNvSpPr/>
          <p:nvPr/>
        </p:nvSpPr>
        <p:spPr>
          <a:xfrm>
            <a:off x="7105623" y="4408932"/>
            <a:ext cx="3646963" cy="420743"/>
          </a:xfrm>
          <a:prstGeom prst="rect">
            <a:avLst/>
          </a:prstGeom>
          <a:noFill/>
        </p:spPr>
        <p:txBody>
          <a:bodyPr wrap="square">
            <a:spAutoFit/>
          </a:bodyPr>
          <a:lstStyle/>
          <a:p>
            <a:pPr fontAlgn="auto"/>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【1949~2049</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第</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2</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个一百年</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6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16" presetClass="entr" presetSubtype="2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15" grpId="0"/>
      <p:bldP spid="16" grpId="0"/>
      <p:bldP spid="17" grpId="0"/>
      <p:bldP spid="18" grpId="0" bldLvl="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3503" y="30947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一个中心、两个基本点</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4967300" y="2638005"/>
            <a:ext cx="5904681" cy="1035185"/>
          </a:xfrm>
          <a:prstGeom prst="rect">
            <a:avLst/>
          </a:prstGeom>
          <a:noFill/>
          <a:ln w="9525">
            <a:noFill/>
          </a:ln>
        </p:spPr>
        <p:txBody>
          <a:bodyPr wrap="square" anchor="t">
            <a:spAutoFit/>
          </a:bodyPr>
          <a:lstStyle/>
          <a:p>
            <a:pPr algn="just">
              <a:lnSpc>
                <a:spcPct val="120000"/>
              </a:lnSpc>
            </a:pP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领导和团结全国各族人民，以经济建设为中心，坚持四项基本原则，坚持改革开放，自力更生，艰苦创业，为把我国建设成为富强民主文明和谐的社会主义现代化国家而奋斗。</a:t>
            </a:r>
            <a:endParaRPr lang="zh-CN" altLang="en-US" sz="17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40" name="TextBox 19"/>
          <p:cNvSpPr txBox="1"/>
          <p:nvPr/>
        </p:nvSpPr>
        <p:spPr>
          <a:xfrm>
            <a:off x="4967301" y="1810810"/>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基本路线</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grpSp>
        <p:nvGrpSpPr>
          <p:cNvPr id="31" name="组合 30"/>
          <p:cNvGrpSpPr/>
          <p:nvPr/>
        </p:nvGrpSpPr>
        <p:grpSpPr>
          <a:xfrm>
            <a:off x="2265659" y="4221266"/>
            <a:ext cx="2702277" cy="400102"/>
            <a:chOff x="7627752" y="3108098"/>
            <a:chExt cx="2701055" cy="400110"/>
          </a:xfrm>
        </p:grpSpPr>
        <p:sp>
          <p:nvSpPr>
            <p:cNvPr id="58381" name="矩形 31"/>
            <p:cNvSpPr/>
            <p:nvPr/>
          </p:nvSpPr>
          <p:spPr>
            <a:xfrm>
              <a:off x="8092297" y="3108098"/>
              <a:ext cx="2236510"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坚持社会主义道路</a:t>
              </a:r>
            </a:p>
          </p:txBody>
        </p:sp>
        <p:sp>
          <p:nvSpPr>
            <p:cNvPr id="33" name="圆角矩形 5"/>
            <p:cNvSpPr/>
            <p:nvPr/>
          </p:nvSpPr>
          <p:spPr>
            <a:xfrm>
              <a:off x="7627752" y="3119540"/>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1</a:t>
              </a:r>
            </a:p>
          </p:txBody>
        </p:sp>
      </p:grpSp>
      <p:grpSp>
        <p:nvGrpSpPr>
          <p:cNvPr id="36" name="组合 35"/>
          <p:cNvGrpSpPr/>
          <p:nvPr/>
        </p:nvGrpSpPr>
        <p:grpSpPr>
          <a:xfrm>
            <a:off x="2265659" y="4808718"/>
            <a:ext cx="2702277" cy="400102"/>
            <a:chOff x="7627752" y="3696257"/>
            <a:chExt cx="2701055" cy="400110"/>
          </a:xfrm>
        </p:grpSpPr>
        <p:sp>
          <p:nvSpPr>
            <p:cNvPr id="58384" name="矩形 38"/>
            <p:cNvSpPr/>
            <p:nvPr/>
          </p:nvSpPr>
          <p:spPr>
            <a:xfrm>
              <a:off x="8092297" y="3696257"/>
              <a:ext cx="2236510"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坚持人民民主专政</a:t>
              </a:r>
            </a:p>
          </p:txBody>
        </p:sp>
        <p:sp>
          <p:nvSpPr>
            <p:cNvPr id="41" name="圆角矩形 31"/>
            <p:cNvSpPr/>
            <p:nvPr/>
          </p:nvSpPr>
          <p:spPr>
            <a:xfrm>
              <a:off x="7627752" y="3707699"/>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2</a:t>
              </a:r>
            </a:p>
          </p:txBody>
        </p:sp>
      </p:grpSp>
      <p:grpSp>
        <p:nvGrpSpPr>
          <p:cNvPr id="42" name="组合 41"/>
          <p:cNvGrpSpPr/>
          <p:nvPr/>
        </p:nvGrpSpPr>
        <p:grpSpPr>
          <a:xfrm>
            <a:off x="5736385" y="4253020"/>
            <a:ext cx="3213518" cy="400102"/>
            <a:chOff x="7627752" y="4284965"/>
            <a:chExt cx="3214017" cy="400110"/>
          </a:xfrm>
        </p:grpSpPr>
        <p:sp>
          <p:nvSpPr>
            <p:cNvPr id="58387" name="矩形 42"/>
            <p:cNvSpPr/>
            <p:nvPr/>
          </p:nvSpPr>
          <p:spPr>
            <a:xfrm>
              <a:off x="8092298" y="4284965"/>
              <a:ext cx="2749471"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坚持中国共产党的领导</a:t>
              </a:r>
            </a:p>
          </p:txBody>
        </p:sp>
        <p:sp>
          <p:nvSpPr>
            <p:cNvPr id="44" name="圆角矩形 32"/>
            <p:cNvSpPr/>
            <p:nvPr/>
          </p:nvSpPr>
          <p:spPr>
            <a:xfrm>
              <a:off x="7627752" y="4296407"/>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3</a:t>
              </a:r>
            </a:p>
          </p:txBody>
        </p:sp>
      </p:grpSp>
      <p:grpSp>
        <p:nvGrpSpPr>
          <p:cNvPr id="45" name="组合 44"/>
          <p:cNvGrpSpPr/>
          <p:nvPr/>
        </p:nvGrpSpPr>
        <p:grpSpPr>
          <a:xfrm>
            <a:off x="5736385" y="4832533"/>
            <a:ext cx="4240764" cy="400102"/>
            <a:chOff x="7627752" y="4864463"/>
            <a:chExt cx="4239939" cy="400110"/>
          </a:xfrm>
        </p:grpSpPr>
        <p:sp>
          <p:nvSpPr>
            <p:cNvPr id="58390" name="矩形 45"/>
            <p:cNvSpPr/>
            <p:nvPr/>
          </p:nvSpPr>
          <p:spPr>
            <a:xfrm>
              <a:off x="8092298" y="4864463"/>
              <a:ext cx="3775393"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坚持马克思列宁主义毛泽东思想</a:t>
              </a:r>
            </a:p>
          </p:txBody>
        </p:sp>
        <p:sp>
          <p:nvSpPr>
            <p:cNvPr id="47" name="圆角矩形 36"/>
            <p:cNvSpPr/>
            <p:nvPr/>
          </p:nvSpPr>
          <p:spPr>
            <a:xfrm>
              <a:off x="7627752" y="4875905"/>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4</a:t>
              </a:r>
            </a:p>
          </p:txBody>
        </p:sp>
      </p:gr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2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4"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ppt_x</p:attrName>
                                        </p:attrNameLst>
                                      </p:cBhvr>
                                      <p:tavLst>
                                        <p:tav tm="0">
                                          <p:val>
                                            <p:strVal val="#ppt_x"/>
                                          </p:val>
                                        </p:tav>
                                        <p:tav tm="100000">
                                          <p:val>
                                            <p:strVal val="#ppt_x"/>
                                          </p:val>
                                        </p:tav>
                                      </p:tavLst>
                                    </p:anim>
                                    <p:anim calcmode="lin" valueType="num">
                                      <p:cBhvr>
                                        <p:cTn id="36" dur="500" fill="hold"/>
                                        <p:tgtEl>
                                          <p:spTgt spid="42"/>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27615" y="23898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党领导各项工作的基本方针</a:t>
            </a:r>
          </a:p>
        </p:txBody>
      </p:sp>
      <p:sp>
        <p:nvSpPr>
          <p:cNvPr id="55" name="Rectangle 3"/>
          <p:cNvSpPr/>
          <p:nvPr/>
        </p:nvSpPr>
        <p:spPr>
          <a:xfrm>
            <a:off x="-14289" y="1676808"/>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227684" y="2608792"/>
            <a:ext cx="5904681" cy="720291"/>
          </a:xfrm>
          <a:prstGeom prst="rect">
            <a:avLst/>
          </a:prstGeom>
          <a:noFill/>
          <a:ln w="9525">
            <a:noFill/>
          </a:ln>
        </p:spPr>
        <p:txBody>
          <a:bodyPr wrap="square" anchor="t">
            <a:spAutoFit/>
          </a:bodyPr>
          <a:lstStyle/>
          <a:p>
            <a:pPr algn="just">
              <a:lnSpc>
                <a:spcPct val="120000"/>
              </a:lnSpc>
            </a:pP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第十九至二十二自然段</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党关于军队建设、民族工作、宗教工作、统战工作、外交工作的基本方针。</a:t>
            </a:r>
            <a:endParaRPr lang="zh-CN" altLang="en-US" sz="17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5227684" y="1781596"/>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基本方针</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25" name="矩形 24"/>
          <p:cNvSpPr/>
          <p:nvPr/>
        </p:nvSpPr>
        <p:spPr>
          <a:xfrm>
            <a:off x="1694084" y="3841487"/>
            <a:ext cx="9946983" cy="1863968"/>
          </a:xfrm>
          <a:prstGeom prst="rect">
            <a:avLst/>
          </a:prstGeom>
        </p:spPr>
        <p:txBody>
          <a:bodyPr wrap="square">
            <a:spAutoFit/>
          </a:bodyPr>
          <a:lstStyle/>
          <a:p>
            <a:pPr algn="just" fontAlgn="auto">
              <a:lnSpc>
                <a:spcPct val="120000"/>
              </a:lnSpc>
            </a:pPr>
            <a:r>
              <a:rPr lang="en-US" altLang="zh-CN" sz="16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rgbClr val="C00000"/>
                </a:solidFill>
                <a:latin typeface="微软雅黑" panose="020B0503020204020204" pitchFamily="34" charset="-122"/>
                <a:ea typeface="微软雅黑" panose="020B0503020204020204" pitchFamily="34" charset="-122"/>
                <a:cs typeface="+mn-ea"/>
                <a:sym typeface="+mn-lt"/>
              </a:rPr>
              <a:t>党章</a:t>
            </a:r>
            <a:r>
              <a:rPr lang="en-US" altLang="zh-CN" sz="16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分别对党坚持对人民军队和其他人民武装力量的领导，加强军队建设，发挥军队作用；维护和发展国内各民族的平等团结互助和谐关系，实现共同团结奋斗、共同繁荣发展；全面贯彻党的宗教工作基本方针，团结信教群众为经济社会发展作贡献；发展和壮大最广泛的爱国统一战线，完成祖国统一大业；积极发展对外关系，努力为我国的改革开放和现代化建设争取有利的国际环境，推动建设持久和平、共同繁荣的和谐世界等方面的基本原则和方针作了明确规定。</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98109" y="323446"/>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党的建设</a:t>
            </a:r>
          </a:p>
        </p:txBody>
      </p:sp>
      <p:sp>
        <p:nvSpPr>
          <p:cNvPr id="55" name="Rectangle 3"/>
          <p:cNvSpPr/>
          <p:nvPr/>
        </p:nvSpPr>
        <p:spPr>
          <a:xfrm>
            <a:off x="-14289" y="1533279"/>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285159" y="2439541"/>
            <a:ext cx="5904682" cy="1034264"/>
          </a:xfrm>
          <a:prstGeom prst="rect">
            <a:avLst/>
          </a:prstGeom>
          <a:noFill/>
          <a:ln w="9525">
            <a:noFill/>
          </a:ln>
        </p:spPr>
        <p:txBody>
          <a:bodyPr wrap="square" anchor="t">
            <a:spAutoFit/>
          </a:bodyPr>
          <a:lstStyle/>
          <a:p>
            <a:pPr algn="just">
              <a:lnSpc>
                <a:spcPct val="120000"/>
              </a:lnSpc>
            </a:pP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第二十三至二十七自然段</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主要围绕领导全国各族人民实现社会主义现代化的宏伟目标，明确了加强和改进党的建设的基本方针和目标任务</a:t>
            </a:r>
            <a:endParaRPr lang="zh-CN" altLang="en-US" sz="17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5251818" y="145198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党的建设</a:t>
            </a:r>
          </a:p>
        </p:txBody>
      </p:sp>
      <p:sp>
        <p:nvSpPr>
          <p:cNvPr id="25" name="矩形 24"/>
          <p:cNvSpPr/>
          <p:nvPr/>
        </p:nvSpPr>
        <p:spPr>
          <a:xfrm>
            <a:off x="1397182" y="3802112"/>
            <a:ext cx="9946983" cy="1815066"/>
          </a:xfrm>
          <a:prstGeom prst="rect">
            <a:avLst/>
          </a:prstGeom>
        </p:spPr>
        <p:txBody>
          <a:bodyPr wrap="square">
            <a:spAutoFit/>
          </a:bodyPr>
          <a:lstStyle/>
          <a:p>
            <a:pPr algn="just" fontAlgn="auto">
              <a:lnSpc>
                <a:spcPct val="100000"/>
              </a:lnSpc>
            </a:pP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紧密围绕党的基本路线，加强党的执政能力建设、先进性和纯洁性建设，以改革创新精神全面推进党的建设新的伟大工程，整体推进党的思想建设、组织建设、作风建设、反腐倡廉建设、制度建设，全面提高党的建设科学化水平。坚持立党为公、执政为民，坚持党要管党、从严治党，发扬党的优良传统和作风，不断提高党的领导水平和执政水平，提高拒腐防变和抵御风险的能力，不断增强党的阶级基础和扩大党的群众基础，不断提高党的创造力、凝聚力、战斗力，建设学习型、服务型、创新型的马克思主义执政党，使我们党始终走在时代前列，成为领导全国人民沿着中国特色社会主义道路不断前进的坚强核心。</a:t>
            </a:r>
            <a:endParaRPr lang="zh-CN" altLang="en-US" sz="1600" kern="1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6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12081" y="29550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党的建设的四项基本要求</a:t>
            </a:r>
          </a:p>
        </p:txBody>
      </p:sp>
      <p:sp>
        <p:nvSpPr>
          <p:cNvPr id="55" name="Rectangle 3"/>
          <p:cNvSpPr/>
          <p:nvPr/>
        </p:nvSpPr>
        <p:spPr>
          <a:xfrm>
            <a:off x="-14289" y="17485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631337"/>
            <a:ext cx="5904682" cy="720291"/>
          </a:xfrm>
          <a:prstGeom prst="rect">
            <a:avLst/>
          </a:prstGeom>
          <a:noFill/>
          <a:ln w="9525">
            <a:noFill/>
          </a:ln>
        </p:spPr>
        <p:txBody>
          <a:bodyPr wrap="square" anchor="t">
            <a:spAutoFit/>
          </a:bodyPr>
          <a:lstStyle/>
          <a:p>
            <a:pPr algn="just">
              <a:lnSpc>
                <a:spcPct val="120000"/>
              </a:lnSpc>
            </a:pP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指出党的建设必须坚决实现四项基本要求，即四个坚持。</a:t>
            </a:r>
            <a:endParaRPr lang="zh-CN" altLang="en-US" sz="17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5520458" y="1643782"/>
            <a:ext cx="2880100" cy="97961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基本要求</a:t>
            </a:r>
          </a:p>
        </p:txBody>
      </p:sp>
      <p:sp>
        <p:nvSpPr>
          <p:cNvPr id="12" name="矩形 11"/>
          <p:cNvSpPr/>
          <p:nvPr/>
        </p:nvSpPr>
        <p:spPr>
          <a:xfrm>
            <a:off x="1168553" y="3936114"/>
            <a:ext cx="6171417" cy="527119"/>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坚持党的基本路线</a:t>
            </a:r>
          </a:p>
        </p:txBody>
      </p:sp>
      <p:sp>
        <p:nvSpPr>
          <p:cNvPr id="13" name="矩形 12"/>
          <p:cNvSpPr/>
          <p:nvPr/>
        </p:nvSpPr>
        <p:spPr>
          <a:xfrm>
            <a:off x="1168553" y="4645183"/>
            <a:ext cx="6150776" cy="528707"/>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坚持解放思想，实事求是，与时俱进，求真务实</a:t>
            </a:r>
          </a:p>
        </p:txBody>
      </p:sp>
      <p:sp>
        <p:nvSpPr>
          <p:cNvPr id="14" name="矩形 13"/>
          <p:cNvSpPr/>
          <p:nvPr/>
        </p:nvSpPr>
        <p:spPr>
          <a:xfrm>
            <a:off x="7463811" y="3921824"/>
            <a:ext cx="3313544" cy="528707"/>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坚持全心全意为人民服务</a:t>
            </a:r>
          </a:p>
        </p:txBody>
      </p:sp>
      <p:sp>
        <p:nvSpPr>
          <p:cNvPr id="15" name="矩形 14"/>
          <p:cNvSpPr/>
          <p:nvPr/>
        </p:nvSpPr>
        <p:spPr>
          <a:xfrm>
            <a:off x="7463811" y="4632482"/>
            <a:ext cx="3313544" cy="527119"/>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坚持民主集中制</a:t>
            </a:r>
          </a:p>
        </p:txBody>
      </p:sp>
      <p:sp>
        <p:nvSpPr>
          <p:cNvPr id="16" name="矩形 15"/>
          <p:cNvSpPr/>
          <p:nvPr/>
        </p:nvSpPr>
        <p:spPr>
          <a:xfrm>
            <a:off x="2097361" y="5282806"/>
            <a:ext cx="7995691" cy="400102"/>
          </a:xfrm>
          <a:prstGeom prst="rect">
            <a:avLst/>
          </a:prstGeom>
        </p:spPr>
        <p:txBody>
          <a:bodyPr wrap="square">
            <a:spAutoFit/>
          </a:bodyPr>
          <a:lstStyle/>
          <a:p>
            <a:pPr fontAlgn="auto"/>
            <a:r>
              <a:rPr lang="zh-CN" altLang="en-US"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这四项基本要求，是党的建设必须始终牢牢把握的着力点。</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8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4000"/>
                            </p:stCondLst>
                            <p:childTnLst>
                              <p:par>
                                <p:cTn id="27" presetID="2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000"/>
                            </p:stCondLst>
                            <p:childTnLst>
                              <p:par>
                                <p:cTn id="35" presetID="22" presetClass="entr" presetSubtype="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12" grpId="0" bldLvl="0" animBg="1"/>
      <p:bldP spid="13" grpId="0" bldLvl="0" animBg="1"/>
      <p:bldP spid="14" grpId="0" bldLvl="0" animBg="1"/>
      <p:bldP spid="15" grpId="0" bldLvl="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素材\国庆\e0376a6ef6ec8448fa9a6f7f f15d19b0.pnge0376a6ef6ec8448fa9a6f7f f15d19b0"/>
          <p:cNvPicPr>
            <a:picLocks noChangeAspect="1"/>
          </p:cNvPicPr>
          <p:nvPr/>
        </p:nvPicPr>
        <p:blipFill>
          <a:blip r:embed="rId3"/>
          <a:srcRect/>
          <a:stretch>
            <a:fillRect/>
          </a:stretch>
        </p:blipFill>
        <p:spPr>
          <a:xfrm>
            <a:off x="0" y="2409057"/>
            <a:ext cx="12207560" cy="4469712"/>
          </a:xfrm>
          <a:prstGeom prst="rect">
            <a:avLst/>
          </a:prstGeom>
        </p:spPr>
      </p:pic>
      <p:pic>
        <p:nvPicPr>
          <p:cNvPr id="9" name="图片 8" descr="gyhju56764"/>
          <p:cNvPicPr>
            <a:picLocks noChangeAspect="1"/>
          </p:cNvPicPr>
          <p:nvPr/>
        </p:nvPicPr>
        <p:blipFill>
          <a:blip r:embed="rId4" cstate="email"/>
          <a:stretch>
            <a:fillRect/>
          </a:stretch>
        </p:blipFill>
        <p:spPr>
          <a:xfrm>
            <a:off x="1" y="-22674"/>
            <a:ext cx="9039132" cy="1359712"/>
          </a:xfrm>
          <a:prstGeom prst="rect">
            <a:avLst/>
          </a:prstGeom>
        </p:spPr>
      </p:pic>
      <p:pic>
        <p:nvPicPr>
          <p:cNvPr id="23" name="Picture 5" descr="C:\Documents and Settings\Administrator\桌面\05.png"/>
          <p:cNvPicPr>
            <a:picLocks noChangeAspect="1" noChangeArrowheads="1"/>
          </p:cNvPicPr>
          <p:nvPr/>
        </p:nvPicPr>
        <p:blipFill>
          <a:blip r:embed="rId5" cstate="email"/>
          <a:srcRect/>
          <a:stretch>
            <a:fillRect/>
          </a:stretch>
        </p:blipFill>
        <p:spPr bwMode="auto">
          <a:xfrm>
            <a:off x="9938791" y="435463"/>
            <a:ext cx="1965182" cy="1481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ound Same Side Corner Rectangle 21"/>
          <p:cNvSpPr/>
          <p:nvPr/>
        </p:nvSpPr>
        <p:spPr>
          <a:xfrm rot="16200000" flipH="1">
            <a:off x="5409635" y="-1078816"/>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5525220" y="-942274"/>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3780013" y="2456053"/>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sz="35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新时代中国特色社会主义思想</a:t>
            </a:r>
          </a:p>
        </p:txBody>
      </p:sp>
      <p:sp>
        <p:nvSpPr>
          <p:cNvPr id="15" name="文本框 8"/>
          <p:cNvSpPr txBox="1"/>
          <p:nvPr/>
        </p:nvSpPr>
        <p:spPr>
          <a:xfrm>
            <a:off x="5652236" y="2193385"/>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3636308"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15590"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960906" y="2488822"/>
            <a:ext cx="1294521" cy="1036552"/>
            <a:chOff x="2502405"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502405"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01</a:t>
              </a:r>
              <a:endParaRPr lang="zh-CN" altLang="en-US" sz="4800" dirty="0">
                <a:solidFill>
                  <a:schemeClr val="bg1"/>
                </a:solidFill>
                <a:latin typeface="Impact" panose="020B0806030902050204" pitchFamily="34" charset="0"/>
                <a:ea typeface="微软雅黑" panose="020B0503020204020204" pitchFamily="34" charset="-122"/>
                <a:cs typeface="+mn-cs"/>
              </a:endParaRPr>
            </a:p>
          </p:txBody>
        </p:sp>
      </p:grpSp>
      <p:sp>
        <p:nvSpPr>
          <p:cNvPr id="24" name="文本框 8"/>
          <p:cNvSpPr txBox="1"/>
          <p:nvPr/>
        </p:nvSpPr>
        <p:spPr>
          <a:xfrm>
            <a:off x="4046748" y="3324847"/>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spTree>
  </p:cSld>
  <p:clrMapOvr>
    <a:masterClrMapping/>
  </p:clrMapOvr>
  <mc:AlternateContent xmlns:mc="http://schemas.openxmlformats.org/markup-compatibility/2006" xmlns:p14="http://schemas.microsoft.com/office/powerpoint/2010/main">
    <mc:Choice Requires="p14">
      <p:transition spd="slow" p14:dur="2000" advTm="9591"/>
    </mc:Choice>
    <mc:Fallback xmlns="">
      <p:transition spd="slow" advTm="9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0-#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3"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ppt_x</p:attrName>
                                        </p:attrNameLst>
                                      </p:cBhvr>
                                      <p:tavLst>
                                        <p:tav tm="0">
                                          <p:val>
                                            <p:strVal val="1+#ppt_w/2"/>
                                          </p:val>
                                        </p:tav>
                                        <p:tav tm="100000">
                                          <p:val>
                                            <p:strVal val="#ppt_x"/>
                                          </p:val>
                                        </p:tav>
                                      </p:tavLst>
                                    </p:anim>
                                    <p:anim calcmode="lin" valueType="num">
                                      <p:cBhvr>
                                        <p:cTn id="19" dur="10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900" fill="hold"/>
                                        <p:tgtEl>
                                          <p:spTgt spid="11"/>
                                        </p:tgtEl>
                                        <p:attrNameLst>
                                          <p:attrName>ppt_w</p:attrName>
                                        </p:attrNameLst>
                                      </p:cBhvr>
                                      <p:tavLst>
                                        <p:tav tm="0">
                                          <p:val>
                                            <p:fltVal val="0"/>
                                          </p:val>
                                        </p:tav>
                                        <p:tav tm="100000">
                                          <p:val>
                                            <p:strVal val="#ppt_w"/>
                                          </p:val>
                                        </p:tav>
                                      </p:tavLst>
                                    </p:anim>
                                    <p:anim calcmode="lin" valueType="num">
                                      <p:cBhvr>
                                        <p:cTn id="24" dur="900" fill="hold"/>
                                        <p:tgtEl>
                                          <p:spTgt spid="11"/>
                                        </p:tgtEl>
                                        <p:attrNameLst>
                                          <p:attrName>ppt_h</p:attrName>
                                        </p:attrNameLst>
                                      </p:cBhvr>
                                      <p:tavLst>
                                        <p:tav tm="0">
                                          <p:val>
                                            <p:fltVal val="0"/>
                                          </p:val>
                                        </p:tav>
                                        <p:tav tm="100000">
                                          <p:val>
                                            <p:strVal val="#ppt_h"/>
                                          </p:val>
                                        </p:tav>
                                      </p:tavLst>
                                    </p:anim>
                                    <p:animEffect transition="in" filter="fade">
                                      <p:cBhvr>
                                        <p:cTn id="25" dur="9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900" fill="hold"/>
                                        <p:tgtEl>
                                          <p:spTgt spid="10"/>
                                        </p:tgtEl>
                                        <p:attrNameLst>
                                          <p:attrName>ppt_w</p:attrName>
                                        </p:attrNameLst>
                                      </p:cBhvr>
                                      <p:tavLst>
                                        <p:tav tm="0">
                                          <p:val>
                                            <p:fltVal val="0"/>
                                          </p:val>
                                        </p:tav>
                                        <p:tav tm="100000">
                                          <p:val>
                                            <p:strVal val="#ppt_w"/>
                                          </p:val>
                                        </p:tav>
                                      </p:tavLst>
                                    </p:anim>
                                    <p:anim calcmode="lin" valueType="num">
                                      <p:cBhvr>
                                        <p:cTn id="29" dur="900" fill="hold"/>
                                        <p:tgtEl>
                                          <p:spTgt spid="10"/>
                                        </p:tgtEl>
                                        <p:attrNameLst>
                                          <p:attrName>ppt_h</p:attrName>
                                        </p:attrNameLst>
                                      </p:cBhvr>
                                      <p:tavLst>
                                        <p:tav tm="0">
                                          <p:val>
                                            <p:fltVal val="0"/>
                                          </p:val>
                                        </p:tav>
                                        <p:tav tm="100000">
                                          <p:val>
                                            <p:strVal val="#ppt_h"/>
                                          </p:val>
                                        </p:tav>
                                      </p:tavLst>
                                    </p:anim>
                                    <p:animEffect transition="in" filter="fade">
                                      <p:cBhvr>
                                        <p:cTn id="30" dur="900"/>
                                        <p:tgtEl>
                                          <p:spTgt spid="10"/>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550"/>
                                        <p:tgtEl>
                                          <p:spTgt spid="15"/>
                                        </p:tgtEl>
                                      </p:cBhvr>
                                    </p:animEffect>
                                  </p:childTnLst>
                                </p:cTn>
                              </p:par>
                            </p:childTnLst>
                          </p:cTn>
                        </p:par>
                        <p:par>
                          <p:cTn id="39" fill="hold">
                            <p:stCondLst>
                              <p:cond delay="7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8000"/>
                            </p:stCondLst>
                            <p:childTnLst>
                              <p:par>
                                <p:cTn id="44" presetID="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par>
                          <p:cTn id="48" fill="hold">
                            <p:stCondLst>
                              <p:cond delay="850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5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4138" y="26692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党的领导</a:t>
            </a:r>
          </a:p>
        </p:txBody>
      </p:sp>
      <p:sp>
        <p:nvSpPr>
          <p:cNvPr id="55" name="Rectangle 3"/>
          <p:cNvSpPr/>
          <p:nvPr/>
        </p:nvSpPr>
        <p:spPr>
          <a:xfrm>
            <a:off x="-13654" y="121129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623976" y="2194083"/>
            <a:ext cx="5904682" cy="720291"/>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第二十八自然段</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明确了党的领导的三种形态，并具体阐明了如何加强和改善党的领导问题</a:t>
            </a:r>
          </a:p>
        </p:txBody>
      </p:sp>
      <p:sp>
        <p:nvSpPr>
          <p:cNvPr id="40" name="TextBox 19"/>
          <p:cNvSpPr txBox="1"/>
          <p:nvPr/>
        </p:nvSpPr>
        <p:spPr>
          <a:xfrm>
            <a:off x="5623976" y="1366887"/>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党的领导</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18" name="矩形 17"/>
          <p:cNvSpPr/>
          <p:nvPr/>
        </p:nvSpPr>
        <p:spPr>
          <a:xfrm>
            <a:off x="459483" y="3611904"/>
            <a:ext cx="2822943" cy="1722662"/>
          </a:xfrm>
          <a:prstGeom prst="rect">
            <a:avLst/>
          </a:prstGeom>
          <a:solidFill>
            <a:srgbClr val="EF2600"/>
          </a:solidFill>
        </p:spPr>
        <p:txBody>
          <a:bodyPr wrap="none" anchor="ctr" anchorCtr="1">
            <a:no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党的领导</a:t>
            </a:r>
            <a:endParaRPr lang="en-US" altLang="zh-CN" sz="2665" b="1" noProof="1">
              <a:solidFill>
                <a:schemeClr val="bg1"/>
              </a:solidFill>
              <a:latin typeface="微软雅黑" panose="020B0503020204020204" pitchFamily="34" charset="-122"/>
              <a:ea typeface="微软雅黑" panose="020B0503020204020204" pitchFamily="34" charset="-122"/>
              <a:cs typeface="+mn-ea"/>
              <a:sym typeface="+mn-lt"/>
            </a:endParaRPr>
          </a:p>
          <a:p>
            <a:pPr fontAlgn="auto"/>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三种形态</a:t>
            </a:r>
          </a:p>
        </p:txBody>
      </p:sp>
      <p:sp>
        <p:nvSpPr>
          <p:cNvPr id="19" name="矩形 18"/>
          <p:cNvSpPr/>
          <p:nvPr/>
        </p:nvSpPr>
        <p:spPr>
          <a:xfrm>
            <a:off x="6429896" y="3611587"/>
            <a:ext cx="5415668" cy="1338437"/>
          </a:xfrm>
          <a:prstGeom prst="rect">
            <a:avLst/>
          </a:prstGeom>
        </p:spPr>
        <p:txBody>
          <a:bodyPr wrap="square">
            <a:spAutoFit/>
          </a:bodyPr>
          <a:lstStyle/>
          <a:p>
            <a:pPr fontAlgn="auto">
              <a:lnSpc>
                <a:spcPct val="150000"/>
              </a:lnSpc>
            </a:pP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党要适应改革开放和社会主义现代化建设的要求，坚持科学执政、民主执政、依法执政，加强和改善党的领导。</a:t>
            </a:r>
          </a:p>
        </p:txBody>
      </p:sp>
      <p:sp>
        <p:nvSpPr>
          <p:cNvPr id="20" name="矩形 19"/>
          <p:cNvSpPr/>
          <p:nvPr/>
        </p:nvSpPr>
        <p:spPr>
          <a:xfrm>
            <a:off x="4263629" y="3442020"/>
            <a:ext cx="1968756" cy="487426"/>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政治领导</a:t>
            </a:r>
          </a:p>
        </p:txBody>
      </p:sp>
      <p:sp>
        <p:nvSpPr>
          <p:cNvPr id="21" name="矩形 20"/>
          <p:cNvSpPr/>
          <p:nvPr/>
        </p:nvSpPr>
        <p:spPr>
          <a:xfrm>
            <a:off x="4263629" y="4229523"/>
            <a:ext cx="1968756" cy="487426"/>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思想领导</a:t>
            </a:r>
          </a:p>
        </p:txBody>
      </p:sp>
      <p:sp>
        <p:nvSpPr>
          <p:cNvPr id="22" name="矩形 21"/>
          <p:cNvSpPr/>
          <p:nvPr/>
        </p:nvSpPr>
        <p:spPr>
          <a:xfrm>
            <a:off x="4263629" y="5015437"/>
            <a:ext cx="1968756" cy="487426"/>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组织领导</a:t>
            </a:r>
          </a:p>
        </p:txBody>
      </p:sp>
      <p:sp>
        <p:nvSpPr>
          <p:cNvPr id="23" name="燕尾形 5"/>
          <p:cNvSpPr/>
          <p:nvPr/>
        </p:nvSpPr>
        <p:spPr>
          <a:xfrm>
            <a:off x="3566625" y="4086629"/>
            <a:ext cx="412804" cy="671600"/>
          </a:xfrm>
          <a:prstGeom prst="chevron">
            <a:avLst/>
          </a:prstGeom>
          <a:solidFill>
            <a:srgbClr val="E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pic>
        <p:nvPicPr>
          <p:cNvPr id="3" name="图片 2" descr="933915c406a4de60a5b7a646797f4595"/>
          <p:cNvPicPr>
            <a:picLocks noChangeAspect="1"/>
          </p:cNvPicPr>
          <p:nvPr/>
        </p:nvPicPr>
        <p:blipFill>
          <a:blip r:embed="rId3" cstate="email"/>
          <a:stretch>
            <a:fillRect/>
          </a:stretch>
        </p:blipFill>
        <p:spPr>
          <a:xfrm>
            <a:off x="668107" y="665755"/>
            <a:ext cx="4431607" cy="2795634"/>
          </a:xfrm>
          <a:prstGeom prst="rect">
            <a:avLst/>
          </a:prstGeom>
        </p:spPr>
      </p:pic>
    </p:spTree>
  </p:cSld>
  <p:clrMapOvr>
    <a:masterClrMapping/>
  </p:clrMapOvr>
  <p:transition spd="slow" advClick="0" advTm="6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18" grpId="0" bldLvl="0" animBg="1"/>
      <p:bldP spid="19" grpId="0"/>
      <p:bldP spid="20" grpId="0" bldLvl="0" animBg="1"/>
      <p:bldP spid="21" grpId="0" bldLvl="0" animBg="1"/>
      <p:bldP spid="22" grpId="0" bldLvl="0" animBg="1"/>
      <p:bldP spid="2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素材\国庆\e0376a6ef6ec8448fa9a6f7f f15d19b0.pnge0376a6ef6ec8448fa9a6f7f f15d19b0"/>
          <p:cNvPicPr>
            <a:picLocks noChangeAspect="1"/>
          </p:cNvPicPr>
          <p:nvPr/>
        </p:nvPicPr>
        <p:blipFill>
          <a:blip r:embed="rId3"/>
          <a:srcRect/>
          <a:stretch>
            <a:fillRect/>
          </a:stretch>
        </p:blipFill>
        <p:spPr>
          <a:xfrm>
            <a:off x="0" y="2409057"/>
            <a:ext cx="12207560" cy="4469712"/>
          </a:xfrm>
          <a:prstGeom prst="rect">
            <a:avLst/>
          </a:prstGeom>
        </p:spPr>
      </p:pic>
      <p:pic>
        <p:nvPicPr>
          <p:cNvPr id="9" name="图片 8" descr="gyhju56764"/>
          <p:cNvPicPr>
            <a:picLocks noChangeAspect="1"/>
          </p:cNvPicPr>
          <p:nvPr/>
        </p:nvPicPr>
        <p:blipFill>
          <a:blip r:embed="rId4" cstate="email"/>
          <a:stretch>
            <a:fillRect/>
          </a:stretch>
        </p:blipFill>
        <p:spPr>
          <a:xfrm>
            <a:off x="1" y="-22674"/>
            <a:ext cx="9039132" cy="1359712"/>
          </a:xfrm>
          <a:prstGeom prst="rect">
            <a:avLst/>
          </a:prstGeom>
        </p:spPr>
      </p:pic>
      <p:pic>
        <p:nvPicPr>
          <p:cNvPr id="23" name="Picture 5" descr="C:\Documents and Settings\Administrator\桌面\05.png"/>
          <p:cNvPicPr>
            <a:picLocks noChangeAspect="1" noChangeArrowheads="1"/>
          </p:cNvPicPr>
          <p:nvPr/>
        </p:nvPicPr>
        <p:blipFill>
          <a:blip r:embed="rId5" cstate="email"/>
          <a:srcRect/>
          <a:stretch>
            <a:fillRect/>
          </a:stretch>
        </p:blipFill>
        <p:spPr bwMode="auto">
          <a:xfrm>
            <a:off x="9938791" y="435463"/>
            <a:ext cx="1965182" cy="1481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ound Same Side Corner Rectangle 21"/>
          <p:cNvSpPr/>
          <p:nvPr/>
        </p:nvSpPr>
        <p:spPr>
          <a:xfrm rot="16200000" flipH="1">
            <a:off x="5409635" y="-1078816"/>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5525220" y="-942274"/>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3632674" y="2365872"/>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党章的条文</a:t>
            </a:r>
          </a:p>
        </p:txBody>
      </p:sp>
      <p:sp>
        <p:nvSpPr>
          <p:cNvPr id="15" name="文本框 8"/>
          <p:cNvSpPr txBox="1"/>
          <p:nvPr/>
        </p:nvSpPr>
        <p:spPr>
          <a:xfrm>
            <a:off x="5652236" y="2193385"/>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3636308"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15590"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889141" y="2488822"/>
            <a:ext cx="1294521" cy="1036552"/>
            <a:chOff x="2448582"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448582"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0</a:t>
              </a:r>
              <a:r>
                <a:rPr lang="en-US" sz="4800" dirty="0">
                  <a:solidFill>
                    <a:schemeClr val="bg1"/>
                  </a:solidFill>
                  <a:latin typeface="Impact" panose="020B0806030902050204" pitchFamily="34" charset="0"/>
                  <a:ea typeface="微软雅黑" panose="020B0503020204020204" pitchFamily="34" charset="-122"/>
                  <a:cs typeface="+mn-cs"/>
                </a:rPr>
                <a:t>5</a:t>
              </a:r>
            </a:p>
          </p:txBody>
        </p:sp>
      </p:grpSp>
      <p:sp>
        <p:nvSpPr>
          <p:cNvPr id="24" name="文本框 8"/>
          <p:cNvSpPr txBox="1"/>
          <p:nvPr/>
        </p:nvSpPr>
        <p:spPr>
          <a:xfrm>
            <a:off x="4046748" y="3253082"/>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spTree>
  </p:cSld>
  <p:clrMapOvr>
    <a:masterClrMapping/>
  </p:clrMapOvr>
  <p:transition spd="slow" advClick="0" advTm="106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0-#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3"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ppt_x</p:attrName>
                                        </p:attrNameLst>
                                      </p:cBhvr>
                                      <p:tavLst>
                                        <p:tav tm="0">
                                          <p:val>
                                            <p:strVal val="1+#ppt_w/2"/>
                                          </p:val>
                                        </p:tav>
                                        <p:tav tm="100000">
                                          <p:val>
                                            <p:strVal val="#ppt_x"/>
                                          </p:val>
                                        </p:tav>
                                      </p:tavLst>
                                    </p:anim>
                                    <p:anim calcmode="lin" valueType="num">
                                      <p:cBhvr>
                                        <p:cTn id="19" dur="10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900" fill="hold"/>
                                        <p:tgtEl>
                                          <p:spTgt spid="11"/>
                                        </p:tgtEl>
                                        <p:attrNameLst>
                                          <p:attrName>ppt_w</p:attrName>
                                        </p:attrNameLst>
                                      </p:cBhvr>
                                      <p:tavLst>
                                        <p:tav tm="0">
                                          <p:val>
                                            <p:fltVal val="0"/>
                                          </p:val>
                                        </p:tav>
                                        <p:tav tm="100000">
                                          <p:val>
                                            <p:strVal val="#ppt_w"/>
                                          </p:val>
                                        </p:tav>
                                      </p:tavLst>
                                    </p:anim>
                                    <p:anim calcmode="lin" valueType="num">
                                      <p:cBhvr>
                                        <p:cTn id="24" dur="900" fill="hold"/>
                                        <p:tgtEl>
                                          <p:spTgt spid="11"/>
                                        </p:tgtEl>
                                        <p:attrNameLst>
                                          <p:attrName>ppt_h</p:attrName>
                                        </p:attrNameLst>
                                      </p:cBhvr>
                                      <p:tavLst>
                                        <p:tav tm="0">
                                          <p:val>
                                            <p:fltVal val="0"/>
                                          </p:val>
                                        </p:tav>
                                        <p:tav tm="100000">
                                          <p:val>
                                            <p:strVal val="#ppt_h"/>
                                          </p:val>
                                        </p:tav>
                                      </p:tavLst>
                                    </p:anim>
                                    <p:animEffect transition="in" filter="fade">
                                      <p:cBhvr>
                                        <p:cTn id="25" dur="9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900" fill="hold"/>
                                        <p:tgtEl>
                                          <p:spTgt spid="10"/>
                                        </p:tgtEl>
                                        <p:attrNameLst>
                                          <p:attrName>ppt_w</p:attrName>
                                        </p:attrNameLst>
                                      </p:cBhvr>
                                      <p:tavLst>
                                        <p:tav tm="0">
                                          <p:val>
                                            <p:fltVal val="0"/>
                                          </p:val>
                                        </p:tav>
                                        <p:tav tm="100000">
                                          <p:val>
                                            <p:strVal val="#ppt_w"/>
                                          </p:val>
                                        </p:tav>
                                      </p:tavLst>
                                    </p:anim>
                                    <p:anim calcmode="lin" valueType="num">
                                      <p:cBhvr>
                                        <p:cTn id="29" dur="900" fill="hold"/>
                                        <p:tgtEl>
                                          <p:spTgt spid="10"/>
                                        </p:tgtEl>
                                        <p:attrNameLst>
                                          <p:attrName>ppt_h</p:attrName>
                                        </p:attrNameLst>
                                      </p:cBhvr>
                                      <p:tavLst>
                                        <p:tav tm="0">
                                          <p:val>
                                            <p:fltVal val="0"/>
                                          </p:val>
                                        </p:tav>
                                        <p:tav tm="100000">
                                          <p:val>
                                            <p:strVal val="#ppt_h"/>
                                          </p:val>
                                        </p:tav>
                                      </p:tavLst>
                                    </p:anim>
                                    <p:animEffect transition="in" filter="fade">
                                      <p:cBhvr>
                                        <p:cTn id="30" dur="900"/>
                                        <p:tgtEl>
                                          <p:spTgt spid="10"/>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550"/>
                                        <p:tgtEl>
                                          <p:spTgt spid="15"/>
                                        </p:tgtEl>
                                      </p:cBhvr>
                                    </p:animEffect>
                                  </p:childTnLst>
                                </p:cTn>
                              </p:par>
                            </p:childTnLst>
                          </p:cTn>
                        </p:par>
                        <p:par>
                          <p:cTn id="39" fill="hold">
                            <p:stCondLst>
                              <p:cond delay="7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8000"/>
                            </p:stCondLst>
                            <p:childTnLst>
                              <p:par>
                                <p:cTn id="44" presetID="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par>
                          <p:cTn id="48" fill="hold">
                            <p:stCondLst>
                              <p:cond delay="850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5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61275" y="28089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党章的条文</a:t>
            </a:r>
          </a:p>
        </p:txBody>
      </p:sp>
      <p:sp>
        <p:nvSpPr>
          <p:cNvPr id="55" name="Rectangle 3"/>
          <p:cNvSpPr/>
          <p:nvPr/>
        </p:nvSpPr>
        <p:spPr>
          <a:xfrm>
            <a:off x="-14289" y="1317986"/>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170844" y="2073417"/>
            <a:ext cx="5906269"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部分共十一章五十三条，是每个党员、党的干部和各级党的组织必须严格遵守的行为规范。概括起来，包括以下五个方面的内容。</a:t>
            </a:r>
          </a:p>
        </p:txBody>
      </p:sp>
      <p:sp>
        <p:nvSpPr>
          <p:cNvPr id="40" name="TextBox 19"/>
          <p:cNvSpPr txBox="1"/>
          <p:nvPr/>
        </p:nvSpPr>
        <p:spPr>
          <a:xfrm>
            <a:off x="5099398" y="1246222"/>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党章条文</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grpSp>
        <p:nvGrpSpPr>
          <p:cNvPr id="17" name="组合 16"/>
          <p:cNvGrpSpPr/>
          <p:nvPr/>
        </p:nvGrpSpPr>
        <p:grpSpPr>
          <a:xfrm>
            <a:off x="2439672" y="3422968"/>
            <a:ext cx="4542428" cy="625556"/>
            <a:chOff x="7002181" y="1688755"/>
            <a:chExt cx="4542126" cy="624000"/>
          </a:xfrm>
        </p:grpSpPr>
        <p:sp>
          <p:nvSpPr>
            <p:cNvPr id="24" name="矩形 23"/>
            <p:cNvSpPr/>
            <p:nvPr/>
          </p:nvSpPr>
          <p:spPr>
            <a:xfrm>
              <a:off x="7704307" y="1688755"/>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党员和党的干部</a:t>
              </a:r>
            </a:p>
          </p:txBody>
        </p:sp>
        <p:sp>
          <p:nvSpPr>
            <p:cNvPr id="25" name="矩形 24"/>
            <p:cNvSpPr/>
            <p:nvPr/>
          </p:nvSpPr>
          <p:spPr>
            <a:xfrm>
              <a:off x="7002181" y="1688755"/>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26" name="组合 25"/>
          <p:cNvGrpSpPr/>
          <p:nvPr/>
        </p:nvGrpSpPr>
        <p:grpSpPr>
          <a:xfrm>
            <a:off x="2439672" y="4196180"/>
            <a:ext cx="4542428" cy="623969"/>
            <a:chOff x="7002181" y="2492862"/>
            <a:chExt cx="4542126" cy="624000"/>
          </a:xfrm>
        </p:grpSpPr>
        <p:sp>
          <p:nvSpPr>
            <p:cNvPr id="27" name="矩形 26"/>
            <p:cNvSpPr/>
            <p:nvPr/>
          </p:nvSpPr>
          <p:spPr>
            <a:xfrm>
              <a:off x="7704307" y="2492862"/>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党的组织制度</a:t>
              </a:r>
            </a:p>
          </p:txBody>
        </p:sp>
        <p:sp>
          <p:nvSpPr>
            <p:cNvPr id="28" name="矩形 27"/>
            <p:cNvSpPr/>
            <p:nvPr/>
          </p:nvSpPr>
          <p:spPr>
            <a:xfrm>
              <a:off x="7002181" y="2492862"/>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29" name="组合 28"/>
          <p:cNvGrpSpPr/>
          <p:nvPr/>
        </p:nvGrpSpPr>
        <p:grpSpPr>
          <a:xfrm>
            <a:off x="2439672" y="4969394"/>
            <a:ext cx="4542428" cy="623968"/>
            <a:chOff x="7002181" y="3296969"/>
            <a:chExt cx="4542126" cy="624000"/>
          </a:xfrm>
        </p:grpSpPr>
        <p:sp>
          <p:nvSpPr>
            <p:cNvPr id="30" name="矩形 29"/>
            <p:cNvSpPr/>
            <p:nvPr/>
          </p:nvSpPr>
          <p:spPr>
            <a:xfrm>
              <a:off x="7704307" y="3296969"/>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党的组织体系</a:t>
              </a:r>
            </a:p>
          </p:txBody>
        </p:sp>
        <p:sp>
          <p:nvSpPr>
            <p:cNvPr id="31" name="矩形 30"/>
            <p:cNvSpPr/>
            <p:nvPr/>
          </p:nvSpPr>
          <p:spPr>
            <a:xfrm>
              <a:off x="7002181" y="3296969"/>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03</a:t>
              </a:r>
            </a:p>
          </p:txBody>
        </p:sp>
      </p:grpSp>
      <p:grpSp>
        <p:nvGrpSpPr>
          <p:cNvPr id="32" name="组合 31"/>
          <p:cNvGrpSpPr/>
          <p:nvPr/>
        </p:nvGrpSpPr>
        <p:grpSpPr>
          <a:xfrm>
            <a:off x="6217460" y="3422968"/>
            <a:ext cx="4542429" cy="623968"/>
            <a:chOff x="7002181" y="4101075"/>
            <a:chExt cx="4542126" cy="624000"/>
          </a:xfrm>
        </p:grpSpPr>
        <p:sp>
          <p:nvSpPr>
            <p:cNvPr id="33" name="矩形 32"/>
            <p:cNvSpPr/>
            <p:nvPr/>
          </p:nvSpPr>
          <p:spPr>
            <a:xfrm>
              <a:off x="7704307" y="4101075"/>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党的纪律和纪律检查机关</a:t>
              </a:r>
            </a:p>
          </p:txBody>
        </p:sp>
        <p:sp>
          <p:nvSpPr>
            <p:cNvPr id="35" name="矩形 34"/>
            <p:cNvSpPr/>
            <p:nvPr/>
          </p:nvSpPr>
          <p:spPr>
            <a:xfrm>
              <a:off x="7002181" y="4101075"/>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04</a:t>
              </a:r>
            </a:p>
          </p:txBody>
        </p:sp>
      </p:grpSp>
      <p:grpSp>
        <p:nvGrpSpPr>
          <p:cNvPr id="36" name="组合 35"/>
          <p:cNvGrpSpPr/>
          <p:nvPr/>
        </p:nvGrpSpPr>
        <p:grpSpPr>
          <a:xfrm>
            <a:off x="6217460" y="4196180"/>
            <a:ext cx="4542429" cy="623969"/>
            <a:chOff x="7002181" y="4905182"/>
            <a:chExt cx="4542126" cy="624000"/>
          </a:xfrm>
        </p:grpSpPr>
        <p:sp>
          <p:nvSpPr>
            <p:cNvPr id="38" name="矩形 37"/>
            <p:cNvSpPr/>
            <p:nvPr/>
          </p:nvSpPr>
          <p:spPr>
            <a:xfrm>
              <a:off x="7704307" y="4905182"/>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党和共产主义青年团的关系</a:t>
              </a:r>
              <a:endParaRPr lang="en-US" altLang="zh-CN" sz="2000" b="1"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7002181" y="4905182"/>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05</a:t>
              </a:r>
            </a:p>
          </p:txBody>
        </p:sp>
      </p:grpSp>
      <p:grpSp>
        <p:nvGrpSpPr>
          <p:cNvPr id="41" name="组合 40"/>
          <p:cNvGrpSpPr/>
          <p:nvPr/>
        </p:nvGrpSpPr>
        <p:grpSpPr>
          <a:xfrm>
            <a:off x="6217460" y="4969394"/>
            <a:ext cx="4542429" cy="623968"/>
            <a:chOff x="7002181" y="5709289"/>
            <a:chExt cx="4542126" cy="624000"/>
          </a:xfrm>
        </p:grpSpPr>
        <p:sp>
          <p:nvSpPr>
            <p:cNvPr id="42" name="矩形 41"/>
            <p:cNvSpPr/>
            <p:nvPr/>
          </p:nvSpPr>
          <p:spPr>
            <a:xfrm>
              <a:off x="7704307" y="5709289"/>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党旗党徽</a:t>
              </a:r>
            </a:p>
          </p:txBody>
        </p:sp>
        <p:sp>
          <p:nvSpPr>
            <p:cNvPr id="43" name="矩形 42"/>
            <p:cNvSpPr/>
            <p:nvPr/>
          </p:nvSpPr>
          <p:spPr>
            <a:xfrm>
              <a:off x="7002181" y="5709289"/>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06</a:t>
              </a:r>
            </a:p>
          </p:txBody>
        </p:sp>
      </p:grpSp>
      <p:pic>
        <p:nvPicPr>
          <p:cNvPr id="3" name="图片 2" descr="933915c406a4de60a5b7a646797f4595"/>
          <p:cNvPicPr>
            <a:picLocks noChangeAspect="1"/>
          </p:cNvPicPr>
          <p:nvPr/>
        </p:nvPicPr>
        <p:blipFill>
          <a:blip r:embed="rId3" cstate="email"/>
          <a:stretch>
            <a:fillRect/>
          </a:stretch>
        </p:blipFill>
        <p:spPr>
          <a:xfrm>
            <a:off x="385495" y="679727"/>
            <a:ext cx="4431607" cy="2795634"/>
          </a:xfrm>
          <a:prstGeom prst="rect">
            <a:avLst/>
          </a:prstGeom>
        </p:spPr>
      </p:pic>
    </p:spTree>
  </p:cSld>
  <p:clrMapOvr>
    <a:masterClrMapping/>
  </p:clrMapOvr>
  <p:transition spd="slow" advClick="0" advTm="6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1+#ppt_w/2"/>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1+#ppt_w/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ppt_x</p:attrName>
                                        </p:attrNameLst>
                                      </p:cBhvr>
                                      <p:tavLst>
                                        <p:tav tm="0">
                                          <p:val>
                                            <p:strVal val="1+#ppt_w/2"/>
                                          </p:val>
                                        </p:tav>
                                        <p:tav tm="100000">
                                          <p:val>
                                            <p:strVal val="#ppt_x"/>
                                          </p:val>
                                        </p:tav>
                                      </p:tavLst>
                                    </p:anim>
                                    <p:anim calcmode="lin" valueType="num">
                                      <p:cBhvr>
                                        <p:cTn id="36" dur="50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ppt_x</p:attrName>
                                        </p:attrNameLst>
                                      </p:cBhvr>
                                      <p:tavLst>
                                        <p:tav tm="0">
                                          <p:val>
                                            <p:strVal val="1+#ppt_w/2"/>
                                          </p:val>
                                        </p:tav>
                                        <p:tav tm="100000">
                                          <p:val>
                                            <p:strVal val="#ppt_x"/>
                                          </p:val>
                                        </p:tav>
                                      </p:tavLst>
                                    </p:anim>
                                    <p:anim calcmode="lin" valueType="num">
                                      <p:cBhvr>
                                        <p:cTn id="41" dur="500" fill="hold"/>
                                        <p:tgtEl>
                                          <p:spTgt spid="32"/>
                                        </p:tgtEl>
                                        <p:attrNameLst>
                                          <p:attrName>ppt_y</p:attrName>
                                        </p:attrNameLst>
                                      </p:cBhvr>
                                      <p:tavLst>
                                        <p:tav tm="0">
                                          <p:val>
                                            <p:strVal val="#ppt_y"/>
                                          </p:val>
                                        </p:tav>
                                        <p:tav tm="100000">
                                          <p:val>
                                            <p:strVal val="#ppt_y"/>
                                          </p:val>
                                        </p:tav>
                                      </p:tavLst>
                                    </p:anim>
                                  </p:childTnLst>
                                </p:cTn>
                              </p:par>
                            </p:childTnLst>
                          </p:cTn>
                        </p:par>
                        <p:par>
                          <p:cTn id="42" fill="hold">
                            <p:stCondLst>
                              <p:cond delay="5500"/>
                            </p:stCondLst>
                            <p:childTnLst>
                              <p:par>
                                <p:cTn id="43" presetID="2" presetClass="entr" presetSubtype="2"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ppt_x</p:attrName>
                                        </p:attrNameLst>
                                      </p:cBhvr>
                                      <p:tavLst>
                                        <p:tav tm="0">
                                          <p:val>
                                            <p:strVal val="1+#ppt_w/2"/>
                                          </p:val>
                                        </p:tav>
                                        <p:tav tm="100000">
                                          <p:val>
                                            <p:strVal val="#ppt_x"/>
                                          </p:val>
                                        </p:tav>
                                      </p:tavLst>
                                    </p:anim>
                                    <p:anim calcmode="lin" valueType="num">
                                      <p:cBhvr>
                                        <p:cTn id="46" dur="5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2" presetClass="entr" presetSubtype="2"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ppt_x</p:attrName>
                                        </p:attrNameLst>
                                      </p:cBhvr>
                                      <p:tavLst>
                                        <p:tav tm="0">
                                          <p:val>
                                            <p:strVal val="1+#ppt_w/2"/>
                                          </p:val>
                                        </p:tav>
                                        <p:tav tm="100000">
                                          <p:val>
                                            <p:strVal val="#ppt_x"/>
                                          </p:val>
                                        </p:tav>
                                      </p:tavLst>
                                    </p:anim>
                                    <p:anim calcmode="lin" valueType="num">
                                      <p:cBhvr>
                                        <p:cTn id="51"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12081" y="29550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党章条文的主要内容</a:t>
            </a:r>
          </a:p>
        </p:txBody>
      </p:sp>
      <p:grpSp>
        <p:nvGrpSpPr>
          <p:cNvPr id="44" name="组合 43"/>
          <p:cNvGrpSpPr/>
          <p:nvPr/>
        </p:nvGrpSpPr>
        <p:grpSpPr>
          <a:xfrm>
            <a:off x="406453" y="1341483"/>
            <a:ext cx="3361176" cy="1836977"/>
            <a:chOff x="287755" y="2065213"/>
            <a:chExt cx="3360000" cy="1836863"/>
          </a:xfrm>
        </p:grpSpPr>
        <p:sp>
          <p:nvSpPr>
            <p:cNvPr id="45" name="矩形 44"/>
            <p:cNvSpPr/>
            <p:nvPr/>
          </p:nvSpPr>
          <p:spPr>
            <a:xfrm>
              <a:off x="287755" y="2835691"/>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第一章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287755" y="2065213"/>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党员和党的干部</a:t>
              </a:r>
            </a:p>
          </p:txBody>
        </p:sp>
        <p:sp>
          <p:nvSpPr>
            <p:cNvPr id="47" name="矩形 46"/>
            <p:cNvSpPr/>
            <p:nvPr/>
          </p:nvSpPr>
          <p:spPr>
            <a:xfrm>
              <a:off x="287755" y="3481512"/>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六</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党的干部</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406453" y="3403915"/>
            <a:ext cx="3361176" cy="1190780"/>
            <a:chOff x="287755" y="4127331"/>
            <a:chExt cx="3360000" cy="1191042"/>
          </a:xfrm>
        </p:grpSpPr>
        <p:sp>
          <p:nvSpPr>
            <p:cNvPr id="49" name="矩形 48"/>
            <p:cNvSpPr/>
            <p:nvPr/>
          </p:nvSpPr>
          <p:spPr>
            <a:xfrm>
              <a:off x="287755" y="4127331"/>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党的组织制度</a:t>
              </a:r>
            </a:p>
          </p:txBody>
        </p:sp>
        <p:sp>
          <p:nvSpPr>
            <p:cNvPr id="50" name="矩形 49"/>
            <p:cNvSpPr/>
            <p:nvPr/>
          </p:nvSpPr>
          <p:spPr>
            <a:xfrm>
              <a:off x="287755" y="4897809"/>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二</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党的组织制度</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8230672" y="1341483"/>
            <a:ext cx="3842250" cy="1836977"/>
            <a:chOff x="8111463" y="2065213"/>
            <a:chExt cx="3841188" cy="1836895"/>
          </a:xfrm>
        </p:grpSpPr>
        <p:sp>
          <p:nvSpPr>
            <p:cNvPr id="52" name="矩形 51"/>
            <p:cNvSpPr/>
            <p:nvPr/>
          </p:nvSpPr>
          <p:spPr>
            <a:xfrm>
              <a:off x="8304244" y="2065213"/>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党的纪律和纪律检查机关</a:t>
              </a:r>
            </a:p>
          </p:txBody>
        </p:sp>
        <p:sp>
          <p:nvSpPr>
            <p:cNvPr id="53" name="矩形 52"/>
            <p:cNvSpPr/>
            <p:nvPr/>
          </p:nvSpPr>
          <p:spPr>
            <a:xfrm>
              <a:off x="8111463" y="2835708"/>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七</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4" name="矩形 53"/>
            <p:cNvSpPr/>
            <p:nvPr/>
          </p:nvSpPr>
          <p:spPr>
            <a:xfrm>
              <a:off x="8111463" y="3481544"/>
              <a:ext cx="3841188"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八</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党的纪律检察机关</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1" name="组合 60"/>
          <p:cNvGrpSpPr/>
          <p:nvPr/>
        </p:nvGrpSpPr>
        <p:grpSpPr>
          <a:xfrm>
            <a:off x="8230672" y="3403915"/>
            <a:ext cx="3818435" cy="1519435"/>
            <a:chOff x="8111464" y="4127377"/>
            <a:chExt cx="3816625" cy="1519226"/>
          </a:xfrm>
        </p:grpSpPr>
        <p:sp>
          <p:nvSpPr>
            <p:cNvPr id="62" name="矩形 61"/>
            <p:cNvSpPr/>
            <p:nvPr/>
          </p:nvSpPr>
          <p:spPr>
            <a:xfrm>
              <a:off x="8304244" y="4127377"/>
              <a:ext cx="3360000" cy="576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党和共青团的关系</a:t>
              </a:r>
            </a:p>
          </p:txBody>
        </p:sp>
        <p:sp>
          <p:nvSpPr>
            <p:cNvPr id="63" name="矩形 62"/>
            <p:cNvSpPr/>
            <p:nvPr/>
          </p:nvSpPr>
          <p:spPr>
            <a:xfrm>
              <a:off x="8111464" y="4897808"/>
              <a:ext cx="3816625" cy="748795"/>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十</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党和共产主义青年</a:t>
              </a:r>
              <a:endPar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团的关系</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4" name="组合 63"/>
          <p:cNvGrpSpPr/>
          <p:nvPr/>
        </p:nvGrpSpPr>
        <p:grpSpPr>
          <a:xfrm>
            <a:off x="4482097" y="1341483"/>
            <a:ext cx="3361175" cy="3253212"/>
            <a:chOff x="4362941" y="2065213"/>
            <a:chExt cx="3360000" cy="3253159"/>
          </a:xfrm>
        </p:grpSpPr>
        <p:sp>
          <p:nvSpPr>
            <p:cNvPr id="65" name="矩形 64"/>
            <p:cNvSpPr/>
            <p:nvPr/>
          </p:nvSpPr>
          <p:spPr>
            <a:xfrm>
              <a:off x="4362941" y="2065213"/>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党的组织体系</a:t>
              </a:r>
            </a:p>
          </p:txBody>
        </p:sp>
        <p:sp>
          <p:nvSpPr>
            <p:cNvPr id="66" name="矩形 65"/>
            <p:cNvSpPr/>
            <p:nvPr/>
          </p:nvSpPr>
          <p:spPr>
            <a:xfrm>
              <a:off x="4362941" y="2866857"/>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三</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党的中央组织</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7" name="矩形 66"/>
            <p:cNvSpPr/>
            <p:nvPr/>
          </p:nvSpPr>
          <p:spPr>
            <a:xfrm>
              <a:off x="4362941" y="3543841"/>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四</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党的地方组织</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8" name="矩形 67"/>
            <p:cNvSpPr/>
            <p:nvPr/>
          </p:nvSpPr>
          <p:spPr>
            <a:xfrm>
              <a:off x="4362941" y="4220825"/>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五</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党的基层组织</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4362941" y="4897808"/>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九</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0" name="组合 69"/>
          <p:cNvGrpSpPr/>
          <p:nvPr/>
        </p:nvGrpSpPr>
        <p:grpSpPr>
          <a:xfrm>
            <a:off x="406231" y="4761404"/>
            <a:ext cx="7440436" cy="576066"/>
            <a:chOff x="287755" y="5483878"/>
            <a:chExt cx="7437340" cy="576000"/>
          </a:xfrm>
        </p:grpSpPr>
        <p:sp>
          <p:nvSpPr>
            <p:cNvPr id="71" name="矩形 70"/>
            <p:cNvSpPr/>
            <p:nvPr/>
          </p:nvSpPr>
          <p:spPr>
            <a:xfrm>
              <a:off x="4365095" y="5561162"/>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十一</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党徽党旗</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2" name="矩形 71"/>
            <p:cNvSpPr/>
            <p:nvPr/>
          </p:nvSpPr>
          <p:spPr>
            <a:xfrm>
              <a:off x="287755" y="5483878"/>
              <a:ext cx="3360000" cy="576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党旗党徽</a:t>
              </a:r>
            </a:p>
          </p:txBody>
        </p:sp>
      </p:grpSp>
    </p:spTree>
  </p:cSld>
  <p:clrMapOvr>
    <a:masterClrMapping/>
  </p:clrMapOvr>
  <p:transition spd="slow" advClick="0" advTm="465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inVertical)">
                                      <p:cBhvr>
                                        <p:cTn id="11" dur="500"/>
                                        <p:tgtEl>
                                          <p:spTgt spid="4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inVertical)">
                                      <p:cBhvr>
                                        <p:cTn id="19" dur="500"/>
                                        <p:tgtEl>
                                          <p:spTgt spid="64"/>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arn(inVertical)">
                                      <p:cBhvr>
                                        <p:cTn id="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33805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申请入党的条件</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第一章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第一条至第九条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主要是对党员的条件，党员的吸收、党员的管理和处置等做出具体规定。</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 员</a:t>
            </a:r>
          </a:p>
        </p:txBody>
      </p:sp>
      <p:sp>
        <p:nvSpPr>
          <p:cNvPr id="15" name="矩形 14"/>
          <p:cNvSpPr/>
          <p:nvPr/>
        </p:nvSpPr>
        <p:spPr>
          <a:xfrm>
            <a:off x="981203" y="4118065"/>
            <a:ext cx="5979304" cy="1339002"/>
          </a:xfrm>
          <a:prstGeom prst="rect">
            <a:avLst/>
          </a:prstGeom>
        </p:spPr>
        <p:txBody>
          <a:bodyPr wrap="square">
            <a:spAutoFit/>
          </a:bodyPr>
          <a:lstStyle/>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年满十八岁</a:t>
            </a:r>
          </a:p>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中国工人、农民、军人、知识分子和其他社会</a:t>
            </a:r>
          </a:p>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阶层的先进分子</a:t>
            </a:r>
          </a:p>
        </p:txBody>
      </p:sp>
      <p:sp>
        <p:nvSpPr>
          <p:cNvPr id="17" name="矩形 16"/>
          <p:cNvSpPr/>
          <p:nvPr/>
        </p:nvSpPr>
        <p:spPr>
          <a:xfrm>
            <a:off x="6960507" y="4118065"/>
            <a:ext cx="4880610" cy="1339002"/>
          </a:xfrm>
          <a:prstGeom prst="rect">
            <a:avLst/>
          </a:prstGeom>
        </p:spPr>
        <p:txBody>
          <a:bodyPr wrap="square">
            <a:spAutoFit/>
          </a:bodyPr>
          <a:lstStyle/>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承认党的纲领和章程</a:t>
            </a:r>
          </a:p>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愿意参加党的一个组织并在其中积极工作、执行党的决议和按期交纳党费</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91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anim calcmode="lin" valueType="num">
                                      <p:cBhvr>
                                        <p:cTn id="26" dur="2000" fill="hold"/>
                                        <p:tgtEl>
                                          <p:spTgt spid="15"/>
                                        </p:tgtEl>
                                        <p:attrNameLst>
                                          <p:attrName>ppt_x</p:attrName>
                                        </p:attrNameLst>
                                      </p:cBhvr>
                                      <p:tavLst>
                                        <p:tav tm="0">
                                          <p:val>
                                            <p:strVal val="#ppt_x"/>
                                          </p:val>
                                        </p:tav>
                                        <p:tav tm="100000">
                                          <p:val>
                                            <p:strVal val="#ppt_x"/>
                                          </p:val>
                                        </p:tav>
                                      </p:tavLst>
                                    </p:anim>
                                    <p:anim calcmode="lin" valueType="num">
                                      <p:cBhvr>
                                        <p:cTn id="27" dur="2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anim calcmode="lin" valueType="num">
                                      <p:cBhvr>
                                        <p:cTn id="32" dur="2000" fill="hold"/>
                                        <p:tgtEl>
                                          <p:spTgt spid="17"/>
                                        </p:tgtEl>
                                        <p:attrNameLst>
                                          <p:attrName>ppt_x</p:attrName>
                                        </p:attrNameLst>
                                      </p:cBhvr>
                                      <p:tavLst>
                                        <p:tav tm="0">
                                          <p:val>
                                            <p:strVal val="#ppt_x"/>
                                          </p:val>
                                        </p:tav>
                                        <p:tav tm="100000">
                                          <p:val>
                                            <p:strVal val="#ppt_x"/>
                                          </p:val>
                                        </p:tav>
                                      </p:tavLst>
                                    </p:anim>
                                    <p:anim calcmode="lin" valueType="num">
                                      <p:cBhvr>
                                        <p:cTn id="33"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5"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70166" y="29550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共产党员条件和标准</a:t>
            </a:r>
          </a:p>
        </p:txBody>
      </p:sp>
      <p:sp>
        <p:nvSpPr>
          <p:cNvPr id="55" name="Rectangle 3"/>
          <p:cNvSpPr/>
          <p:nvPr/>
        </p:nvSpPr>
        <p:spPr>
          <a:xfrm>
            <a:off x="-14289" y="2104853"/>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4948883" y="2179475"/>
            <a:ext cx="7168496" cy="1865369"/>
          </a:xfrm>
          <a:prstGeom prst="rect">
            <a:avLst/>
          </a:prstGeom>
        </p:spPr>
        <p:txBody>
          <a:bodyPr wrap="square">
            <a:spAutoFit/>
          </a:bodyPr>
          <a:lstStyle/>
          <a:p>
            <a:pPr algn="just" fontAlgn="auto">
              <a:lnSpc>
                <a:spcPct val="120000"/>
              </a:lnSpc>
            </a:pPr>
            <a:r>
              <a:rPr lang="zh-CN" altLang="en-US" sz="1600" b="1" spc="300" noProof="1">
                <a:solidFill>
                  <a:schemeClr val="bg1"/>
                </a:solidFill>
                <a:latin typeface="微软雅黑" panose="020B0503020204020204" pitchFamily="34" charset="-122"/>
                <a:ea typeface="微软雅黑" panose="020B0503020204020204" pitchFamily="34" charset="-122"/>
                <a:cs typeface="+mn-ea"/>
                <a:sym typeface="+mn-lt"/>
              </a:rPr>
              <a:t>中国共产党党员是中国工人阶级的有共产主义觉悟的先锋战士。</a:t>
            </a:r>
          </a:p>
          <a:p>
            <a:pPr algn="just" fontAlgn="auto">
              <a:lnSpc>
                <a:spcPct val="120000"/>
              </a:lnSpc>
            </a:pPr>
            <a:r>
              <a:rPr lang="zh-CN" altLang="en-US" sz="1600" b="1" spc="300" noProof="1">
                <a:solidFill>
                  <a:schemeClr val="bg1"/>
                </a:solidFill>
                <a:latin typeface="微软雅黑" panose="020B0503020204020204" pitchFamily="34" charset="-122"/>
                <a:ea typeface="微软雅黑" panose="020B0503020204020204" pitchFamily="34" charset="-122"/>
                <a:cs typeface="+mn-ea"/>
                <a:sym typeface="+mn-lt"/>
              </a:rPr>
              <a:t>中国共产党党员必须全心全意为人民服务，不惜牺牲个人的一切，为实现共产主义奋斗终身。</a:t>
            </a:r>
          </a:p>
          <a:p>
            <a:pPr algn="just" fontAlgn="auto">
              <a:lnSpc>
                <a:spcPct val="120000"/>
              </a:lnSpc>
            </a:pPr>
            <a:r>
              <a:rPr lang="zh-CN" altLang="en-US" sz="1600" b="1" spc="300" noProof="1">
                <a:solidFill>
                  <a:schemeClr val="bg1"/>
                </a:solidFill>
                <a:latin typeface="微软雅黑" panose="020B0503020204020204" pitchFamily="34" charset="-122"/>
                <a:ea typeface="微软雅黑" panose="020B0503020204020204" pitchFamily="34" charset="-122"/>
                <a:cs typeface="+mn-ea"/>
                <a:sym typeface="+mn-lt"/>
              </a:rPr>
              <a:t>中国共产党党员永远是劳动人民的普通一员。除了法律和政策规定范围内的个人利益和工作职权以外，所有共产党员都不得谋求任何私利和特权。</a:t>
            </a:r>
          </a:p>
        </p:txBody>
      </p:sp>
      <p:sp>
        <p:nvSpPr>
          <p:cNvPr id="40" name="TextBox 19"/>
          <p:cNvSpPr txBox="1"/>
          <p:nvPr/>
        </p:nvSpPr>
        <p:spPr>
          <a:xfrm>
            <a:off x="4948883" y="1264957"/>
            <a:ext cx="4032775" cy="831105"/>
          </a:xfrm>
          <a:prstGeom prst="rect">
            <a:avLst/>
          </a:prstGeom>
          <a:noFill/>
        </p:spPr>
        <p:txBody>
          <a:bodyPr wrap="square" rtlCol="0">
            <a:spAutoFit/>
          </a:bodyPr>
          <a:lstStyle/>
          <a:p>
            <a:pPr fontAlgn="auto">
              <a:lnSpc>
                <a:spcPct val="120000"/>
              </a:lnSpc>
            </a:pPr>
            <a:r>
              <a:rPr lang="zh-CN" altLang="en-US" sz="4000" b="1" spc="300" noProof="1">
                <a:solidFill>
                  <a:srgbClr val="EF2600"/>
                </a:solidFill>
                <a:latin typeface="微软雅黑" panose="020B0503020204020204" pitchFamily="34" charset="-122"/>
                <a:ea typeface="微软雅黑" panose="020B0503020204020204" pitchFamily="34" charset="-122"/>
                <a:cs typeface="+mn-ea"/>
                <a:sym typeface="+mn-lt"/>
              </a:rPr>
              <a:t>条件和标准</a:t>
            </a:r>
          </a:p>
        </p:txBody>
      </p:sp>
      <p:sp>
        <p:nvSpPr>
          <p:cNvPr id="16" name="矩形 15"/>
          <p:cNvSpPr/>
          <p:nvPr/>
        </p:nvSpPr>
        <p:spPr>
          <a:xfrm>
            <a:off x="2532393" y="4228569"/>
            <a:ext cx="7125628"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EF2600"/>
                </a:solidFill>
                <a:latin typeface="微软雅黑" panose="020B0503020204020204" pitchFamily="34" charset="-122"/>
                <a:ea typeface="微软雅黑" panose="020B0503020204020204" pitchFamily="34" charset="-122"/>
                <a:cs typeface="+mn-ea"/>
                <a:sym typeface="+mn-lt"/>
              </a:rPr>
              <a:t>党员的条件</a:t>
            </a:r>
          </a:p>
        </p:txBody>
      </p:sp>
      <p:sp>
        <p:nvSpPr>
          <p:cNvPr id="14" name="矩形 13"/>
          <p:cNvSpPr/>
          <p:nvPr/>
        </p:nvSpPr>
        <p:spPr>
          <a:xfrm>
            <a:off x="1397182" y="4775059"/>
            <a:ext cx="9946983" cy="831105"/>
          </a:xfrm>
          <a:prstGeom prst="rect">
            <a:avLst/>
          </a:prstGeom>
        </p:spPr>
        <p:txBody>
          <a:bodyPr wrap="square">
            <a:spAutoFit/>
          </a:bodyPr>
          <a:lstStyle/>
          <a:p>
            <a:pPr algn="ctr" fontAlgn="auto">
              <a:lnSpc>
                <a:spcPct val="120000"/>
              </a:lnSpc>
            </a:pPr>
            <a:r>
              <a:rPr lang="zh-CN" altLang="en-US"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党章</a:t>
            </a:r>
            <a:r>
              <a:rPr lang="en-US" altLang="zh-CN"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第二条</a:t>
            </a:r>
            <a:r>
              <a:rPr lang="en-US" altLang="zh-CN"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，是对“先进分子”含义的明确界定，是对共产党员本质属性的高度概括，是共产党员区别于其他政党和社会团体成员的根本标志。</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02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1"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500"/>
                                        <p:tgtEl>
                                          <p:spTgt spid="16"/>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6" grpId="0" bldLvl="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69239" y="33805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党员的八项义务</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406318"/>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规定了党员必须履行的八项义务。</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党员义务</a:t>
            </a:r>
          </a:p>
        </p:txBody>
      </p:sp>
      <p:sp>
        <p:nvSpPr>
          <p:cNvPr id="14" name="矩形 13"/>
          <p:cNvSpPr/>
          <p:nvPr/>
        </p:nvSpPr>
        <p:spPr>
          <a:xfrm>
            <a:off x="1252702" y="4005974"/>
            <a:ext cx="10120043" cy="1861427"/>
          </a:xfrm>
          <a:prstGeom prst="rect">
            <a:avLst/>
          </a:prstGeom>
        </p:spPr>
        <p:txBody>
          <a:bodyPr wrap="square">
            <a:spAutoFit/>
          </a:bodyPr>
          <a:lstStyle/>
          <a:p>
            <a:pPr algn="just" fontAlgn="auto">
              <a:lnSpc>
                <a:spcPct val="120000"/>
              </a:lnSpc>
            </a:pP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一</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认真学习马克思列宁主义、毛泽东思想、邓小平理论、“三个代表”重要思想，科学发展观，习近平新时代中国特色社会主义思想，学习党的路线、方针、政策和决议，学习党的基本知识，学习科学、文化、法律和业务知识，努力提高为人民服务的本领</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algn="just" fontAlgn="auto">
              <a:lnSpc>
                <a:spcPct val="120000"/>
              </a:lnSpc>
            </a:pP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二</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贯彻执行党的基本路线和各项方针、政策，带头参加改革开放和社会主义现代化建设，带动群众为经济发展和社会进步艰苦奋斗，在生产、工作、学习和社会生活中起先锋模范作用</a:t>
            </a:r>
          </a:p>
          <a:p>
            <a:pPr algn="just" fontAlgn="auto">
              <a:lnSpc>
                <a:spcPct val="120000"/>
              </a:lnSpc>
            </a:pPr>
            <a:endPar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7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68604" y="33741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党员的八项义务</a:t>
            </a:r>
          </a:p>
        </p:txBody>
      </p:sp>
      <p:grpSp>
        <p:nvGrpSpPr>
          <p:cNvPr id="10" name="Group 58"/>
          <p:cNvGrpSpPr/>
          <p:nvPr/>
        </p:nvGrpSpPr>
        <p:grpSpPr>
          <a:xfrm>
            <a:off x="4410781" y="1512587"/>
            <a:ext cx="2896448" cy="924436"/>
            <a:chOff x="7174424" y="1391504"/>
            <a:chExt cx="2172053" cy="693237"/>
          </a:xfrm>
        </p:grpSpPr>
        <p:sp>
          <p:nvSpPr>
            <p:cNvPr id="45" name="TextBox 52"/>
            <p:cNvSpPr txBox="1"/>
            <p:nvPr/>
          </p:nvSpPr>
          <p:spPr>
            <a:xfrm>
              <a:off x="7174425" y="1600395"/>
              <a:ext cx="2172052" cy="484346"/>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坚持党和人民的利益高于一切，个人利益服从党和人民的利益，吃苦在前，享受在后，克己奉公，多做贡献。</a:t>
              </a:r>
            </a:p>
          </p:txBody>
        </p:sp>
        <p:sp>
          <p:nvSpPr>
            <p:cNvPr id="46" name="Rectangle 53"/>
            <p:cNvSpPr/>
            <p:nvPr/>
          </p:nvSpPr>
          <p:spPr>
            <a:xfrm>
              <a:off x="7174424" y="1391504"/>
              <a:ext cx="220027" cy="215265"/>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03</a:t>
              </a:r>
            </a:p>
          </p:txBody>
        </p:sp>
      </p:grpSp>
      <p:grpSp>
        <p:nvGrpSpPr>
          <p:cNvPr id="47" name="Group 57"/>
          <p:cNvGrpSpPr/>
          <p:nvPr/>
        </p:nvGrpSpPr>
        <p:grpSpPr>
          <a:xfrm>
            <a:off x="3551320" y="1581524"/>
            <a:ext cx="781950" cy="787094"/>
            <a:chOff x="4224222" y="1313404"/>
            <a:chExt cx="686686" cy="691203"/>
          </a:xfrm>
        </p:grpSpPr>
        <p:sp>
          <p:nvSpPr>
            <p:cNvPr id="48" name="Oval 7"/>
            <p:cNvSpPr>
              <a:spLocks noChangeArrowheads="1"/>
            </p:cNvSpPr>
            <p:nvPr/>
          </p:nvSpPr>
          <p:spPr bwMode="auto">
            <a:xfrm>
              <a:off x="4224222" y="1313404"/>
              <a:ext cx="686686" cy="691203"/>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49" name="Freeform 166"/>
            <p:cNvSpPr>
              <a:spLocks noEditPoints="1"/>
            </p:cNvSpPr>
            <p:nvPr/>
          </p:nvSpPr>
          <p:spPr bwMode="auto">
            <a:xfrm>
              <a:off x="4379050" y="1469104"/>
              <a:ext cx="377030" cy="379802"/>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50" name="Group 60"/>
          <p:cNvGrpSpPr/>
          <p:nvPr/>
        </p:nvGrpSpPr>
        <p:grpSpPr>
          <a:xfrm>
            <a:off x="7519713" y="1584098"/>
            <a:ext cx="783666" cy="781951"/>
            <a:chOff x="5061496" y="2167244"/>
            <a:chExt cx="688192" cy="686686"/>
          </a:xfrm>
        </p:grpSpPr>
        <p:sp>
          <p:nvSpPr>
            <p:cNvPr id="51" name="Oval 9"/>
            <p:cNvSpPr>
              <a:spLocks noChangeArrowheads="1"/>
            </p:cNvSpPr>
            <p:nvPr/>
          </p:nvSpPr>
          <p:spPr bwMode="auto">
            <a:xfrm>
              <a:off x="5061496" y="2167244"/>
              <a:ext cx="688192" cy="686686"/>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52" name="Freeform 40"/>
            <p:cNvSpPr>
              <a:spLocks noEditPoints="1"/>
            </p:cNvSpPr>
            <p:nvPr/>
          </p:nvSpPr>
          <p:spPr bwMode="auto">
            <a:xfrm>
              <a:off x="5225925" y="2329599"/>
              <a:ext cx="359334" cy="361976"/>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53" name="Group 72"/>
          <p:cNvGrpSpPr/>
          <p:nvPr/>
        </p:nvGrpSpPr>
        <p:grpSpPr>
          <a:xfrm>
            <a:off x="7520569" y="2994781"/>
            <a:ext cx="781950" cy="786867"/>
            <a:chOff x="2545155" y="2990965"/>
            <a:chExt cx="686686" cy="691203"/>
          </a:xfrm>
        </p:grpSpPr>
        <p:sp>
          <p:nvSpPr>
            <p:cNvPr id="54" name="Oval 8"/>
            <p:cNvSpPr>
              <a:spLocks noChangeArrowheads="1"/>
            </p:cNvSpPr>
            <p:nvPr/>
          </p:nvSpPr>
          <p:spPr bwMode="auto">
            <a:xfrm>
              <a:off x="2545155" y="2990965"/>
              <a:ext cx="686686" cy="691203"/>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55" name="Freeform 107"/>
            <p:cNvSpPr>
              <a:spLocks noEditPoints="1"/>
            </p:cNvSpPr>
            <p:nvPr/>
          </p:nvSpPr>
          <p:spPr bwMode="auto">
            <a:xfrm>
              <a:off x="2707700" y="3153204"/>
              <a:ext cx="361596" cy="36672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56" name="Group 89"/>
          <p:cNvGrpSpPr/>
          <p:nvPr/>
        </p:nvGrpSpPr>
        <p:grpSpPr>
          <a:xfrm>
            <a:off x="3549605" y="2955797"/>
            <a:ext cx="785379" cy="787094"/>
            <a:chOff x="5053967" y="3864381"/>
            <a:chExt cx="689697" cy="691203"/>
          </a:xfrm>
        </p:grpSpPr>
        <p:sp>
          <p:nvSpPr>
            <p:cNvPr id="57" name="Oval 12"/>
            <p:cNvSpPr>
              <a:spLocks noChangeArrowheads="1"/>
            </p:cNvSpPr>
            <p:nvPr/>
          </p:nvSpPr>
          <p:spPr bwMode="auto">
            <a:xfrm>
              <a:off x="5053967" y="3864381"/>
              <a:ext cx="689697" cy="691203"/>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58" name="Freeform 137"/>
            <p:cNvSpPr>
              <a:spLocks noEditPoints="1"/>
            </p:cNvSpPr>
            <p:nvPr/>
          </p:nvSpPr>
          <p:spPr bwMode="auto">
            <a:xfrm>
              <a:off x="5233992" y="4041203"/>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73" name="Group 58"/>
          <p:cNvGrpSpPr/>
          <p:nvPr/>
        </p:nvGrpSpPr>
        <p:grpSpPr>
          <a:xfrm>
            <a:off x="4410781" y="2927307"/>
            <a:ext cx="2896448" cy="1140269"/>
            <a:chOff x="7174424" y="1391504"/>
            <a:chExt cx="2172053" cy="855384"/>
          </a:xfrm>
        </p:grpSpPr>
        <p:sp>
          <p:nvSpPr>
            <p:cNvPr id="74" name="TextBox 67"/>
            <p:cNvSpPr txBox="1"/>
            <p:nvPr/>
          </p:nvSpPr>
          <p:spPr>
            <a:xfrm>
              <a:off x="7174425" y="1600395"/>
              <a:ext cx="2172052" cy="646493"/>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自觉遵守党的纪律，模范遵守国家的法律法规，严格保守党和国家的秘密，执行党的决定，服从组织分配，积极完成党的任务</a:t>
              </a:r>
            </a:p>
          </p:txBody>
        </p:sp>
        <p:sp>
          <p:nvSpPr>
            <p:cNvPr id="75" name="Rectangle 69"/>
            <p:cNvSpPr/>
            <p:nvPr/>
          </p:nvSpPr>
          <p:spPr>
            <a:xfrm>
              <a:off x="7174424" y="1391504"/>
              <a:ext cx="220027" cy="215339"/>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04</a:t>
              </a:r>
            </a:p>
          </p:txBody>
        </p:sp>
      </p:grpSp>
      <p:grpSp>
        <p:nvGrpSpPr>
          <p:cNvPr id="76" name="Group 58"/>
          <p:cNvGrpSpPr/>
          <p:nvPr/>
        </p:nvGrpSpPr>
        <p:grpSpPr>
          <a:xfrm>
            <a:off x="8445297" y="1512587"/>
            <a:ext cx="2896447" cy="924436"/>
            <a:chOff x="7174425" y="1391504"/>
            <a:chExt cx="2172052" cy="693237"/>
          </a:xfrm>
        </p:grpSpPr>
        <p:sp>
          <p:nvSpPr>
            <p:cNvPr id="77" name="TextBox 72"/>
            <p:cNvSpPr txBox="1"/>
            <p:nvPr/>
          </p:nvSpPr>
          <p:spPr>
            <a:xfrm>
              <a:off x="7174425" y="1600395"/>
              <a:ext cx="2172052" cy="484346"/>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切实开展批评和自我批评，勇于揭露和纠正工作中的缺点、错误，坚决同消极腐败现象作斗争</a:t>
              </a:r>
            </a:p>
          </p:txBody>
        </p:sp>
        <p:sp>
          <p:nvSpPr>
            <p:cNvPr id="78" name="Rectangle 73"/>
            <p:cNvSpPr/>
            <p:nvPr/>
          </p:nvSpPr>
          <p:spPr>
            <a:xfrm>
              <a:off x="7174425" y="1391504"/>
              <a:ext cx="220027" cy="215265"/>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06</a:t>
              </a:r>
            </a:p>
          </p:txBody>
        </p:sp>
      </p:grpSp>
      <p:grpSp>
        <p:nvGrpSpPr>
          <p:cNvPr id="79" name="Group 58"/>
          <p:cNvGrpSpPr/>
          <p:nvPr/>
        </p:nvGrpSpPr>
        <p:grpSpPr>
          <a:xfrm>
            <a:off x="8445297" y="2927307"/>
            <a:ext cx="2896447" cy="1140347"/>
            <a:chOff x="7174425" y="1391504"/>
            <a:chExt cx="2172052" cy="855443"/>
          </a:xfrm>
        </p:grpSpPr>
        <p:sp>
          <p:nvSpPr>
            <p:cNvPr id="80" name="TextBox 79"/>
            <p:cNvSpPr txBox="1"/>
            <p:nvPr/>
          </p:nvSpPr>
          <p:spPr>
            <a:xfrm>
              <a:off x="7174425" y="1600395"/>
              <a:ext cx="2172052" cy="646552"/>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密切联系群众，向群众宣传党的主张，遇事同群众商量，及时向党反映群众的意见和要求，维护群众的正当利益</a:t>
              </a:r>
            </a:p>
          </p:txBody>
        </p:sp>
        <p:sp>
          <p:nvSpPr>
            <p:cNvPr id="81" name="Rectangle 84"/>
            <p:cNvSpPr/>
            <p:nvPr/>
          </p:nvSpPr>
          <p:spPr>
            <a:xfrm>
              <a:off x="7174425" y="1391504"/>
              <a:ext cx="220027" cy="215339"/>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07</a:t>
              </a:r>
            </a:p>
          </p:txBody>
        </p:sp>
      </p:grpSp>
      <p:grpSp>
        <p:nvGrpSpPr>
          <p:cNvPr id="3" name="Group 89"/>
          <p:cNvGrpSpPr/>
          <p:nvPr/>
        </p:nvGrpSpPr>
        <p:grpSpPr>
          <a:xfrm>
            <a:off x="3549605" y="4271053"/>
            <a:ext cx="785379" cy="787094"/>
            <a:chOff x="5053967" y="3864381"/>
            <a:chExt cx="689697" cy="691203"/>
          </a:xfrm>
        </p:grpSpPr>
        <p:sp>
          <p:nvSpPr>
            <p:cNvPr id="4" name="Oval 12"/>
            <p:cNvSpPr>
              <a:spLocks noChangeArrowheads="1"/>
            </p:cNvSpPr>
            <p:nvPr/>
          </p:nvSpPr>
          <p:spPr bwMode="auto">
            <a:xfrm>
              <a:off x="5053967" y="3864381"/>
              <a:ext cx="689697" cy="691203"/>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5" name="Freeform 137"/>
            <p:cNvSpPr>
              <a:spLocks noEditPoints="1"/>
            </p:cNvSpPr>
            <p:nvPr/>
          </p:nvSpPr>
          <p:spPr bwMode="auto">
            <a:xfrm>
              <a:off x="5233992" y="4041203"/>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6" name="Group 58"/>
          <p:cNvGrpSpPr/>
          <p:nvPr/>
        </p:nvGrpSpPr>
        <p:grpSpPr>
          <a:xfrm>
            <a:off x="4410781" y="4341637"/>
            <a:ext cx="2896448" cy="1140269"/>
            <a:chOff x="7174424" y="1391504"/>
            <a:chExt cx="2172053" cy="855384"/>
          </a:xfrm>
        </p:grpSpPr>
        <p:sp>
          <p:nvSpPr>
            <p:cNvPr id="7" name="TextBox 67"/>
            <p:cNvSpPr txBox="1"/>
            <p:nvPr/>
          </p:nvSpPr>
          <p:spPr>
            <a:xfrm>
              <a:off x="7174425" y="1600395"/>
              <a:ext cx="2172052" cy="646493"/>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维护党的团结和统一，对党忠诚老实，言行一致，坚决反对一切派别组织和小集团活动，反对阳奉阴违的两面派行为和一切阴谋诡</a:t>
              </a:r>
            </a:p>
          </p:txBody>
        </p:sp>
        <p:sp>
          <p:nvSpPr>
            <p:cNvPr id="8" name="Rectangle 69"/>
            <p:cNvSpPr/>
            <p:nvPr/>
          </p:nvSpPr>
          <p:spPr>
            <a:xfrm>
              <a:off x="7174424" y="1391504"/>
              <a:ext cx="220027" cy="215339"/>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05</a:t>
              </a:r>
            </a:p>
          </p:txBody>
        </p:sp>
      </p:grpSp>
      <p:grpSp>
        <p:nvGrpSpPr>
          <p:cNvPr id="9" name="Group 72"/>
          <p:cNvGrpSpPr/>
          <p:nvPr/>
        </p:nvGrpSpPr>
        <p:grpSpPr>
          <a:xfrm>
            <a:off x="7493896" y="4410381"/>
            <a:ext cx="781950" cy="786867"/>
            <a:chOff x="2545155" y="2990965"/>
            <a:chExt cx="686686" cy="691203"/>
          </a:xfrm>
        </p:grpSpPr>
        <p:sp>
          <p:nvSpPr>
            <p:cNvPr id="11" name="Oval 8"/>
            <p:cNvSpPr>
              <a:spLocks noChangeArrowheads="1"/>
            </p:cNvSpPr>
            <p:nvPr/>
          </p:nvSpPr>
          <p:spPr bwMode="auto">
            <a:xfrm>
              <a:off x="2545155" y="2990965"/>
              <a:ext cx="686686" cy="691203"/>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14" name="Freeform 107"/>
            <p:cNvSpPr>
              <a:spLocks noEditPoints="1"/>
            </p:cNvSpPr>
            <p:nvPr/>
          </p:nvSpPr>
          <p:spPr bwMode="auto">
            <a:xfrm>
              <a:off x="2707700" y="3153204"/>
              <a:ext cx="361596" cy="36672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19" name="Group 58"/>
          <p:cNvGrpSpPr/>
          <p:nvPr/>
        </p:nvGrpSpPr>
        <p:grpSpPr>
          <a:xfrm>
            <a:off x="8445297" y="4341636"/>
            <a:ext cx="2896447" cy="1355563"/>
            <a:chOff x="7174425" y="1391504"/>
            <a:chExt cx="2172052" cy="1016888"/>
          </a:xfrm>
        </p:grpSpPr>
        <p:sp>
          <p:nvSpPr>
            <p:cNvPr id="20" name="TextBox 79"/>
            <p:cNvSpPr txBox="1"/>
            <p:nvPr/>
          </p:nvSpPr>
          <p:spPr>
            <a:xfrm>
              <a:off x="7174425" y="1600395"/>
              <a:ext cx="2172052" cy="807997"/>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发扬社会主义新风尚，带头实践社会主义荣辱观，提倡共产主义道德，为了保护国家和人民的利益，在一切困难和危险的时刻挺身而出，英勇斗争，不怕牺牲</a:t>
              </a:r>
            </a:p>
          </p:txBody>
        </p:sp>
        <p:sp>
          <p:nvSpPr>
            <p:cNvPr id="21" name="Rectangle 84"/>
            <p:cNvSpPr/>
            <p:nvPr/>
          </p:nvSpPr>
          <p:spPr>
            <a:xfrm>
              <a:off x="7174425" y="1391504"/>
              <a:ext cx="220027" cy="215339"/>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08</a:t>
              </a:r>
            </a:p>
          </p:txBody>
        </p:sp>
      </p:grpSp>
      <p:pic>
        <p:nvPicPr>
          <p:cNvPr id="2" name="图片 1" descr="E:\素材\国庆\98a4fb674fd6552c795b214de0fdfdbf.png98a4fb674fd6552c795b214de0fdfdbf"/>
          <p:cNvPicPr>
            <a:picLocks noChangeAspect="1"/>
          </p:cNvPicPr>
          <p:nvPr/>
        </p:nvPicPr>
        <p:blipFill>
          <a:blip r:embed="rId3" cstate="email"/>
          <a:srcRect/>
          <a:stretch>
            <a:fillRect/>
          </a:stretch>
        </p:blipFill>
        <p:spPr>
          <a:xfrm>
            <a:off x="-5716" y="766733"/>
            <a:ext cx="6194597" cy="6194597"/>
          </a:xfrm>
          <a:prstGeom prst="rect">
            <a:avLst/>
          </a:prstGeom>
        </p:spPr>
      </p:pic>
    </p:spTree>
  </p:cSld>
  <p:clrMapOvr>
    <a:masterClrMapping/>
  </p:clrMapOvr>
  <p:transition spd="slow" advClick="0" advTm="37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Effect transition="in" filter="fade">
                                      <p:cBhvr>
                                        <p:cTn id="12" dur="500"/>
                                        <p:tgtEl>
                                          <p:spTgt spid="47"/>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par>
                                <p:cTn id="21" presetID="22" presetClass="entr" presetSubtype="8"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par>
                                <p:cTn id="24" presetID="53" presetClass="entr" presetSubtype="16"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22" presetClass="entr" presetSubtype="2"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right)">
                                      <p:cBhvr>
                                        <p:cTn id="31" dur="500"/>
                                        <p:tgtEl>
                                          <p:spTgt spid="76"/>
                                        </p:tgtEl>
                                      </p:cBhvr>
                                    </p:animEffect>
                                  </p:childTnLst>
                                </p:cTn>
                              </p:par>
                              <p:par>
                                <p:cTn id="32" presetID="53" presetClass="entr" presetSubtype="16"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childTnLst>
                                </p:cTn>
                              </p:par>
                              <p:par>
                                <p:cTn id="37" presetID="22" presetClass="entr" presetSubtype="2"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wipe(right)">
                                      <p:cBhvr>
                                        <p:cTn id="39" dur="500"/>
                                        <p:tgtEl>
                                          <p:spTgt spid="79"/>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22" presetClass="entr" presetSubtype="2"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500"/>
                                        <p:tgtEl>
                                          <p:spTgt spid="19"/>
                                        </p:tgtEl>
                                      </p:cBhvr>
                                    </p:animEffect>
                                  </p:childTnLst>
                                </p:cTn>
                              </p:par>
                            </p:childTnLst>
                          </p:cTn>
                        </p:par>
                        <p:par>
                          <p:cTn id="56" fill="hold">
                            <p:stCondLst>
                              <p:cond delay="500"/>
                            </p:stCondLst>
                            <p:childTnLst>
                              <p:par>
                                <p:cTn id="57" presetID="30"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800" decel="100000"/>
                                        <p:tgtEl>
                                          <p:spTgt spid="2"/>
                                        </p:tgtEl>
                                      </p:cBhvr>
                                    </p:animEffect>
                                    <p:anim calcmode="lin" valueType="num">
                                      <p:cBhvr>
                                        <p:cTn id="60" dur="800" decel="100000" fill="hold"/>
                                        <p:tgtEl>
                                          <p:spTgt spid="2"/>
                                        </p:tgtEl>
                                        <p:attrNameLst>
                                          <p:attrName>style.rotation</p:attrName>
                                        </p:attrNameLst>
                                      </p:cBhvr>
                                      <p:tavLst>
                                        <p:tav tm="0">
                                          <p:val>
                                            <p:fltVal val="-90"/>
                                          </p:val>
                                        </p:tav>
                                        <p:tav tm="100000">
                                          <p:val>
                                            <p:fltVal val="0"/>
                                          </p:val>
                                        </p:tav>
                                      </p:tavLst>
                                    </p:anim>
                                    <p:anim calcmode="lin" valueType="num">
                                      <p:cBhvr>
                                        <p:cTn id="61" dur="800" decel="100000" fill="hold"/>
                                        <p:tgtEl>
                                          <p:spTgt spid="2"/>
                                        </p:tgtEl>
                                        <p:attrNameLst>
                                          <p:attrName>ppt_x</p:attrName>
                                        </p:attrNameLst>
                                      </p:cBhvr>
                                      <p:tavLst>
                                        <p:tav tm="0">
                                          <p:val>
                                            <p:strVal val="#ppt_x+0.4"/>
                                          </p:val>
                                        </p:tav>
                                        <p:tav tm="100000">
                                          <p:val>
                                            <p:strVal val="#ppt_x-0.05"/>
                                          </p:val>
                                        </p:tav>
                                      </p:tavLst>
                                    </p:anim>
                                    <p:anim calcmode="lin" valueType="num">
                                      <p:cBhvr>
                                        <p:cTn id="62" dur="800" decel="100000" fill="hold"/>
                                        <p:tgtEl>
                                          <p:spTgt spid="2"/>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党员的八项权力</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03127"/>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规定了党员享有的八项权力。并指出党的任何一级组织直至中央都无权剥夺党员的上述权利。</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八项权力</a:t>
            </a:r>
          </a:p>
        </p:txBody>
      </p:sp>
      <p:sp>
        <p:nvSpPr>
          <p:cNvPr id="13" name="矩形 12"/>
          <p:cNvSpPr/>
          <p:nvPr/>
        </p:nvSpPr>
        <p:spPr>
          <a:xfrm>
            <a:off x="3450087" y="4311766"/>
            <a:ext cx="2554621"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6120611" y="4392739"/>
            <a:ext cx="1535313"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46300" y="4026613"/>
            <a:ext cx="10532846" cy="1383210"/>
          </a:xfrm>
          <a:prstGeom prst="rect">
            <a:avLst/>
          </a:prstGeom>
        </p:spPr>
        <p:txBody>
          <a:bodyPr wrap="square">
            <a:spAutoFit/>
          </a:bodyPr>
          <a:lstStyle/>
          <a:p>
            <a:pPr marL="285750" indent="-285750" algn="just" fontAlgn="auto">
              <a:lnSpc>
                <a:spcPct val="12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一</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参加党的有关会议，阅读党的有关文件，接受党的教育和培训</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2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二</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在党的会议上和党报党刊上，参加关于党的政策问题的讨论 </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2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三</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对党的工作提出建议和倡议</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2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四</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在党的会议上有根据地批评党的任何组织和任何党员，向党负责地揭发、检举党的任何组织和任何党员违法乱纪的事实，要求处分违法乱纪的党员，要求罢免或撤换不称职的干部</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41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2" fill="hold" grpId="0" nodeType="after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ppt_x</p:attrName>
                                        </p:attrNameLst>
                                      </p:cBhvr>
                                      <p:tavLst>
                                        <p:tav tm="0">
                                          <p:val>
                                            <p:strVal val="1+#ppt_w/2"/>
                                          </p:val>
                                        </p:tav>
                                        <p:tav tm="100000">
                                          <p:val>
                                            <p:strVal val="#ppt_x"/>
                                          </p:val>
                                        </p:tav>
                                      </p:tavLst>
                                    </p:anim>
                                    <p:anim calcmode="lin" valueType="num">
                                      <p:cBhvr>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grpId="0" nodeType="afterEffect" nodePh="1">
                                  <p:stCondLst>
                                    <p:cond delay="0"/>
                                  </p:stCondLst>
                                  <p:endCondLst>
                                    <p:cond evt="begin" delay="0">
                                      <p:tn val="28"/>
                                    </p:cond>
                                  </p:end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1+#ppt_w/2"/>
                                          </p:val>
                                        </p:tav>
                                        <p:tav tm="100000">
                                          <p:val>
                                            <p:strVal val="#ppt_x"/>
                                          </p:val>
                                        </p:tav>
                                      </p:tavLst>
                                    </p:anim>
                                    <p:anim calcmode="lin" valueType="num">
                                      <p:cBhvr>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wipe(left)">
                                      <p:cBhvr>
                                        <p:cTn id="39" dur="500"/>
                                        <p:tgtEl>
                                          <p:spTgt spid="2">
                                            <p:txEl>
                                              <p:pRg st="1" end="1"/>
                                            </p:txEl>
                                          </p:spTgt>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left)">
                                      <p:cBhvr>
                                        <p:cTn id="43" dur="500"/>
                                        <p:tgtEl>
                                          <p:spTgt spid="2">
                                            <p:txEl>
                                              <p:pRg st="2" end="2"/>
                                            </p:txEl>
                                          </p:spTgt>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left)">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3"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32408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党员的八项权力</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规定了党员享有的八项权力。并指出党的任何一级组织直至中央都无权剥夺党员的上述权利。</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八项权力</a:t>
            </a:r>
          </a:p>
        </p:txBody>
      </p:sp>
      <p:sp>
        <p:nvSpPr>
          <p:cNvPr id="12" name="矩形 11"/>
          <p:cNvSpPr/>
          <p:nvPr/>
        </p:nvSpPr>
        <p:spPr>
          <a:xfrm>
            <a:off x="2135784" y="4314306"/>
            <a:ext cx="9072156" cy="2213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auto">
              <a:lnSpc>
                <a:spcPct val="11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五</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行使表决权、选举权，有被选举权</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1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六</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 在党组织讨论决定对党员的党纪处分或作出鉴定时，本人有权参加和进行申辩，其他党员可以为他作证和辩护</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1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七</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对党的决议和政策如有不同意见，在坚决执行的前提下，可以声明保留，并且可以把自己的意见向党的上级组织直至中央提出</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1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八</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向党的上级组织直至中央提出请求、申诉和控告，并要求有关组织给以负责的答复</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10000"/>
              </a:lnSpc>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10000"/>
              </a:lnSpc>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10000"/>
              </a:lnSpc>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10000"/>
              </a:lnSpc>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10000"/>
              </a:lnSpc>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3450087" y="4311766"/>
            <a:ext cx="2554621"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6120611" y="4392739"/>
            <a:ext cx="1535313"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0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1+#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grpId="0" nodeType="afterEffect" nodePh="1">
                                  <p:stCondLst>
                                    <p:cond delay="0"/>
                                  </p:stCondLst>
                                  <p:endCondLst>
                                    <p:cond evt="begin" delay="0">
                                      <p:tn val="28"/>
                                    </p:cond>
                                  </p:end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1+#ppt_w/2"/>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2" fill="hold" grpId="0" nodeType="after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1+#ppt_w/2"/>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2" grpId="0" bldLvl="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09224" y="23834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新时代 新思想</a:t>
            </a:r>
          </a:p>
        </p:txBody>
      </p:sp>
      <p:sp>
        <p:nvSpPr>
          <p:cNvPr id="35" name="文本框 34"/>
          <p:cNvSpPr txBox="1"/>
          <p:nvPr/>
        </p:nvSpPr>
        <p:spPr>
          <a:xfrm>
            <a:off x="3874640" y="3420744"/>
            <a:ext cx="7017664" cy="1707102"/>
          </a:xfrm>
          <a:prstGeom prst="rect">
            <a:avLst/>
          </a:prstGeom>
          <a:noFill/>
        </p:spPr>
        <p:txBody>
          <a:bodyPr wrap="square" rtlCol="0">
            <a:spAutoFit/>
          </a:bodyPr>
          <a:lstStyle/>
          <a:p>
            <a:pPr fontAlgn="auto">
              <a:lnSpc>
                <a:spcPct val="150000"/>
              </a:lnSpc>
            </a:pPr>
            <a:r>
              <a:rPr lang="zh-CN" altLang="en-US" sz="1400" b="1" spc="300" noProof="1">
                <a:solidFill>
                  <a:srgbClr val="C00000"/>
                </a:solidFill>
                <a:latin typeface="微软雅黑" panose="020B0503020204020204" pitchFamily="34" charset="-122"/>
                <a:ea typeface="微软雅黑" panose="020B0503020204020204" pitchFamily="34" charset="-122"/>
                <a:cs typeface="+mn-ea"/>
                <a:sym typeface="+mn-lt"/>
              </a:rPr>
              <a:t>习近平新时代中国特色社会主义思想</a:t>
            </a:r>
            <a:r>
              <a:rPr lang="zh-CN" altLang="en-US" sz="1400" spc="300" noProof="1">
                <a:latin typeface="微软雅黑" panose="020B0503020204020204" pitchFamily="34" charset="-122"/>
                <a:ea typeface="微软雅黑" panose="020B0503020204020204" pitchFamily="34" charset="-122"/>
                <a:cs typeface="+mn-ea"/>
                <a:sym typeface="+mn-lt"/>
              </a:rPr>
              <a:t>是对马克思列宁主义、毛泽东思想、邓小平理论、“三个代表”重要思想、科学发展观的继承和发展，是马克思主义中国化最新成果，是党和人民实践经验和集体智慧的结晶，是中国特色社会主义理论体系的重要组成部分，是全党全国人民为实现中华民族伟大复兴而奋斗的行动指南，必须长期坚持并不断发展。</a:t>
            </a:r>
          </a:p>
        </p:txBody>
      </p:sp>
      <p:sp>
        <p:nvSpPr>
          <p:cNvPr id="36" name="圆角矩形 6"/>
          <p:cNvSpPr/>
          <p:nvPr/>
        </p:nvSpPr>
        <p:spPr>
          <a:xfrm>
            <a:off x="1561352" y="1650452"/>
            <a:ext cx="1638513" cy="4810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000" b="1" noProof="1">
                <a:latin typeface="微软雅黑" panose="020B0503020204020204" pitchFamily="34" charset="-122"/>
                <a:ea typeface="微软雅黑" panose="020B0503020204020204" pitchFamily="34" charset="-122"/>
              </a:rPr>
              <a:t>继承和发展</a:t>
            </a:r>
          </a:p>
        </p:txBody>
      </p:sp>
      <p:sp>
        <p:nvSpPr>
          <p:cNvPr id="37" name="圆角矩形 7"/>
          <p:cNvSpPr/>
          <p:nvPr/>
        </p:nvSpPr>
        <p:spPr>
          <a:xfrm>
            <a:off x="3350697" y="1650452"/>
            <a:ext cx="1638513" cy="4810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000" b="1" noProof="1">
                <a:latin typeface="微软雅黑" panose="020B0503020204020204" pitchFamily="34" charset="-122"/>
                <a:ea typeface="微软雅黑" panose="020B0503020204020204" pitchFamily="34" charset="-122"/>
              </a:rPr>
              <a:t>最新成果</a:t>
            </a:r>
          </a:p>
        </p:txBody>
      </p:sp>
      <p:sp>
        <p:nvSpPr>
          <p:cNvPr id="38" name="圆角矩形 8"/>
          <p:cNvSpPr/>
          <p:nvPr/>
        </p:nvSpPr>
        <p:spPr>
          <a:xfrm>
            <a:off x="9055328" y="1650452"/>
            <a:ext cx="1636926" cy="4810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000" b="1" noProof="1">
                <a:latin typeface="微软雅黑" panose="020B0503020204020204" pitchFamily="34" charset="-122"/>
                <a:ea typeface="微软雅黑" panose="020B0503020204020204" pitchFamily="34" charset="-122"/>
              </a:rPr>
              <a:t>行动指南</a:t>
            </a:r>
          </a:p>
        </p:txBody>
      </p:sp>
      <p:sp>
        <p:nvSpPr>
          <p:cNvPr id="39" name="圆角矩形 9"/>
          <p:cNvSpPr/>
          <p:nvPr/>
        </p:nvSpPr>
        <p:spPr>
          <a:xfrm>
            <a:off x="5140043" y="1650452"/>
            <a:ext cx="1638513" cy="4810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000" b="1" noProof="1">
                <a:latin typeface="微软雅黑" panose="020B0503020204020204" pitchFamily="34" charset="-122"/>
                <a:ea typeface="微软雅黑" panose="020B0503020204020204" pitchFamily="34" charset="-122"/>
              </a:rPr>
              <a:t>智慧的结晶</a:t>
            </a:r>
          </a:p>
        </p:txBody>
      </p:sp>
      <p:sp>
        <p:nvSpPr>
          <p:cNvPr id="40" name="圆角矩形 10"/>
          <p:cNvSpPr/>
          <p:nvPr/>
        </p:nvSpPr>
        <p:spPr>
          <a:xfrm>
            <a:off x="6930976" y="1650452"/>
            <a:ext cx="1971932" cy="4810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000" b="1" noProof="1">
                <a:latin typeface="微软雅黑" panose="020B0503020204020204" pitchFamily="34" charset="-122"/>
                <a:ea typeface="微软雅黑" panose="020B0503020204020204" pitchFamily="34" charset="-122"/>
              </a:rPr>
              <a:t>重要组成部分</a:t>
            </a:r>
          </a:p>
        </p:txBody>
      </p:sp>
      <p:sp>
        <p:nvSpPr>
          <p:cNvPr id="48" name="圆角矩形 4"/>
          <p:cNvSpPr/>
          <p:nvPr/>
        </p:nvSpPr>
        <p:spPr>
          <a:xfrm>
            <a:off x="3778108" y="2491937"/>
            <a:ext cx="7185961" cy="6319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000" b="1" spc="300" noProof="1">
                <a:solidFill>
                  <a:schemeClr val="accent1"/>
                </a:solidFill>
                <a:latin typeface="微软雅黑" panose="020B0503020204020204" pitchFamily="34" charset="-122"/>
                <a:ea typeface="微软雅黑" panose="020B0503020204020204" pitchFamily="34" charset="-122"/>
              </a:rPr>
              <a:t>习近平新时代中国特色社会主义思想</a:t>
            </a:r>
          </a:p>
        </p:txBody>
      </p:sp>
      <p:pic>
        <p:nvPicPr>
          <p:cNvPr id="3" name="图片 2"/>
          <p:cNvPicPr>
            <a:picLocks noChangeAspect="1"/>
          </p:cNvPicPr>
          <p:nvPr/>
        </p:nvPicPr>
        <p:blipFill>
          <a:blip r:embed="rId3" cstate="email"/>
          <a:stretch>
            <a:fillRect/>
          </a:stretch>
        </p:blipFill>
        <p:spPr>
          <a:xfrm>
            <a:off x="1153311" y="2268704"/>
            <a:ext cx="2721964" cy="3356412"/>
          </a:xfrm>
          <a:prstGeom prst="rect">
            <a:avLst/>
          </a:prstGeom>
          <a:ln>
            <a:noFill/>
          </a:ln>
          <a:effectLst>
            <a:outerShdw blurRad="292100" dist="139700" dir="2700000" algn="tl" rotWithShape="0">
              <a:srgbClr val="333333">
                <a:alpha val="65000"/>
              </a:srgbClr>
            </a:outerShdw>
          </a:effectLst>
        </p:spPr>
      </p:pic>
      <p:grpSp>
        <p:nvGrpSpPr>
          <p:cNvPr id="15" name="组合 14"/>
          <p:cNvGrpSpPr/>
          <p:nvPr/>
        </p:nvGrpSpPr>
        <p:grpSpPr>
          <a:xfrm>
            <a:off x="4091838" y="3014926"/>
            <a:ext cx="6473398" cy="374699"/>
            <a:chOff x="3886825" y="1796061"/>
            <a:chExt cx="7459994" cy="432000"/>
          </a:xfrm>
        </p:grpSpPr>
        <p:cxnSp>
          <p:nvCxnSpPr>
            <p:cNvPr id="16" name="直接连接符 15"/>
            <p:cNvCxnSpPr/>
            <p:nvPr/>
          </p:nvCxnSpPr>
          <p:spPr>
            <a:xfrm>
              <a:off x="3886825" y="2035893"/>
              <a:ext cx="3265366" cy="5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星形: 五角 5"/>
            <p:cNvSpPr/>
            <p:nvPr/>
          </p:nvSpPr>
          <p:spPr>
            <a:xfrm>
              <a:off x="7400822" y="1796061"/>
              <a:ext cx="432000" cy="432000"/>
            </a:xfrm>
            <a:prstGeom prst="star5">
              <a:avLst/>
            </a:prstGeom>
            <a:gradFill>
              <a:gsLst>
                <a:gs pos="90000">
                  <a:srgbClr val="C00000"/>
                </a:gs>
                <a:gs pos="30000">
                  <a:srgbClr val="FF3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8081453" y="2035893"/>
              <a:ext cx="3265366" cy="5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76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ppt_x</p:attrName>
                                        </p:attrNameLst>
                                      </p:cBhvr>
                                      <p:tavLst>
                                        <p:tav tm="0">
                                          <p:val>
                                            <p:strVal val="0-#ppt_w/2"/>
                                          </p:val>
                                        </p:tav>
                                        <p:tav tm="100000">
                                          <p:val>
                                            <p:strVal val="#ppt_x"/>
                                          </p:val>
                                        </p:tav>
                                      </p:tavLst>
                                    </p:anim>
                                    <p:anim calcmode="lin" valueType="num">
                                      <p:cBhvr>
                                        <p:cTn id="16" dur="5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ppt_x</p:attrName>
                                        </p:attrNameLst>
                                      </p:cBhvr>
                                      <p:tavLst>
                                        <p:tav tm="0">
                                          <p:val>
                                            <p:strVal val="0-#ppt_w/2"/>
                                          </p:val>
                                        </p:tav>
                                        <p:tav tm="100000">
                                          <p:val>
                                            <p:strVal val="#ppt_x"/>
                                          </p:val>
                                        </p:tav>
                                      </p:tavLst>
                                    </p:anim>
                                    <p:anim calcmode="lin" valueType="num">
                                      <p:cBhvr>
                                        <p:cTn id="21" dur="500" fill="hold"/>
                                        <p:tgtEl>
                                          <p:spTgt spid="3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ppt_x</p:attrName>
                                        </p:attrNameLst>
                                      </p:cBhvr>
                                      <p:tavLst>
                                        <p:tav tm="0">
                                          <p:val>
                                            <p:strVal val="0-#ppt_w/2"/>
                                          </p:val>
                                        </p:tav>
                                        <p:tav tm="100000">
                                          <p:val>
                                            <p:strVal val="#ppt_x"/>
                                          </p:val>
                                        </p:tav>
                                      </p:tavLst>
                                    </p:anim>
                                    <p:anim calcmode="lin" valueType="num">
                                      <p:cBhvr>
                                        <p:cTn id="26" dur="500" fill="hold"/>
                                        <p:tgtEl>
                                          <p:spTgt spid="3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ppt_x</p:attrName>
                                        </p:attrNameLst>
                                      </p:cBhvr>
                                      <p:tavLst>
                                        <p:tav tm="0">
                                          <p:val>
                                            <p:strVal val="0-#ppt_w/2"/>
                                          </p:val>
                                        </p:tav>
                                        <p:tav tm="100000">
                                          <p:val>
                                            <p:strVal val="#ppt_x"/>
                                          </p:val>
                                        </p:tav>
                                      </p:tavLst>
                                    </p:anim>
                                    <p:anim calcmode="lin" valueType="num">
                                      <p:cBhvr>
                                        <p:cTn id="31" dur="500" fill="hold"/>
                                        <p:tgtEl>
                                          <p:spTgt spid="40"/>
                                        </p:tgtEl>
                                        <p:attrNameLst>
                                          <p:attrName>ppt_y</p:attrName>
                                        </p:attrNameLst>
                                      </p:cBhvr>
                                      <p:tavLst>
                                        <p:tav tm="0">
                                          <p:val>
                                            <p:strVal val="#ppt_y"/>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ppt_x</p:attrName>
                                        </p:attrNameLst>
                                      </p:cBhvr>
                                      <p:tavLst>
                                        <p:tav tm="0">
                                          <p:val>
                                            <p:strVal val="0-#ppt_w/2"/>
                                          </p:val>
                                        </p:tav>
                                        <p:tav tm="100000">
                                          <p:val>
                                            <p:strVal val="#ppt_x"/>
                                          </p:val>
                                        </p:tav>
                                      </p:tavLst>
                                    </p:anim>
                                    <p:anim calcmode="lin" valueType="num">
                                      <p:cBhvr>
                                        <p:cTn id="41" dur="500" fill="hold"/>
                                        <p:tgtEl>
                                          <p:spTgt spid="38"/>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par>
                                <p:cTn id="48" presetID="16" presetClass="entr" presetSubtype="37" fill="hold" nodeType="withEffect">
                                  <p:stCondLst>
                                    <p:cond delay="175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p:bldP spid="36" grpId="0" bldLvl="0" animBg="1"/>
      <p:bldP spid="37" grpId="0" bldLvl="0" animBg="1"/>
      <p:bldP spid="38" grpId="0" bldLvl="0" animBg="1"/>
      <p:bldP spid="39" grpId="0" bldLvl="0" animBg="1"/>
      <p:bldP spid="40" grpId="0" bldLvl="0" animBg="1"/>
      <p:bldP spid="48"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70166" y="30947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发展党员的有关规定</a:t>
            </a:r>
          </a:p>
        </p:txBody>
      </p:sp>
      <p:sp>
        <p:nvSpPr>
          <p:cNvPr id="55" name="Rectangle 3"/>
          <p:cNvSpPr/>
          <p:nvPr/>
        </p:nvSpPr>
        <p:spPr>
          <a:xfrm>
            <a:off x="-14289" y="159488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577672"/>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第五条至第七条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规定了发展党员的基本原则和程序方法，对预备党员的管理及权力义务进行了明确。</a:t>
            </a:r>
          </a:p>
        </p:txBody>
      </p:sp>
      <p:sp>
        <p:nvSpPr>
          <p:cNvPr id="40" name="TextBox 19"/>
          <p:cNvSpPr txBox="1"/>
          <p:nvPr/>
        </p:nvSpPr>
        <p:spPr>
          <a:xfrm>
            <a:off x="5591904" y="1639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发展党员</a:t>
            </a:r>
          </a:p>
        </p:txBody>
      </p:sp>
      <p:sp>
        <p:nvSpPr>
          <p:cNvPr id="18" name="矩形 17"/>
          <p:cNvSpPr/>
          <p:nvPr/>
        </p:nvSpPr>
        <p:spPr>
          <a:xfrm>
            <a:off x="1414648" y="3723997"/>
            <a:ext cx="9569109" cy="462023"/>
          </a:xfrm>
          <a:prstGeom prst="rect">
            <a:avLst/>
          </a:prstGeom>
        </p:spPr>
        <p:txBody>
          <a:bodyPr wrap="square">
            <a:spAutoFit/>
          </a:bodyPr>
          <a:lstStyle/>
          <a:p>
            <a:pPr fontAlgn="auto">
              <a:lnSpc>
                <a:spcPct val="12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第五条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发展党员，必须经过党的支部，坚持个别吸收的原则</a:t>
            </a:r>
          </a:p>
        </p:txBody>
      </p:sp>
      <p:sp>
        <p:nvSpPr>
          <p:cNvPr id="19" name="矩形 18"/>
          <p:cNvSpPr/>
          <p:nvPr/>
        </p:nvSpPr>
        <p:spPr>
          <a:xfrm>
            <a:off x="1600409" y="4214597"/>
            <a:ext cx="8887982" cy="425505"/>
          </a:xfrm>
          <a:prstGeom prst="rect">
            <a:avLst/>
          </a:prstGeom>
          <a:solidFill>
            <a:srgbClr val="EF2600"/>
          </a:solidFill>
        </p:spPr>
        <p:txBody>
          <a:bodyPr wrap="square">
            <a:spAutoFit/>
          </a:bodyPr>
          <a:lstStyle/>
          <a:p>
            <a:pPr fontAlgn="auto">
              <a:lnSpc>
                <a:spcPct val="120000"/>
              </a:lnSpc>
            </a:pPr>
            <a:r>
              <a:rPr lang="zh-CN" altLang="zh-CN" b="1" spc="300" noProof="1">
                <a:solidFill>
                  <a:schemeClr val="bg1"/>
                </a:solidFill>
                <a:latin typeface="微软雅黑" panose="020B0503020204020204" pitchFamily="34" charset="-122"/>
                <a:ea typeface="微软雅黑" panose="020B0503020204020204" pitchFamily="34" charset="-122"/>
                <a:cs typeface="+mn-ea"/>
                <a:sym typeface="+mn-lt"/>
              </a:rPr>
              <a:t>在特殊情况下，党的中央和省、自治区、直辖市委员会可以直接接收党员</a:t>
            </a:r>
          </a:p>
        </p:txBody>
      </p:sp>
      <p:sp>
        <p:nvSpPr>
          <p:cNvPr id="20" name="矩形 19"/>
          <p:cNvSpPr/>
          <p:nvPr/>
        </p:nvSpPr>
        <p:spPr>
          <a:xfrm>
            <a:off x="1414648" y="4635341"/>
            <a:ext cx="9569109" cy="462023"/>
          </a:xfrm>
          <a:prstGeom prst="rect">
            <a:avLst/>
          </a:prstGeom>
        </p:spPr>
        <p:txBody>
          <a:bodyPr wrap="square">
            <a:spAutoFit/>
          </a:bodyPr>
          <a:lstStyle/>
          <a:p>
            <a:pPr fontAlgn="auto">
              <a:lnSpc>
                <a:spcPct val="12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第六条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预备党员必须面向党旗进行</a:t>
            </a:r>
            <a:r>
              <a:rPr lang="zh-CN" altLang="zh-CN" sz="2000" b="1" spc="300" noProof="1">
                <a:solidFill>
                  <a:srgbClr val="C00000"/>
                </a:solidFill>
                <a:latin typeface="微软雅黑" panose="020B0503020204020204" pitchFamily="34" charset="-122"/>
                <a:ea typeface="微软雅黑" panose="020B0503020204020204" pitchFamily="34" charset="-122"/>
                <a:cs typeface="+mn-ea"/>
                <a:sym typeface="+mn-lt"/>
              </a:rPr>
              <a:t>入党宣誓</a:t>
            </a: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1401311" y="5026234"/>
            <a:ext cx="11260016" cy="462023"/>
          </a:xfrm>
          <a:prstGeom prst="rect">
            <a:avLst/>
          </a:prstGeom>
        </p:spPr>
        <p:txBody>
          <a:bodyPr wrap="square">
            <a:spAutoFit/>
          </a:bodyPr>
          <a:lstStyle/>
          <a:p>
            <a:pPr fontAlgn="auto">
              <a:lnSpc>
                <a:spcPct val="12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第七条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预备党员的预备期为一年。党组织对预备党员应当认真教育和考察</a:t>
            </a:r>
            <a:r>
              <a:rPr lang="en-US"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endParaRPr lang="zh-CN" altLang="en-US"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99467" y="928679"/>
            <a:ext cx="4431607" cy="2795634"/>
          </a:xfrm>
          <a:prstGeom prst="rect">
            <a:avLst/>
          </a:prstGeom>
        </p:spPr>
      </p:pic>
    </p:spTree>
  </p:cSld>
  <p:clrMapOvr>
    <a:masterClrMapping/>
  </p:clrMapOvr>
  <p:transition spd="slow" advClick="0" advTm="38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18" grpId="0"/>
      <p:bldP spid="19" grpId="0" bldLvl="0" animBg="1"/>
      <p:bldP spid="20"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13008" y="323446"/>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入党誓词</a:t>
            </a:r>
          </a:p>
        </p:txBody>
      </p:sp>
      <p:grpSp>
        <p:nvGrpSpPr>
          <p:cNvPr id="3" name="组合 2"/>
          <p:cNvGrpSpPr/>
          <p:nvPr/>
        </p:nvGrpSpPr>
        <p:grpSpPr>
          <a:xfrm>
            <a:off x="1510227" y="1709197"/>
            <a:ext cx="2788648" cy="3071895"/>
            <a:chOff x="1872342" y="1611085"/>
            <a:chExt cx="2330855" cy="3071751"/>
          </a:xfrm>
        </p:grpSpPr>
        <p:sp>
          <p:nvSpPr>
            <p:cNvPr id="2" name="矩形: 圆角 1"/>
            <p:cNvSpPr/>
            <p:nvPr/>
          </p:nvSpPr>
          <p:spPr>
            <a:xfrm>
              <a:off x="1872342" y="1611085"/>
              <a:ext cx="2330855" cy="3071751"/>
            </a:xfrm>
            <a:prstGeom prst="round2DiagRect">
              <a:avLst/>
            </a:prstGeom>
            <a:gradFill>
              <a:gsLst>
                <a:gs pos="0">
                  <a:srgbClr val="C00000"/>
                </a:gs>
                <a:gs pos="100000">
                  <a:srgbClr val="FF0000"/>
                </a:gs>
              </a:gsLst>
              <a:lin ang="3600000" scaled="0"/>
            </a:gradFill>
            <a:ln>
              <a:noFill/>
            </a:ln>
            <a:effectLst>
              <a:outerShdw blurRad="50800" dist="38100" dir="2700000" algn="tl" rotWithShape="0">
                <a:prstClr val="black">
                  <a:alpha val="40000"/>
                </a:prstClr>
              </a:outerShdw>
              <a:reflection blurRad="6350" stA="52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985419" y="1955864"/>
              <a:ext cx="2104698" cy="1198980"/>
            </a:xfrm>
            <a:prstGeom prst="rect">
              <a:avLst/>
            </a:prstGeom>
            <a:noFill/>
          </p:spPr>
          <p:txBody>
            <a:bodyPr wrap="square" rtlCol="0">
              <a:spAutoFit/>
            </a:bodyPr>
            <a:lstStyle/>
            <a:p>
              <a:pPr algn="ctr" fontAlgn="auto"/>
              <a:r>
                <a:rPr lang="zh-CN" altLang="en-US" sz="3600" b="1"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入党</a:t>
              </a:r>
            </a:p>
            <a:p>
              <a:pPr algn="ctr" fontAlgn="auto"/>
              <a:r>
                <a:rPr lang="zh-CN" altLang="en-US" sz="3600" b="1"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誓词</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Freeform 9"/>
            <p:cNvSpPr/>
            <p:nvPr/>
          </p:nvSpPr>
          <p:spPr bwMode="auto">
            <a:xfrm>
              <a:off x="2638854" y="3386693"/>
              <a:ext cx="797831" cy="85859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ACD"/>
            </a:solidFill>
            <a:ln>
              <a:noFill/>
            </a:ln>
            <a:effectLst>
              <a:outerShdw blurRad="50800" dist="38100" dir="2700000" algn="tl" rotWithShape="0">
                <a:prstClr val="black">
                  <a:alpha val="40000"/>
                </a:prstClr>
              </a:outerShdw>
            </a:effectLst>
          </p:spPr>
          <p:txBody>
            <a:bodyPr vert="horz" wrap="square" lIns="91452" tIns="45726" rIns="91452" bIns="45726" numCol="1" anchor="t" anchorCtr="0" compatLnSpc="1"/>
            <a:lstStyle/>
            <a:p>
              <a:endParaRPr lang="zh-CN" altLang="en-US" dirty="0"/>
            </a:p>
          </p:txBody>
        </p:sp>
      </p:grpSp>
      <p:sp>
        <p:nvSpPr>
          <p:cNvPr id="11" name="矩形 10"/>
          <p:cNvSpPr/>
          <p:nvPr/>
        </p:nvSpPr>
        <p:spPr>
          <a:xfrm>
            <a:off x="4535126" y="2099773"/>
            <a:ext cx="6729336" cy="2290743"/>
          </a:xfrm>
          <a:prstGeom prst="rect">
            <a:avLst/>
          </a:prstGeom>
        </p:spPr>
        <p:txBody>
          <a:bodyPr wrap="square">
            <a:spAutoFit/>
          </a:bodyPr>
          <a:lstStyle/>
          <a:p>
            <a:pPr algn="just">
              <a:lnSpc>
                <a:spcPct val="110000"/>
              </a:lnSpc>
            </a:pPr>
            <a:r>
              <a:rPr lang="en-US" altLang="zh-CN" sz="2600" dirty="0">
                <a:latin typeface="微软雅黑" panose="020B0503020204020204" pitchFamily="34" charset="-122"/>
                <a:ea typeface="微软雅黑" panose="020B0503020204020204" pitchFamily="34" charset="-122"/>
              </a:rPr>
              <a:t>       </a:t>
            </a:r>
            <a:r>
              <a:rPr lang="zh-CN" altLang="en-US" sz="2600" dirty="0">
                <a:latin typeface="微软雅黑" panose="020B0503020204020204" pitchFamily="34" charset="-122"/>
                <a:ea typeface="微软雅黑" panose="020B0503020204020204" pitchFamily="34" charset="-122"/>
              </a:rPr>
              <a:t>我志愿加入中国共产党，拥护党的纲领，遵守党的章程，履行党员义务，执行党的决定，严守党的纪律，保守党的秘密，对党忠诚，积极工作，为共产主义奋斗终身，随时准备为党和人民牺牲一切，永不叛党。</a:t>
            </a:r>
          </a:p>
        </p:txBody>
      </p:sp>
    </p:spTree>
  </p:cSld>
  <p:clrMapOvr>
    <a:masterClrMapping/>
  </p:clrMapOvr>
  <p:transition spd="slow" advClick="0" advTm="6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42" presetClass="entr" presetSubtype="0"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375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3503" y="28089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党的组织生活</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对党员和党员领导干部参加党的组织生活进行了规定。</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组织生活</a:t>
            </a:r>
          </a:p>
        </p:txBody>
      </p:sp>
      <p:sp>
        <p:nvSpPr>
          <p:cNvPr id="14" name="矩形 13"/>
          <p:cNvSpPr/>
          <p:nvPr/>
        </p:nvSpPr>
        <p:spPr>
          <a:xfrm>
            <a:off x="1462279" y="4005339"/>
            <a:ext cx="9700888" cy="862125"/>
          </a:xfrm>
          <a:prstGeom prst="rect">
            <a:avLst/>
          </a:prstGeom>
        </p:spPr>
        <p:txBody>
          <a:bodyPr wrap="square">
            <a:spAutoFit/>
          </a:bodyPr>
          <a:lstStyle/>
          <a:p>
            <a:pPr fontAlgn="auto">
              <a:lnSpc>
                <a:spcPct val="15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第八条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每个党员，不论职务高低，都必须编入党的一个支部、小组或</a:t>
            </a:r>
            <a:r>
              <a:rPr lang="en-US"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p>
          <a:p>
            <a:pPr fontAlgn="auto"/>
            <a:r>
              <a:rPr lang="en-US"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其他特定组织，参加党的组织生活，接受党内外群众的监督</a:t>
            </a:r>
            <a:r>
              <a:rPr lang="zh-CN" altLang="en-US"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1533725" y="4845234"/>
            <a:ext cx="7971876" cy="420743"/>
          </a:xfrm>
          <a:prstGeom prst="rect">
            <a:avLst/>
          </a:prstGeom>
        </p:spPr>
        <p:txBody>
          <a:bodyPr wrap="square">
            <a:spAutoFit/>
          </a:bodyPr>
          <a:lstStyle/>
          <a:p>
            <a:pPr lvl="0" fontAlgn="auto"/>
            <a:r>
              <a:rPr lang="zh-CN" altLang="zh-CN" sz="2135" b="1" spc="300" noProof="1">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党员领导干部还必须参加党委、党组的民主生活会。</a:t>
            </a:r>
          </a:p>
        </p:txBody>
      </p:sp>
      <p:sp>
        <p:nvSpPr>
          <p:cNvPr id="19" name="矩形 18"/>
          <p:cNvSpPr/>
          <p:nvPr/>
        </p:nvSpPr>
        <p:spPr>
          <a:xfrm>
            <a:off x="1951293" y="5445388"/>
            <a:ext cx="8178278" cy="770038"/>
          </a:xfrm>
          <a:prstGeom prst="rect">
            <a:avLst/>
          </a:prstGeom>
          <a:solidFill>
            <a:srgbClr val="F40000"/>
          </a:solidFill>
        </p:spPr>
        <p:txBody>
          <a:bodyPr wrap="square">
            <a:spAutoFit/>
          </a:bodyPr>
          <a:lstStyle/>
          <a:p>
            <a:pPr lvl="0" algn="ctr" fontAlgn="auto"/>
            <a:r>
              <a:rPr lang="zh-CN" altLang="zh-CN" sz="2200" b="1" spc="300" noProof="1">
                <a:solidFill>
                  <a:schemeClr val="bg1"/>
                </a:solidFill>
                <a:latin typeface="微软雅黑" panose="020B0503020204020204" pitchFamily="34" charset="-122"/>
                <a:ea typeface="微软雅黑" panose="020B0503020204020204" pitchFamily="34" charset="-122"/>
                <a:cs typeface="+mn-ea"/>
                <a:sym typeface="+mn-lt"/>
              </a:rPr>
              <a:t>不允许有任何不参加党的组织生活</a:t>
            </a:r>
            <a:r>
              <a:rPr lang="zh-CN" altLang="en-US" sz="22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zh-CN" sz="2200" b="1" spc="300" noProof="1">
                <a:solidFill>
                  <a:schemeClr val="bg1"/>
                </a:solidFill>
                <a:latin typeface="微软雅黑" panose="020B0503020204020204" pitchFamily="34" charset="-122"/>
                <a:ea typeface="微软雅黑" panose="020B0503020204020204" pitchFamily="34" charset="-122"/>
                <a:cs typeface="+mn-ea"/>
                <a:sym typeface="+mn-lt"/>
              </a:rPr>
              <a:t>不接受党内外群众监督的特殊党员</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4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p:bldP spid="16" grpId="0"/>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55559" y="28089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党员退党的有关规定</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第九条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党员有退党的自由。党员要求退党，应当经支部大会讨论后宣布除名，并报上级党组织备案。</a:t>
            </a:r>
          </a:p>
        </p:txBody>
      </p:sp>
      <p:sp>
        <p:nvSpPr>
          <p:cNvPr id="40" name="TextBox 19"/>
          <p:cNvSpPr txBox="1"/>
          <p:nvPr/>
        </p:nvSpPr>
        <p:spPr>
          <a:xfrm>
            <a:off x="5520457" y="1743809"/>
            <a:ext cx="5938023" cy="978027"/>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党员退党的有关规定</a:t>
            </a:r>
          </a:p>
        </p:txBody>
      </p:sp>
      <p:sp>
        <p:nvSpPr>
          <p:cNvPr id="14" name="矩形 13"/>
          <p:cNvSpPr/>
          <p:nvPr/>
        </p:nvSpPr>
        <p:spPr>
          <a:xfrm>
            <a:off x="982792" y="4931606"/>
            <a:ext cx="10659863" cy="830053"/>
          </a:xfrm>
          <a:prstGeom prst="rect">
            <a:avLst/>
          </a:prstGeom>
        </p:spPr>
        <p:txBody>
          <a:bodyPr wrap="square">
            <a:spAutoFit/>
          </a:bodyPr>
          <a:lstStyle/>
          <a:p>
            <a:pPr marL="285750" indent="-285750" algn="just" fontAlgn="auto">
              <a:buClr>
                <a:srgbClr val="F40000"/>
              </a:buClr>
              <a:buFont typeface="Wingdings" panose="05000000000000000000" pitchFamily="2" charset="2"/>
              <a:buChar char="u"/>
            </a:pP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如被劝告退党的党员坚持不退，应当提交支部大会讨论，决定把他除名，并报上级党组织批准。</a:t>
            </a:r>
            <a:endParaRPr lang="en-US" altLang="zh-CN"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buClr>
                <a:srgbClr val="F40000"/>
              </a:buClr>
              <a:buFont typeface="Wingdings" panose="05000000000000000000" pitchFamily="2" charset="2"/>
              <a:buChar char="u"/>
            </a:pP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党员如果没有正当理由，连续六个月不参加党的组织生活，或不交纳党费，或不做党所分配的工作，就被认为是自行脱党。支部大会应当决定把这样的党员除名，并报上级党组织批准。</a:t>
            </a:r>
          </a:p>
          <a:p>
            <a:pPr marL="285750" indent="-285750" algn="just" fontAlgn="auto">
              <a:buClr>
                <a:srgbClr val="F40000"/>
              </a:buClr>
              <a:buFont typeface="Wingdings" panose="05000000000000000000" pitchFamily="2" charset="2"/>
              <a:buChar char="u"/>
            </a:pPr>
            <a:endPar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圆角矩形 3"/>
          <p:cNvSpPr/>
          <p:nvPr/>
        </p:nvSpPr>
        <p:spPr>
          <a:xfrm>
            <a:off x="2691164" y="4078055"/>
            <a:ext cx="1220947" cy="779565"/>
          </a:xfrm>
          <a:prstGeom prst="roundRect">
            <a:avLst>
              <a:gd name="adj" fmla="val 9473"/>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退党</a:t>
            </a:r>
          </a:p>
        </p:txBody>
      </p:sp>
      <p:sp>
        <p:nvSpPr>
          <p:cNvPr id="17" name="圆角矩形 16"/>
          <p:cNvSpPr/>
          <p:nvPr/>
        </p:nvSpPr>
        <p:spPr>
          <a:xfrm>
            <a:off x="4936181" y="4078055"/>
            <a:ext cx="1220947" cy="779565"/>
          </a:xfrm>
          <a:prstGeom prst="roundRect">
            <a:avLst>
              <a:gd name="adj" fmla="val 9473"/>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除名</a:t>
            </a:r>
          </a:p>
        </p:txBody>
      </p:sp>
      <p:sp>
        <p:nvSpPr>
          <p:cNvPr id="18" name="圆角矩形 17"/>
          <p:cNvSpPr/>
          <p:nvPr/>
        </p:nvSpPr>
        <p:spPr>
          <a:xfrm>
            <a:off x="7179610" y="4078055"/>
            <a:ext cx="2229140" cy="779565"/>
          </a:xfrm>
          <a:prstGeom prst="roundRect">
            <a:avLst>
              <a:gd name="adj" fmla="val 9473"/>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自行脱党</a:t>
            </a:r>
          </a:p>
        </p:txBody>
      </p:sp>
      <p:sp>
        <p:nvSpPr>
          <p:cNvPr id="19" name="加号 18"/>
          <p:cNvSpPr/>
          <p:nvPr/>
        </p:nvSpPr>
        <p:spPr>
          <a:xfrm>
            <a:off x="4272520" y="4262229"/>
            <a:ext cx="485838" cy="485838"/>
          </a:xfrm>
          <a:prstGeom prst="mathPlus">
            <a:avLst>
              <a:gd name="adj1" fmla="val 170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20" name="加号 19"/>
          <p:cNvSpPr/>
          <p:nvPr/>
        </p:nvSpPr>
        <p:spPr>
          <a:xfrm>
            <a:off x="6509598" y="4262229"/>
            <a:ext cx="485838" cy="485838"/>
          </a:xfrm>
          <a:prstGeom prst="mathPlus">
            <a:avLst>
              <a:gd name="adj1" fmla="val 170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3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p:bldP spid="16" grpId="0" bldLvl="0" animBg="1"/>
      <p:bldP spid="17" grpId="0" bldLvl="0" animBg="1"/>
      <p:bldP spid="18" grpId="0" bldLvl="0" animBg="1"/>
      <p:bldP spid="19" grpId="0" bldLvl="0" animBg="1"/>
      <p:bldP spid="20"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7" cstate="email"/>
          <a:srcRect/>
          <a:stretch>
            <a:fillRect/>
          </a:stretch>
        </p:blipFill>
        <p:spPr>
          <a:xfrm>
            <a:off x="2145911" y="5446623"/>
            <a:ext cx="2161821" cy="574750"/>
          </a:xfrm>
          <a:prstGeom prst="rect">
            <a:avLst/>
          </a:prstGeom>
        </p:spPr>
      </p:pic>
      <p:sp>
        <p:nvSpPr>
          <p:cNvPr id="55" name="Rectangle 3"/>
          <p:cNvSpPr/>
          <p:nvPr/>
        </p:nvSpPr>
        <p:spPr>
          <a:xfrm>
            <a:off x="-14289" y="2035629"/>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8"/>
          <a:stretch>
            <a:fillRect/>
          </a:stretch>
        </p:blipFill>
        <p:spPr>
          <a:xfrm>
            <a:off x="2350124" y="1470405"/>
            <a:ext cx="2957897" cy="2533980"/>
          </a:xfrm>
          <a:prstGeom prst="rect">
            <a:avLst/>
          </a:prstGeom>
          <a:noFill/>
          <a:ln w="9525">
            <a:noFill/>
          </a:ln>
        </p:spPr>
      </p:pic>
      <p:sp>
        <p:nvSpPr>
          <p:cNvPr id="12" name="文本占位符 5"/>
          <p:cNvSpPr txBox="1"/>
          <p:nvPr/>
        </p:nvSpPr>
        <p:spPr>
          <a:xfrm>
            <a:off x="5769727" y="2853298"/>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党的组织制度</a:t>
            </a:r>
            <a:endParaRPr lang="zh-CN" altLang="en-US" sz="6000" b="1" dirty="0">
              <a:solidFill>
                <a:schemeClr val="bg1"/>
              </a:solidFill>
              <a:sym typeface="Calibri" panose="020F0502020204030204" charset="0"/>
            </a:endParaRPr>
          </a:p>
        </p:txBody>
      </p:sp>
      <p:sp>
        <p:nvSpPr>
          <p:cNvPr id="13" name="矩形 12"/>
          <p:cNvSpPr/>
          <p:nvPr/>
        </p:nvSpPr>
        <p:spPr>
          <a:xfrm>
            <a:off x="5626833" y="2203926"/>
            <a:ext cx="3494543"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第二章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1" name="图片 10" descr="C:\Users\wu\Desktop\图片5.png图片5"/>
          <p:cNvPicPr>
            <a:picLocks noChangeAspect="1"/>
          </p:cNvPicPr>
          <p:nvPr/>
        </p:nvPicPr>
        <p:blipFill>
          <a:blip r:embed="rId9"/>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10" cstate="email"/>
          <a:srcRect/>
          <a:stretch>
            <a:fillRect/>
          </a:stretch>
        </p:blipFill>
        <p:spPr>
          <a:xfrm>
            <a:off x="-5749" y="5329133"/>
            <a:ext cx="6852543" cy="1555954"/>
          </a:xfrm>
          <a:prstGeom prst="rect">
            <a:avLst/>
          </a:prstGeom>
        </p:spPr>
      </p:pic>
    </p:spTree>
  </p:cSld>
  <p:clrMapOvr>
    <a:masterClrMapping/>
  </p:clrMapOvr>
  <p:transition spd="slow" advClick="0" advTm="215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12081" y="28153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党的组织制度</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482034" y="2731362"/>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第二章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共八条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明确规定了民主集中制的六条基本原则，对执行民主集中制的一些相关问题作了具体规定。</a:t>
            </a:r>
          </a:p>
        </p:txBody>
      </p:sp>
      <p:sp>
        <p:nvSpPr>
          <p:cNvPr id="40" name="TextBox 19"/>
          <p:cNvSpPr txBox="1"/>
          <p:nvPr/>
        </p:nvSpPr>
        <p:spPr>
          <a:xfrm>
            <a:off x="5448693" y="1815574"/>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党的组织制度</a:t>
            </a:r>
          </a:p>
        </p:txBody>
      </p:sp>
      <p:sp>
        <p:nvSpPr>
          <p:cNvPr id="21" name="矩形 20"/>
          <p:cNvSpPr/>
          <p:nvPr/>
        </p:nvSpPr>
        <p:spPr>
          <a:xfrm>
            <a:off x="1808399" y="4143468"/>
            <a:ext cx="9650082" cy="522038"/>
          </a:xfrm>
          <a:prstGeom prst="rect">
            <a:avLst/>
          </a:prstGeom>
          <a:noFill/>
          <a:effectLst/>
        </p:spPr>
        <p:txBody>
          <a:bodyPr wrap="square">
            <a:spAutoFit/>
          </a:bodyPr>
          <a:lstStyle/>
          <a:p>
            <a:pPr fontAlgn="auto"/>
            <a:r>
              <a:rPr lang="zh-CN" altLang="en-US" sz="1400" b="1" spc="300" noProof="1">
                <a:solidFill>
                  <a:srgbClr val="C00000"/>
                </a:solidFill>
                <a:latin typeface="微软雅黑" panose="020B0503020204020204" pitchFamily="34" charset="-122"/>
                <a:ea typeface="微软雅黑" panose="020B0503020204020204" pitchFamily="34" charset="-122"/>
                <a:cs typeface="+mn-ea"/>
                <a:sym typeface="+mn-lt"/>
              </a:rPr>
              <a:t>中国共产党是根据自己的纲领和章程，按照民主集中制组织起来的统一整体。民主集中制是我们党的根本组织制度，是全体党员、党的组织和党内活动必须严格遵循的基本准则。</a:t>
            </a:r>
          </a:p>
        </p:txBody>
      </p:sp>
      <p:sp>
        <p:nvSpPr>
          <p:cNvPr id="22" name="矩形 21"/>
          <p:cNvSpPr/>
          <p:nvPr/>
        </p:nvSpPr>
        <p:spPr>
          <a:xfrm>
            <a:off x="1706785" y="5165952"/>
            <a:ext cx="10142271" cy="337229"/>
          </a:xfrm>
          <a:prstGeom prst="rect">
            <a:avLst/>
          </a:prstGeom>
        </p:spPr>
        <p:txBody>
          <a:bodyPr wrap="square">
            <a:spAutoFit/>
          </a:bodyPr>
          <a:lstStyle/>
          <a:p>
            <a:pPr fontAlgn="auto"/>
            <a:r>
              <a:rPr lang="en-US" altLang="zh-CN" sz="1600"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b="1" noProof="1">
                <a:solidFill>
                  <a:srgbClr val="C00000"/>
                </a:solidFill>
                <a:latin typeface="微软雅黑" panose="020B0503020204020204" pitchFamily="34" charset="-122"/>
                <a:ea typeface="微软雅黑" panose="020B0503020204020204" pitchFamily="34" charset="-122"/>
                <a:cs typeface="+mn-ea"/>
                <a:sym typeface="+mn-lt"/>
              </a:rPr>
              <a:t>第十一至十七条</a:t>
            </a:r>
            <a:r>
              <a:rPr lang="en-US" altLang="zh-CN" sz="1600"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对执行民主集中制的一些相关问题作了规定。</a:t>
            </a:r>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a:off x="1673444" y="4699166"/>
            <a:ext cx="10140683" cy="337229"/>
          </a:xfrm>
          <a:prstGeom prst="rect">
            <a:avLst/>
          </a:prstGeom>
        </p:spPr>
        <p:txBody>
          <a:bodyPr wrap="square">
            <a:spAutoFit/>
          </a:bodyPr>
          <a:lstStyle/>
          <a:p>
            <a:pPr fontAlgn="auto"/>
            <a:r>
              <a:rPr lang="en-US" altLang="zh-CN" sz="1600"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b="1" noProof="1">
                <a:solidFill>
                  <a:srgbClr val="C00000"/>
                </a:solidFill>
                <a:latin typeface="微软雅黑" panose="020B0503020204020204" pitchFamily="34" charset="-122"/>
                <a:ea typeface="微软雅黑" panose="020B0503020204020204" pitchFamily="34" charset="-122"/>
                <a:cs typeface="+mn-ea"/>
                <a:sym typeface="+mn-lt"/>
              </a:rPr>
              <a:t>第十条</a:t>
            </a:r>
            <a:r>
              <a:rPr lang="en-US" altLang="zh-CN" sz="1600"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党是根据自己的纲领和章程，按照民主集中制组织起来的统一整体。</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7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1" grpId="0" bldLvl="0" animBg="1"/>
      <p:bldP spid="2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12081" y="225008"/>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党的民主集中制的基本原则</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第二章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共八条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明确规定了民主集中制的六条基本原则，对执行民主集中制的一些相关问题作了具体规定。</a:t>
            </a:r>
          </a:p>
        </p:txBody>
      </p:sp>
      <p:sp>
        <p:nvSpPr>
          <p:cNvPr id="40" name="TextBox 19"/>
          <p:cNvSpPr txBox="1"/>
          <p:nvPr/>
        </p:nvSpPr>
        <p:spPr>
          <a:xfrm>
            <a:off x="4936181" y="1888924"/>
            <a:ext cx="7201838" cy="97961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民主集中制六项基本原则</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911344" y="3861810"/>
            <a:ext cx="10920247" cy="1789346"/>
          </a:xfrm>
          <a:prstGeom prst="rect">
            <a:avLst/>
          </a:prstGeom>
          <a:ln>
            <a:noFill/>
          </a:ln>
        </p:spPr>
        <p:txBody>
          <a:bodyPr wrap="square" anchor="ctr" anchorCtr="1">
            <a:noAutofit/>
          </a:bodyPr>
          <a:lstStyle/>
          <a:p>
            <a:pPr fontAlgn="auto">
              <a:lnSpc>
                <a:spcPct val="100000"/>
              </a:lnSpc>
            </a:pP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rgbClr val="C00000"/>
                </a:solidFill>
                <a:latin typeface="微软雅黑" panose="020B0503020204020204" pitchFamily="34" charset="-122"/>
                <a:ea typeface="微软雅黑" panose="020B0503020204020204" pitchFamily="34" charset="-122"/>
                <a:cs typeface="+mn-ea"/>
                <a:sym typeface="+mn-lt"/>
              </a:rPr>
              <a:t>一</a:t>
            </a: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党员个人服从党的组织，少数服从多数，下级组织服从上级组织，全党各个组织和全体党员服</a:t>
            </a: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p>
          <a:p>
            <a:pPr fontAlgn="auto">
              <a:lnSpc>
                <a:spcPct val="100000"/>
              </a:lnSpc>
            </a:pPr>
            <a:r>
              <a:rPr lang="zh-CN"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从党的全国代表大会和中央委员会。</a:t>
            </a:r>
            <a:endPar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lnSpc>
                <a:spcPct val="100000"/>
              </a:lnSpc>
            </a:pP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rgbClr val="C00000"/>
                </a:solidFill>
                <a:latin typeface="微软雅黑" panose="020B0503020204020204" pitchFamily="34" charset="-122"/>
                <a:ea typeface="微软雅黑" panose="020B0503020204020204" pitchFamily="34" charset="-122"/>
                <a:cs typeface="+mn-ea"/>
                <a:sym typeface="+mn-lt"/>
              </a:rPr>
              <a:t>二</a:t>
            </a: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党的各级领导机关，除它们派出的代表机关和在非党组织中的党组外，都由选举产生。</a:t>
            </a:r>
          </a:p>
          <a:p>
            <a:pPr fontAlgn="auto">
              <a:lnSpc>
                <a:spcPct val="100000"/>
              </a:lnSpc>
            </a:pP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rgbClr val="C00000"/>
                </a:solidFill>
                <a:latin typeface="微软雅黑" panose="020B0503020204020204" pitchFamily="34" charset="-122"/>
                <a:ea typeface="微软雅黑" panose="020B0503020204020204" pitchFamily="34" charset="-122"/>
                <a:cs typeface="+mn-ea"/>
                <a:sym typeface="+mn-lt"/>
              </a:rPr>
              <a:t>三</a:t>
            </a: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党的最高领导机关，是党的全国代表大会和它所产生的中央委员会。党的地方各级领导机关，是党的地方各级代表大会和它们所产生的委员会。党的各级委员会向同级的代表大会负责并报告工作。</a:t>
            </a: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endParaRPr lang="zh-CN"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533470" y="4622956"/>
            <a:ext cx="10874204" cy="943098"/>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1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26688" y="2529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党的民主集中制的基本原则</a:t>
            </a:r>
          </a:p>
        </p:txBody>
      </p:sp>
      <p:grpSp>
        <p:nvGrpSpPr>
          <p:cNvPr id="3" name="组合 2"/>
          <p:cNvGrpSpPr/>
          <p:nvPr/>
        </p:nvGrpSpPr>
        <p:grpSpPr>
          <a:xfrm>
            <a:off x="1646135" y="1722533"/>
            <a:ext cx="2788648" cy="3071895"/>
            <a:chOff x="1872342" y="1611085"/>
            <a:chExt cx="2330855" cy="3071751"/>
          </a:xfrm>
        </p:grpSpPr>
        <p:sp>
          <p:nvSpPr>
            <p:cNvPr id="8" name="矩形: 圆角 1"/>
            <p:cNvSpPr/>
            <p:nvPr/>
          </p:nvSpPr>
          <p:spPr>
            <a:xfrm>
              <a:off x="1872342" y="1611085"/>
              <a:ext cx="2330855" cy="3071751"/>
            </a:xfrm>
            <a:prstGeom prst="round2DiagRect">
              <a:avLst/>
            </a:prstGeom>
            <a:gradFill>
              <a:gsLst>
                <a:gs pos="0">
                  <a:srgbClr val="C00000"/>
                </a:gs>
                <a:gs pos="100000">
                  <a:srgbClr val="FF0000"/>
                </a:gs>
              </a:gsLst>
              <a:lin ang="3600000" scaled="0"/>
            </a:gradFill>
            <a:ln>
              <a:noFill/>
            </a:ln>
            <a:effectLst>
              <a:outerShdw blurRad="50800" dist="38100" dir="2700000" algn="tl" rotWithShape="0">
                <a:prstClr val="black">
                  <a:alpha val="40000"/>
                </a:prstClr>
              </a:outerShdw>
              <a:reflection blurRad="6350" stA="52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985421" y="1955864"/>
              <a:ext cx="2104698" cy="768414"/>
            </a:xfrm>
            <a:prstGeom prst="rect">
              <a:avLst/>
            </a:prstGeom>
            <a:noFill/>
          </p:spPr>
          <p:txBody>
            <a:bodyPr wrap="square" rtlCol="0">
              <a:spAutoFit/>
            </a:bodyPr>
            <a:lstStyle/>
            <a:p>
              <a:pPr algn="ctr">
                <a:lnSpc>
                  <a:spcPct val="110000"/>
                </a:lnSpc>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党的民主集中</a:t>
              </a:r>
            </a:p>
            <a:p>
              <a:pPr algn="ctr">
                <a:lnSpc>
                  <a:spcPct val="110000"/>
                </a:lnSpc>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制的基本原则</a:t>
              </a:r>
            </a:p>
          </p:txBody>
        </p:sp>
        <p:sp>
          <p:nvSpPr>
            <p:cNvPr id="10" name="Freeform 9"/>
            <p:cNvSpPr/>
            <p:nvPr/>
          </p:nvSpPr>
          <p:spPr bwMode="auto">
            <a:xfrm>
              <a:off x="2431301" y="2911674"/>
              <a:ext cx="1212936" cy="1305669"/>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ACD"/>
            </a:solidFill>
            <a:ln>
              <a:noFill/>
            </a:ln>
            <a:effectLst>
              <a:outerShdw blurRad="50800" dist="38100" dir="2700000" algn="tl" rotWithShape="0">
                <a:prstClr val="black">
                  <a:alpha val="40000"/>
                </a:prstClr>
              </a:outerShdw>
            </a:effectLst>
          </p:spPr>
          <p:txBody>
            <a:bodyPr vert="horz" wrap="square" lIns="91452" tIns="45726" rIns="91452" bIns="45726" numCol="1" anchor="t" anchorCtr="0" compatLnSpc="1"/>
            <a:lstStyle/>
            <a:p>
              <a:endParaRPr lang="zh-CN" altLang="en-US" dirty="0"/>
            </a:p>
          </p:txBody>
        </p:sp>
      </p:grpSp>
      <p:sp>
        <p:nvSpPr>
          <p:cNvPr id="11" name="矩形 10"/>
          <p:cNvSpPr/>
          <p:nvPr/>
        </p:nvSpPr>
        <p:spPr>
          <a:xfrm>
            <a:off x="5378516" y="1784204"/>
            <a:ext cx="5301035" cy="1091707"/>
          </a:xfrm>
          <a:prstGeom prst="rect">
            <a:avLst/>
          </a:prstGeom>
        </p:spPr>
        <p:txBody>
          <a:bodyPr wrap="square">
            <a:spAutoFit/>
          </a:bodyPr>
          <a:lstStyle/>
          <a:p>
            <a:pPr algn="just"/>
            <a:r>
              <a:rPr lang="zh-CN" altLang="en-US" sz="1300" dirty="0">
                <a:latin typeface="微软雅黑" panose="020B0503020204020204" pitchFamily="34" charset="-122"/>
                <a:ea typeface="微软雅黑" panose="020B0503020204020204" pitchFamily="34" charset="-122"/>
              </a:rPr>
              <a:t>党的上级组织要经常听取下级组织和党员群众的意见，及时解决他们提出的问题。党的下级组织既要向上级组织请示和报告工作，又要独立负责地解决自己职责范围内的问题。上下级组织之间要互通情报、互相支持和互相监督。党的各级组织要按规定实行党务公开，使党员对党内事务有更多的了解和参与。</a:t>
            </a:r>
          </a:p>
        </p:txBody>
      </p:sp>
      <p:sp>
        <p:nvSpPr>
          <p:cNvPr id="28" name="矩形 27"/>
          <p:cNvSpPr/>
          <p:nvPr/>
        </p:nvSpPr>
        <p:spPr>
          <a:xfrm>
            <a:off x="5378516" y="3023019"/>
            <a:ext cx="5301035" cy="891656"/>
          </a:xfrm>
          <a:prstGeom prst="rect">
            <a:avLst/>
          </a:prstGeom>
        </p:spPr>
        <p:txBody>
          <a:bodyPr wrap="square">
            <a:spAutoFit/>
          </a:bodyPr>
          <a:lstStyle/>
          <a:p>
            <a:pPr algn="just"/>
            <a:r>
              <a:rPr lang="zh-CN" altLang="en-US" sz="1300" dirty="0">
                <a:latin typeface="微软雅黑" panose="020B0503020204020204" pitchFamily="34" charset="-122"/>
                <a:ea typeface="微软雅黑" panose="020B0503020204020204" pitchFamily="34" charset="-122"/>
              </a:rPr>
              <a:t>党的各级委员会实行集体领导和个人分工负责相结合的制度。凡属重大问题都要按照集体领导、民主集中、个别酝酿、会议决定的原则，由党的委员会集体讨论，作出决定；委员会成员要根据集体的决定和分工，切实履行自己的职责。</a:t>
            </a:r>
          </a:p>
        </p:txBody>
      </p:sp>
      <p:sp>
        <p:nvSpPr>
          <p:cNvPr id="29" name="矩形 28"/>
          <p:cNvSpPr/>
          <p:nvPr/>
        </p:nvSpPr>
        <p:spPr>
          <a:xfrm>
            <a:off x="5378516" y="4271058"/>
            <a:ext cx="5301035" cy="491554"/>
          </a:xfrm>
          <a:prstGeom prst="rect">
            <a:avLst/>
          </a:prstGeom>
        </p:spPr>
        <p:txBody>
          <a:bodyPr wrap="square">
            <a:spAutoFit/>
          </a:bodyPr>
          <a:lstStyle/>
          <a:p>
            <a:pPr algn="just"/>
            <a:r>
              <a:rPr lang="zh-CN" altLang="en-US" sz="1300" dirty="0">
                <a:latin typeface="微软雅黑" panose="020B0503020204020204" pitchFamily="34" charset="-122"/>
                <a:ea typeface="微软雅黑" panose="020B0503020204020204" pitchFamily="34" charset="-122"/>
              </a:rPr>
              <a:t>党禁止任何形式的个人崇拜。要保证党的领导人的活动处于党和人民的监督之下，同时维护一切代表党和人民利益的领导人的威信。</a:t>
            </a:r>
          </a:p>
        </p:txBody>
      </p:sp>
      <p:sp>
        <p:nvSpPr>
          <p:cNvPr id="14" name="矩形: 圆角 13"/>
          <p:cNvSpPr/>
          <p:nvPr/>
        </p:nvSpPr>
        <p:spPr>
          <a:xfrm>
            <a:off x="4679089" y="1722256"/>
            <a:ext cx="576075" cy="576075"/>
          </a:xfrm>
          <a:prstGeom prst="roundRect">
            <a:avLst>
              <a:gd name="adj" fmla="val 17288"/>
            </a:avLst>
          </a:prstGeom>
          <a:gradFill>
            <a:gsLst>
              <a:gs pos="0">
                <a:srgbClr val="C00000"/>
              </a:gs>
              <a:gs pos="100000">
                <a:srgbClr val="FF0000"/>
              </a:gs>
            </a:gsLst>
            <a:lin ang="3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rPr>
              <a:t>4</a:t>
            </a:r>
          </a:p>
        </p:txBody>
      </p:sp>
      <p:sp>
        <p:nvSpPr>
          <p:cNvPr id="32" name="矩形: 圆角 31"/>
          <p:cNvSpPr/>
          <p:nvPr/>
        </p:nvSpPr>
        <p:spPr>
          <a:xfrm>
            <a:off x="4679089" y="4209110"/>
            <a:ext cx="576075" cy="576075"/>
          </a:xfrm>
          <a:prstGeom prst="roundRect">
            <a:avLst>
              <a:gd name="adj" fmla="val 17288"/>
            </a:avLst>
          </a:prstGeom>
          <a:gradFill>
            <a:gsLst>
              <a:gs pos="0">
                <a:srgbClr val="C00000"/>
              </a:gs>
              <a:gs pos="100000">
                <a:srgbClr val="FF0000"/>
              </a:gs>
            </a:gsLst>
            <a:lin ang="3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rPr>
              <a:t>6</a:t>
            </a:r>
          </a:p>
        </p:txBody>
      </p:sp>
      <p:sp>
        <p:nvSpPr>
          <p:cNvPr id="33" name="矩形: 圆角 32"/>
          <p:cNvSpPr/>
          <p:nvPr/>
        </p:nvSpPr>
        <p:spPr>
          <a:xfrm>
            <a:off x="4679089" y="2961071"/>
            <a:ext cx="576075" cy="576075"/>
          </a:xfrm>
          <a:prstGeom prst="roundRect">
            <a:avLst>
              <a:gd name="adj" fmla="val 17288"/>
            </a:avLst>
          </a:prstGeom>
          <a:gradFill>
            <a:gsLst>
              <a:gs pos="0">
                <a:srgbClr val="C00000"/>
              </a:gs>
              <a:gs pos="100000">
                <a:srgbClr val="FF0000"/>
              </a:gs>
            </a:gsLst>
            <a:lin ang="3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rPr>
              <a:t>5</a:t>
            </a:r>
          </a:p>
        </p:txBody>
      </p:sp>
    </p:spTree>
  </p:cSld>
  <p:clrMapOvr>
    <a:masterClrMapping/>
  </p:clrMapOvr>
  <p:transition spd="slow" advClick="0" advTm="10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42" presetClass="entr" presetSubtype="0"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2" presetClass="entr" presetSubtype="2" decel="100000" fill="hold" grpId="0" nodeType="withEffect">
                                  <p:stCondLst>
                                    <p:cond delay="27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7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75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000" fill="hold"/>
                                        <p:tgtEl>
                                          <p:spTgt spid="32"/>
                                        </p:tgtEl>
                                        <p:attrNameLst>
                                          <p:attrName>ppt_x</p:attrName>
                                        </p:attrNameLst>
                                      </p:cBhvr>
                                      <p:tavLst>
                                        <p:tav tm="0">
                                          <p:val>
                                            <p:strVal val="1+#ppt_w/2"/>
                                          </p:val>
                                        </p:tav>
                                        <p:tav tm="100000">
                                          <p:val>
                                            <p:strVal val="#ppt_x"/>
                                          </p:val>
                                        </p:tav>
                                      </p:tavLst>
                                    </p:anim>
                                    <p:anim calcmode="lin" valueType="num">
                                      <p:cBhvr additive="base">
                                        <p:cTn id="24" dur="1000" fill="hold"/>
                                        <p:tgtEl>
                                          <p:spTgt spid="32"/>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375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750"/>
                                        <p:tgtEl>
                                          <p:spTgt spid="11"/>
                                        </p:tgtEl>
                                      </p:cBhvr>
                                    </p:animEffect>
                                  </p:childTnLst>
                                </p:cTn>
                              </p:par>
                              <p:par>
                                <p:cTn id="28" presetID="22" presetClass="entr" presetSubtype="1" fill="hold" grpId="0" nodeType="withEffect">
                                  <p:stCondLst>
                                    <p:cond delay="375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750"/>
                                        <p:tgtEl>
                                          <p:spTgt spid="28"/>
                                        </p:tgtEl>
                                      </p:cBhvr>
                                    </p:animEffect>
                                  </p:childTnLst>
                                </p:cTn>
                              </p:par>
                              <p:par>
                                <p:cTn id="31" presetID="22" presetClass="entr" presetSubtype="1" fill="hold" grpId="0" nodeType="withEffect">
                                  <p:stCondLst>
                                    <p:cond delay="375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29" grpId="0"/>
      <p:bldP spid="14" grpId="0" bldLvl="0" animBg="1"/>
      <p:bldP spid="32" grpId="0" bldLvl="0" animBg="1"/>
      <p:bldP spid="3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7" cstate="email"/>
          <a:srcRect/>
          <a:stretch>
            <a:fillRect/>
          </a:stretch>
        </p:blipFill>
        <p:spPr>
          <a:xfrm>
            <a:off x="2145911" y="5446623"/>
            <a:ext cx="2161821" cy="574750"/>
          </a:xfrm>
          <a:prstGeom prst="rect">
            <a:avLst/>
          </a:prstGeom>
        </p:spPr>
      </p:pic>
      <p:sp>
        <p:nvSpPr>
          <p:cNvPr id="55" name="Rectangle 3"/>
          <p:cNvSpPr/>
          <p:nvPr/>
        </p:nvSpPr>
        <p:spPr>
          <a:xfrm>
            <a:off x="-14289" y="2107394"/>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8"/>
          <a:stretch>
            <a:fillRect/>
          </a:stretch>
        </p:blipFill>
        <p:spPr>
          <a:xfrm>
            <a:off x="2278360" y="1542169"/>
            <a:ext cx="2957897" cy="2533980"/>
          </a:xfrm>
          <a:prstGeom prst="rect">
            <a:avLst/>
          </a:prstGeom>
          <a:noFill/>
          <a:ln w="9525">
            <a:noFill/>
          </a:ln>
        </p:spPr>
      </p:pic>
      <p:sp>
        <p:nvSpPr>
          <p:cNvPr id="12" name="文本占位符 5"/>
          <p:cNvSpPr txBox="1"/>
          <p:nvPr/>
        </p:nvSpPr>
        <p:spPr>
          <a:xfrm>
            <a:off x="5769727" y="2925063"/>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党的组织体系</a:t>
            </a:r>
            <a:endParaRPr lang="zh-CN" altLang="en-US" sz="6000" b="1" dirty="0">
              <a:solidFill>
                <a:schemeClr val="bg1"/>
              </a:solidFill>
              <a:sym typeface="Calibri" panose="020F0502020204030204" charset="0"/>
            </a:endParaRPr>
          </a:p>
        </p:txBody>
      </p:sp>
      <p:sp>
        <p:nvSpPr>
          <p:cNvPr id="13" name="矩形 12"/>
          <p:cNvSpPr/>
          <p:nvPr/>
        </p:nvSpPr>
        <p:spPr>
          <a:xfrm>
            <a:off x="4967936" y="2418583"/>
            <a:ext cx="7166908" cy="522356"/>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第三章</a:t>
            </a:r>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第四章</a:t>
            </a:r>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第五章</a:t>
            </a:r>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第九章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1" name="图片 10" descr="C:\Users\wu\Desktop\图片5.png图片5"/>
          <p:cNvPicPr>
            <a:picLocks noChangeAspect="1"/>
          </p:cNvPicPr>
          <p:nvPr/>
        </p:nvPicPr>
        <p:blipFill>
          <a:blip r:embed="rId9"/>
          <a:srcRect/>
          <a:stretch>
            <a:fillRect/>
          </a:stretch>
        </p:blipFill>
        <p:spPr>
          <a:xfrm>
            <a:off x="-14005" y="-11595"/>
            <a:ext cx="3839711" cy="6881121"/>
          </a:xfrm>
          <a:prstGeom prst="rect">
            <a:avLst/>
          </a:prstGeom>
        </p:spPr>
      </p:pic>
      <p:pic>
        <p:nvPicPr>
          <p:cNvPr id="16" name="图片 15" descr="矢量智能对象-副本-4-拷贝--"/>
          <p:cNvPicPr>
            <a:picLocks noChangeAspect="1"/>
          </p:cNvPicPr>
          <p:nvPr/>
        </p:nvPicPr>
        <p:blipFill>
          <a:blip r:embed="rId10" cstate="email"/>
          <a:srcRect/>
          <a:stretch>
            <a:fillRect/>
          </a:stretch>
        </p:blipFill>
        <p:spPr>
          <a:xfrm>
            <a:off x="-14005" y="5329133"/>
            <a:ext cx="6852543" cy="1555954"/>
          </a:xfrm>
          <a:prstGeom prst="rect">
            <a:avLst/>
          </a:prstGeom>
        </p:spPr>
      </p:pic>
    </p:spTree>
  </p:cSld>
  <p:clrMapOvr>
    <a:masterClrMapping/>
  </p:clrMapOvr>
  <p:transition spd="slow" advClick="0" advTm="271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67333" y="33297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党的组织体系</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党的组织体系</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包括党的中央组织、党的地方组织、党的基层组织和党组。</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党的组织体系</a:t>
            </a:r>
          </a:p>
        </p:txBody>
      </p:sp>
      <p:grpSp>
        <p:nvGrpSpPr>
          <p:cNvPr id="21" name="组合 20"/>
          <p:cNvGrpSpPr/>
          <p:nvPr/>
        </p:nvGrpSpPr>
        <p:grpSpPr>
          <a:xfrm>
            <a:off x="1725838" y="4085359"/>
            <a:ext cx="3951802" cy="501715"/>
            <a:chOff x="7621760" y="2283944"/>
            <a:chExt cx="3952464" cy="502766"/>
          </a:xfrm>
        </p:grpSpPr>
        <p:sp>
          <p:nvSpPr>
            <p:cNvPr id="22" name="矩形 21"/>
            <p:cNvSpPr/>
            <p:nvPr/>
          </p:nvSpPr>
          <p:spPr>
            <a:xfrm>
              <a:off x="8835553" y="2283944"/>
              <a:ext cx="2738671" cy="502766"/>
            </a:xfrm>
            <a:prstGeom prst="rect">
              <a:avLst/>
            </a:prstGeom>
            <a:solidFill>
              <a:schemeClr val="bg1">
                <a:lumMod val="95000"/>
              </a:schemeClr>
            </a:solidFill>
            <a:ln>
              <a:noFill/>
            </a:ln>
          </p:spPr>
          <p:txBody>
            <a:bodyPr wrap="square">
              <a:spAutoFit/>
            </a:bodyPr>
            <a:lstStyle/>
            <a:p>
              <a:pPr algn="ctr" fontAlgn="auto"/>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党的中央组织</a:t>
              </a:r>
            </a:p>
          </p:txBody>
        </p:sp>
        <p:sp>
          <p:nvSpPr>
            <p:cNvPr id="23" name="矩形 22"/>
            <p:cNvSpPr/>
            <p:nvPr/>
          </p:nvSpPr>
          <p:spPr>
            <a:xfrm>
              <a:off x="7621760" y="2283944"/>
              <a:ext cx="1213793" cy="502766"/>
            </a:xfrm>
            <a:prstGeom prst="rect">
              <a:avLst/>
            </a:prstGeom>
            <a:solidFill>
              <a:srgbClr val="FF0000"/>
            </a:solidFill>
            <a:ln>
              <a:no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第三章</a:t>
              </a:r>
            </a:p>
          </p:txBody>
        </p:sp>
      </p:grpSp>
      <p:grpSp>
        <p:nvGrpSpPr>
          <p:cNvPr id="24" name="组合 23"/>
          <p:cNvGrpSpPr/>
          <p:nvPr/>
        </p:nvGrpSpPr>
        <p:grpSpPr>
          <a:xfrm>
            <a:off x="1725838" y="4881752"/>
            <a:ext cx="3951802" cy="503303"/>
            <a:chOff x="7621760" y="3224307"/>
            <a:chExt cx="3952464" cy="502766"/>
          </a:xfrm>
        </p:grpSpPr>
        <p:sp>
          <p:nvSpPr>
            <p:cNvPr id="25" name="矩形 24"/>
            <p:cNvSpPr/>
            <p:nvPr/>
          </p:nvSpPr>
          <p:spPr>
            <a:xfrm>
              <a:off x="8835553" y="3224307"/>
              <a:ext cx="2738671" cy="502766"/>
            </a:xfrm>
            <a:prstGeom prst="rect">
              <a:avLst/>
            </a:prstGeom>
            <a:solidFill>
              <a:schemeClr val="bg1">
                <a:lumMod val="95000"/>
              </a:schemeClr>
            </a:solidFill>
            <a:ln>
              <a:noFill/>
            </a:ln>
          </p:spPr>
          <p:txBody>
            <a:bodyPr wrap="square">
              <a:spAutoFit/>
            </a:bodyPr>
            <a:lstStyle/>
            <a:p>
              <a:pPr algn="ctr" fontAlgn="auto"/>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a:t>
              </a:r>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地方</a:t>
              </a:r>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组织</a:t>
              </a:r>
              <a:endPar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矩形 25"/>
            <p:cNvSpPr/>
            <p:nvPr/>
          </p:nvSpPr>
          <p:spPr>
            <a:xfrm>
              <a:off x="7621760" y="3224307"/>
              <a:ext cx="1213793" cy="502766"/>
            </a:xfrm>
            <a:prstGeom prst="rect">
              <a:avLst/>
            </a:prstGeom>
            <a:solidFill>
              <a:srgbClr val="FF0000"/>
            </a:solidFill>
            <a:ln>
              <a:no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a:t>
              </a: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四</a:t>
              </a:r>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章</a:t>
              </a:r>
              <a:endParaRPr lang="zh-CN" altLang="en-US" sz="2665" b="1" noProof="1">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7" name="组合 26"/>
          <p:cNvGrpSpPr/>
          <p:nvPr/>
        </p:nvGrpSpPr>
        <p:grpSpPr>
          <a:xfrm>
            <a:off x="6382582" y="4085359"/>
            <a:ext cx="3953390" cy="503303"/>
            <a:chOff x="7621760" y="4164664"/>
            <a:chExt cx="3952464" cy="502766"/>
          </a:xfrm>
        </p:grpSpPr>
        <p:sp>
          <p:nvSpPr>
            <p:cNvPr id="28" name="矩形 27"/>
            <p:cNvSpPr/>
            <p:nvPr/>
          </p:nvSpPr>
          <p:spPr>
            <a:xfrm>
              <a:off x="8835553" y="4164664"/>
              <a:ext cx="2738671" cy="502766"/>
            </a:xfrm>
            <a:prstGeom prst="rect">
              <a:avLst/>
            </a:prstGeom>
            <a:solidFill>
              <a:schemeClr val="bg1">
                <a:lumMod val="95000"/>
              </a:schemeClr>
            </a:solidFill>
            <a:ln>
              <a:noFill/>
            </a:ln>
          </p:spPr>
          <p:txBody>
            <a:bodyPr wrap="square">
              <a:spAutoFit/>
            </a:bodyPr>
            <a:lstStyle/>
            <a:p>
              <a:pPr algn="ctr" fontAlgn="auto"/>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a:t>
              </a:r>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基层</a:t>
              </a:r>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组织</a:t>
              </a:r>
              <a:endPar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7621760" y="4164664"/>
              <a:ext cx="1213793" cy="502766"/>
            </a:xfrm>
            <a:prstGeom prst="rect">
              <a:avLst/>
            </a:prstGeom>
            <a:solidFill>
              <a:srgbClr val="FF0000"/>
            </a:solidFill>
            <a:ln>
              <a:solidFill>
                <a:srgbClr val="C00000"/>
              </a:solid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a:t>
              </a: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五</a:t>
              </a:r>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章</a:t>
              </a:r>
              <a:endParaRPr lang="zh-CN" altLang="en-US" sz="2665" noProof="1">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0" name="组合 29"/>
          <p:cNvGrpSpPr/>
          <p:nvPr/>
        </p:nvGrpSpPr>
        <p:grpSpPr>
          <a:xfrm>
            <a:off x="6382582" y="4881752"/>
            <a:ext cx="3953390" cy="503303"/>
            <a:chOff x="7621760" y="5105022"/>
            <a:chExt cx="3952464" cy="502766"/>
          </a:xfrm>
        </p:grpSpPr>
        <p:sp>
          <p:nvSpPr>
            <p:cNvPr id="31" name="矩形 30"/>
            <p:cNvSpPr/>
            <p:nvPr/>
          </p:nvSpPr>
          <p:spPr>
            <a:xfrm>
              <a:off x="8835553" y="5105022"/>
              <a:ext cx="2738671" cy="502766"/>
            </a:xfrm>
            <a:prstGeom prst="rect">
              <a:avLst/>
            </a:prstGeom>
            <a:solidFill>
              <a:schemeClr val="bg1">
                <a:lumMod val="95000"/>
              </a:schemeClr>
            </a:solidFill>
            <a:ln>
              <a:noFill/>
            </a:ln>
          </p:spPr>
          <p:txBody>
            <a:bodyPr wrap="square">
              <a:spAutoFit/>
            </a:bodyPr>
            <a:lstStyle/>
            <a:p>
              <a:pPr algn="ctr" fontAlgn="auto"/>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a:t>
              </a:r>
            </a:p>
          </p:txBody>
        </p:sp>
        <p:sp>
          <p:nvSpPr>
            <p:cNvPr id="32" name="矩形 31"/>
            <p:cNvSpPr/>
            <p:nvPr/>
          </p:nvSpPr>
          <p:spPr>
            <a:xfrm>
              <a:off x="7621760" y="5105022"/>
              <a:ext cx="1213793" cy="502766"/>
            </a:xfrm>
            <a:prstGeom prst="rect">
              <a:avLst/>
            </a:prstGeom>
            <a:solidFill>
              <a:srgbClr val="FF0000"/>
            </a:solidFill>
            <a:ln>
              <a:solidFill>
                <a:srgbClr val="C00000"/>
              </a:solid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a:t>
              </a: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九</a:t>
              </a:r>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章</a:t>
              </a:r>
              <a:endParaRPr lang="zh-CN" altLang="en-US" sz="2665" noProof="1">
                <a:solidFill>
                  <a:schemeClr val="bg1"/>
                </a:solidFill>
                <a:latin typeface="微软雅黑" panose="020B0503020204020204" pitchFamily="34" charset="-122"/>
                <a:ea typeface="微软雅黑" panose="020B0503020204020204" pitchFamily="34" charset="-122"/>
                <a:cs typeface="+mn-ea"/>
                <a:sym typeface="+mn-lt"/>
              </a:endParaRPr>
            </a:p>
          </p:txBody>
        </p:sp>
      </p:gr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18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ppt_x</p:attrName>
                                        </p:attrNameLst>
                                      </p:cBhvr>
                                      <p:tavLst>
                                        <p:tav tm="0">
                                          <p:val>
                                            <p:strVal val="#ppt_x"/>
                                          </p:val>
                                        </p:tav>
                                        <p:tav tm="100000">
                                          <p:val>
                                            <p:strVal val="#ppt_x"/>
                                          </p:val>
                                        </p:tav>
                                      </p:tavLst>
                                    </p:anim>
                                    <p:anim calcmode="lin" valueType="num">
                                      <p:cBhvr>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ppt_x</p:attrName>
                                        </p:attrNameLst>
                                      </p:cBhvr>
                                      <p:tavLst>
                                        <p:tav tm="0">
                                          <p:val>
                                            <p:strVal val="#ppt_x"/>
                                          </p:val>
                                        </p:tav>
                                        <p:tav tm="100000">
                                          <p:val>
                                            <p:strVal val="#ppt_x"/>
                                          </p:val>
                                        </p:tav>
                                      </p:tavLst>
                                    </p:anim>
                                    <p:anim calcmode="lin" valueType="num">
                                      <p:cBhvr>
                                        <p:cTn id="36" dur="500" fill="hold"/>
                                        <p:tgtEl>
                                          <p:spTgt spid="27"/>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ppt_x</p:attrName>
                                        </p:attrNameLst>
                                      </p:cBhvr>
                                      <p:tavLst>
                                        <p:tav tm="0">
                                          <p:val>
                                            <p:strVal val="#ppt_x"/>
                                          </p:val>
                                        </p:tav>
                                        <p:tav tm="100000">
                                          <p:val>
                                            <p:strVal val="#ppt_x"/>
                                          </p:val>
                                        </p:tav>
                                      </p:tavLst>
                                    </p:anim>
                                    <p:anim calcmode="lin" valueType="num">
                                      <p:cBhvr>
                                        <p:cTn id="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38438" y="29550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新时代 新思想</a:t>
            </a:r>
          </a:p>
        </p:txBody>
      </p:sp>
      <p:sp>
        <p:nvSpPr>
          <p:cNvPr id="46" name="文本框 45"/>
          <p:cNvSpPr txBox="1"/>
          <p:nvPr/>
        </p:nvSpPr>
        <p:spPr>
          <a:xfrm>
            <a:off x="4571961" y="3060017"/>
            <a:ext cx="6830949" cy="1938272"/>
          </a:xfrm>
          <a:prstGeom prst="rect">
            <a:avLst/>
          </a:prstGeom>
          <a:noFill/>
        </p:spPr>
        <p:txBody>
          <a:bodyPr wrap="square" rtlCol="0">
            <a:spAutoFit/>
          </a:bodyPr>
          <a:lstStyle/>
          <a:p>
            <a:pPr fontAlgn="auto">
              <a:lnSpc>
                <a:spcPct val="150000"/>
              </a:lnSpc>
            </a:pPr>
            <a:r>
              <a:rPr lang="zh-CN" altLang="en-US" sz="20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全党以习近平新时代中国特色社会主义思想统一思想和行动，增强学习贯彻的自觉性和坚定性，把习近平新时代中国特色社会主义思想贯彻到社会主义现代化建设全过程、体现到党的建设各方面。</a:t>
            </a:r>
          </a:p>
        </p:txBody>
      </p:sp>
      <p:sp>
        <p:nvSpPr>
          <p:cNvPr id="49" name="圆角矩形 18"/>
          <p:cNvSpPr/>
          <p:nvPr/>
        </p:nvSpPr>
        <p:spPr>
          <a:xfrm>
            <a:off x="4689134" y="2221391"/>
            <a:ext cx="2587962" cy="838309"/>
          </a:xfrm>
          <a:prstGeom prst="roundRect">
            <a:avLst/>
          </a:prstGeom>
          <a:solidFill>
            <a:srgbClr val="EF2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3500" b="1" spc="300" noProof="1">
                <a:latin typeface="微软雅黑" panose="020B0503020204020204" pitchFamily="34" charset="-122"/>
                <a:ea typeface="微软雅黑" panose="020B0503020204020204" pitchFamily="34" charset="-122"/>
              </a:rPr>
              <a:t>学习要求</a:t>
            </a:r>
          </a:p>
        </p:txBody>
      </p:sp>
      <p:pic>
        <p:nvPicPr>
          <p:cNvPr id="2" name="图片 1" descr="f46e9a369c22f9b4e5654a9b230ed0d9"/>
          <p:cNvPicPr>
            <a:picLocks noChangeAspect="1"/>
          </p:cNvPicPr>
          <p:nvPr/>
        </p:nvPicPr>
        <p:blipFill>
          <a:blip r:embed="rId3"/>
          <a:stretch>
            <a:fillRect/>
          </a:stretch>
        </p:blipFill>
        <p:spPr>
          <a:xfrm>
            <a:off x="-2294553" y="907722"/>
            <a:ext cx="7439994" cy="5657317"/>
          </a:xfrm>
          <a:prstGeom prst="rect">
            <a:avLst/>
          </a:prstGeom>
        </p:spPr>
      </p:pic>
    </p:spTree>
  </p:cSld>
  <p:clrMapOvr>
    <a:masterClrMapping/>
  </p:clrMapOvr>
  <p:transition spd="slow" advClick="0" advTm="42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6"/>
                                        </p:tgtEl>
                                        <p:attrNameLst>
                                          <p:attrName>style.visibility</p:attrName>
                                        </p:attrNameLst>
                                      </p:cBhvr>
                                      <p:to>
                                        <p:strVal val="visible"/>
                                      </p:to>
                                    </p:set>
                                    <p:anim calcmode="lin" valueType="num">
                                      <p:cBhvr>
                                        <p:cTn id="2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46"/>
                                        </p:tgtEl>
                                        <p:attrNameLst>
                                          <p:attrName>ppt_y</p:attrName>
                                        </p:attrNameLst>
                                      </p:cBhvr>
                                      <p:tavLst>
                                        <p:tav tm="0">
                                          <p:val>
                                            <p:strVal val="#ppt_y"/>
                                          </p:val>
                                        </p:tav>
                                        <p:tav tm="100000">
                                          <p:val>
                                            <p:strVal val="#ppt_y"/>
                                          </p:val>
                                        </p:tav>
                                      </p:tavLst>
                                    </p:anim>
                                    <p:anim calcmode="lin" valueType="num">
                                      <p:cBhvr>
                                        <p:cTn id="2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46" grpId="0"/>
      <p:bldP spid="49"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6457521" y="3862445"/>
            <a:ext cx="3505656" cy="1649628"/>
          </a:xfrm>
          <a:prstGeom prst="rect">
            <a:avLst/>
          </a:prstGeom>
          <a:solidFill>
            <a:srgbClr val="E6E6E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665" b="1"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Text Box 12"/>
          <p:cNvSpPr txBox="1">
            <a:spLocks noChangeArrowheads="1"/>
          </p:cNvSpPr>
          <p:nvPr/>
        </p:nvSpPr>
        <p:spPr bwMode="auto">
          <a:xfrm>
            <a:off x="1284773" y="376793"/>
            <a:ext cx="5347396" cy="400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第四章：党的地方组织</a:t>
            </a:r>
          </a:p>
        </p:txBody>
      </p:sp>
      <p:sp>
        <p:nvSpPr>
          <p:cNvPr id="37" name="矩形 36"/>
          <p:cNvSpPr/>
          <p:nvPr/>
        </p:nvSpPr>
        <p:spPr>
          <a:xfrm>
            <a:off x="1035185" y="1844469"/>
            <a:ext cx="3384991" cy="2031590"/>
          </a:xfrm>
          <a:prstGeom prst="rect">
            <a:avLst/>
          </a:prstGeom>
        </p:spPr>
        <p:txBody>
          <a:bodyPr wrap="square">
            <a:spAutoFit/>
          </a:bodyPr>
          <a:lstStyle/>
          <a:p>
            <a:pPr algn="just" fontAlgn="auto">
              <a:lnSpc>
                <a:spcPct val="120000"/>
              </a:lnSpc>
            </a:pP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党的地方组织</a:t>
            </a: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是指党的省、自治区、直辖市，设区的市和自治州以及县（旗）、自治县、不设区的市和市辖区的代表大会和它们所产生的委员会，还包括经党代表大会选举产生的纪律检查委员会</a:t>
            </a:r>
          </a:p>
        </p:txBody>
      </p:sp>
      <p:sp>
        <p:nvSpPr>
          <p:cNvPr id="40" name="TextBox 19"/>
          <p:cNvSpPr txBox="1"/>
          <p:nvPr/>
        </p:nvSpPr>
        <p:spPr>
          <a:xfrm>
            <a:off x="5273732" y="1337991"/>
            <a:ext cx="1071062" cy="4113749"/>
          </a:xfrm>
          <a:prstGeom prst="rect">
            <a:avLst/>
          </a:prstGeom>
          <a:noFill/>
        </p:spPr>
        <p:txBody>
          <a:bodyPr vert="eaVert" wrap="square" rtlCol="0">
            <a:spAutoFit/>
          </a:bodyPr>
          <a:lstStyle/>
          <a:p>
            <a:pPr fontAlgn="auto">
              <a:lnSpc>
                <a:spcPct val="120000"/>
              </a:lnSpc>
            </a:pPr>
            <a:r>
              <a:rPr lang="zh-CN" altLang="en-US" sz="4800" b="1" spc="300" noProof="1">
                <a:solidFill>
                  <a:srgbClr val="F40000"/>
                </a:solidFill>
                <a:latin typeface="微软雅黑" panose="020B0503020204020204" pitchFamily="34" charset="-122"/>
                <a:ea typeface="微软雅黑" panose="020B0503020204020204" pitchFamily="34" charset="-122"/>
                <a:cs typeface="+mn-ea"/>
                <a:sym typeface="+mn-lt"/>
              </a:rPr>
              <a:t>党的地方组织</a:t>
            </a: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6457521" y="996634"/>
            <a:ext cx="4655156" cy="442971"/>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三个层级</a:t>
            </a:r>
          </a:p>
        </p:txBody>
      </p:sp>
      <p:sp>
        <p:nvSpPr>
          <p:cNvPr id="41" name="矩形 40"/>
          <p:cNvSpPr/>
          <p:nvPr/>
        </p:nvSpPr>
        <p:spPr>
          <a:xfrm>
            <a:off x="6457521" y="1550744"/>
            <a:ext cx="4655156" cy="479487"/>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zh-CN" sz="2135" b="1" noProof="1">
                <a:solidFill>
                  <a:schemeClr val="bg1"/>
                </a:solidFill>
                <a:latin typeface="微软雅黑" panose="020B0503020204020204" pitchFamily="34" charset="-122"/>
                <a:ea typeface="微软雅黑" panose="020B0503020204020204" pitchFamily="34" charset="-122"/>
                <a:cs typeface="+mn-ea"/>
                <a:sym typeface="+mn-lt"/>
              </a:rPr>
              <a:t>省、自治区、直辖市</a:t>
            </a:r>
          </a:p>
        </p:txBody>
      </p:sp>
      <p:sp>
        <p:nvSpPr>
          <p:cNvPr id="42" name="矩形 41"/>
          <p:cNvSpPr/>
          <p:nvPr/>
        </p:nvSpPr>
        <p:spPr>
          <a:xfrm>
            <a:off x="6457521" y="2352536"/>
            <a:ext cx="4655156" cy="479487"/>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zh-CN" sz="2135" b="1" noProof="1">
                <a:solidFill>
                  <a:schemeClr val="bg1"/>
                </a:solidFill>
                <a:latin typeface="微软雅黑" panose="020B0503020204020204" pitchFamily="34" charset="-122"/>
                <a:ea typeface="微软雅黑" panose="020B0503020204020204" pitchFamily="34" charset="-122"/>
                <a:cs typeface="+mn-ea"/>
                <a:sym typeface="+mn-lt"/>
              </a:rPr>
              <a:t>设区的市和自治州</a:t>
            </a:r>
          </a:p>
        </p:txBody>
      </p:sp>
      <p:sp>
        <p:nvSpPr>
          <p:cNvPr id="43" name="矩形 42"/>
          <p:cNvSpPr/>
          <p:nvPr/>
        </p:nvSpPr>
        <p:spPr>
          <a:xfrm>
            <a:off x="6457521" y="3154328"/>
            <a:ext cx="4655156" cy="48107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1865" b="1" noProof="1">
                <a:solidFill>
                  <a:schemeClr val="bg1"/>
                </a:solidFill>
                <a:latin typeface="微软雅黑" panose="020B0503020204020204" pitchFamily="34" charset="-122"/>
                <a:ea typeface="微软雅黑" panose="020B0503020204020204" pitchFamily="34" charset="-122"/>
                <a:cs typeface="+mn-ea"/>
                <a:sym typeface="+mn-lt"/>
              </a:rPr>
              <a:t>县（旗）、自治县、不设区的市和市辖区</a:t>
            </a:r>
          </a:p>
        </p:txBody>
      </p:sp>
      <p:sp>
        <p:nvSpPr>
          <p:cNvPr id="44" name="矩形 43"/>
          <p:cNvSpPr/>
          <p:nvPr/>
        </p:nvSpPr>
        <p:spPr>
          <a:xfrm>
            <a:off x="9963178" y="3862445"/>
            <a:ext cx="1186017" cy="1649628"/>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三会</a:t>
            </a:r>
          </a:p>
        </p:txBody>
      </p:sp>
      <p:sp>
        <p:nvSpPr>
          <p:cNvPr id="45" name="矩形 44"/>
          <p:cNvSpPr/>
          <p:nvPr/>
        </p:nvSpPr>
        <p:spPr>
          <a:xfrm>
            <a:off x="6689327" y="3989462"/>
            <a:ext cx="3172238" cy="479487"/>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、党的代表大会</a:t>
            </a:r>
          </a:p>
        </p:txBody>
      </p:sp>
      <p:sp>
        <p:nvSpPr>
          <p:cNvPr id="46" name="矩形 45"/>
          <p:cNvSpPr/>
          <p:nvPr/>
        </p:nvSpPr>
        <p:spPr>
          <a:xfrm>
            <a:off x="6689327" y="4454659"/>
            <a:ext cx="3172238" cy="479487"/>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、党的委员会</a:t>
            </a:r>
          </a:p>
        </p:txBody>
      </p:sp>
      <p:sp>
        <p:nvSpPr>
          <p:cNvPr id="47" name="矩形 46"/>
          <p:cNvSpPr/>
          <p:nvPr/>
        </p:nvSpPr>
        <p:spPr>
          <a:xfrm>
            <a:off x="6689327" y="4929384"/>
            <a:ext cx="3172238" cy="481076"/>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3</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、党的纪律检查委员会</a:t>
            </a:r>
          </a:p>
        </p:txBody>
      </p:sp>
      <p:sp>
        <p:nvSpPr>
          <p:cNvPr id="48" name="燕尾形 4"/>
          <p:cNvSpPr/>
          <p:nvPr/>
        </p:nvSpPr>
        <p:spPr>
          <a:xfrm rot="5400000">
            <a:off x="8661258" y="1963547"/>
            <a:ext cx="247682" cy="419155"/>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
        <p:nvSpPr>
          <p:cNvPr id="49" name="燕尾形 19"/>
          <p:cNvSpPr/>
          <p:nvPr/>
        </p:nvSpPr>
        <p:spPr>
          <a:xfrm rot="5400000">
            <a:off x="8661258" y="2792330"/>
            <a:ext cx="247682" cy="419155"/>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1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barn(inVertical)">
                                      <p:cBhvr>
                                        <p:cTn id="11" dur="500"/>
                                        <p:tgtEl>
                                          <p:spTgt spid="40">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inVertical)">
                                      <p:cBhvr>
                                        <p:cTn id="31" dur="500"/>
                                        <p:tgtEl>
                                          <p:spTgt spid="41"/>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500"/>
                            </p:stCondLst>
                            <p:childTnLst>
                              <p:par>
                                <p:cTn id="37" presetID="16" presetClass="entr" presetSubtype="21"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up)">
                                      <p:cBhvr>
                                        <p:cTn id="43" dur="500"/>
                                        <p:tgtEl>
                                          <p:spTgt spid="49"/>
                                        </p:tgtEl>
                                      </p:cBhvr>
                                    </p:animEffect>
                                  </p:childTnLst>
                                </p:cTn>
                              </p:par>
                            </p:childTnLst>
                          </p:cTn>
                        </p:par>
                        <p:par>
                          <p:cTn id="44" fill="hold">
                            <p:stCondLst>
                              <p:cond delay="5500"/>
                            </p:stCondLst>
                            <p:childTnLst>
                              <p:par>
                                <p:cTn id="45" presetID="16" presetClass="entr" presetSubtype="2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arn(inVertical)">
                                      <p:cBhvr>
                                        <p:cTn id="47" dur="500"/>
                                        <p:tgtEl>
                                          <p:spTgt spid="43"/>
                                        </p:tgtEl>
                                      </p:cBhvr>
                                    </p:animEffect>
                                  </p:childTnLst>
                                </p:cTn>
                              </p:par>
                            </p:childTnLst>
                          </p:cTn>
                        </p:par>
                        <p:par>
                          <p:cTn id="48" fill="hold">
                            <p:stCondLst>
                              <p:cond delay="6000"/>
                            </p:stCondLst>
                            <p:childTnLst>
                              <p:par>
                                <p:cTn id="49" presetID="21" presetClass="entr" presetSubtype="1"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heel(1)">
                                      <p:cBhvr>
                                        <p:cTn id="51" dur="500"/>
                                        <p:tgtEl>
                                          <p:spTgt spid="44"/>
                                        </p:tgtEl>
                                      </p:cBhvr>
                                    </p:animEffect>
                                  </p:childTnLst>
                                </p:cTn>
                              </p:par>
                            </p:childTnLst>
                          </p:cTn>
                        </p:par>
                        <p:par>
                          <p:cTn id="52" fill="hold">
                            <p:stCondLst>
                              <p:cond delay="6500"/>
                            </p:stCondLst>
                            <p:childTnLst>
                              <p:par>
                                <p:cTn id="53" presetID="22" presetClass="entr" presetSubtype="2"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right)">
                                      <p:cBhvr>
                                        <p:cTn id="55" dur="500"/>
                                        <p:tgtEl>
                                          <p:spTgt spid="50"/>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37" grpId="0"/>
      <p:bldP spid="14" grpId="0" animBg="1"/>
      <p:bldP spid="39"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67969" y="31836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第三章：党的中央组织</a:t>
            </a:r>
          </a:p>
        </p:txBody>
      </p:sp>
      <p:sp>
        <p:nvSpPr>
          <p:cNvPr id="37" name="矩形 36"/>
          <p:cNvSpPr/>
          <p:nvPr/>
        </p:nvSpPr>
        <p:spPr>
          <a:xfrm>
            <a:off x="1035185" y="1844469"/>
            <a:ext cx="3384991" cy="2586375"/>
          </a:xfrm>
          <a:prstGeom prst="rect">
            <a:avLst/>
          </a:prstGeom>
        </p:spPr>
        <p:txBody>
          <a:bodyPr wrap="square">
            <a:spAutoFit/>
          </a:bodyPr>
          <a:lstStyle/>
          <a:p>
            <a:pPr algn="just" fontAlgn="auto">
              <a:lnSpc>
                <a:spcPct val="120000"/>
              </a:lnSpc>
            </a:pP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党的中央组织</a:t>
            </a: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是指党的全国代表大会和它产生的中央委员会、中央纪律检查委员会；由中央委员会全体会议选举产生的中央政治局、中央政治局常务委员会；由中央委员会决定的中央军事委员会，以及由中央政治局常务委员会提名、中央委员会全体会议通过的中央书记处</a:t>
            </a:r>
          </a:p>
        </p:txBody>
      </p:sp>
      <p:sp>
        <p:nvSpPr>
          <p:cNvPr id="40" name="TextBox 19"/>
          <p:cNvSpPr txBox="1"/>
          <p:nvPr/>
        </p:nvSpPr>
        <p:spPr>
          <a:xfrm>
            <a:off x="5211494" y="1504383"/>
            <a:ext cx="1071062" cy="4113749"/>
          </a:xfrm>
          <a:prstGeom prst="rect">
            <a:avLst/>
          </a:prstGeom>
          <a:noFill/>
        </p:spPr>
        <p:txBody>
          <a:bodyPr vert="eaVert" wrap="square" rtlCol="0">
            <a:spAutoFit/>
          </a:bodyPr>
          <a:lstStyle/>
          <a:p>
            <a:pPr fontAlgn="auto">
              <a:lnSpc>
                <a:spcPct val="120000"/>
              </a:lnSpc>
            </a:pPr>
            <a:r>
              <a:rPr lang="zh-CN" altLang="en-US" sz="4800" b="1" spc="300" noProof="1">
                <a:solidFill>
                  <a:srgbClr val="F40000"/>
                </a:solidFill>
                <a:latin typeface="微软雅黑" panose="020B0503020204020204" pitchFamily="34" charset="-122"/>
                <a:ea typeface="微软雅黑" panose="020B0503020204020204" pitchFamily="34" charset="-122"/>
                <a:cs typeface="+mn-ea"/>
                <a:sym typeface="+mn-lt"/>
              </a:rPr>
              <a:t>党的中央组织</a:t>
            </a: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6780461" y="1073797"/>
            <a:ext cx="3853365" cy="481076"/>
          </a:xfrm>
          <a:prstGeom prst="rect">
            <a:avLst/>
          </a:prstGeom>
          <a:solidFill>
            <a:srgbClr val="F4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zh-CN" sz="2135" b="1" spc="300" noProof="1">
                <a:solidFill>
                  <a:schemeClr val="bg1"/>
                </a:solidFill>
                <a:latin typeface="微软雅黑" panose="020B0503020204020204" pitchFamily="34" charset="-122"/>
                <a:ea typeface="微软雅黑" panose="020B0503020204020204" pitchFamily="34" charset="-122"/>
                <a:cs typeface="+mn-ea"/>
                <a:sym typeface="+mn-lt"/>
              </a:rPr>
              <a:t>党的全国代表大会</a:t>
            </a:r>
          </a:p>
        </p:txBody>
      </p:sp>
      <p:sp>
        <p:nvSpPr>
          <p:cNvPr id="20" name="矩形 19"/>
          <p:cNvSpPr/>
          <p:nvPr/>
        </p:nvSpPr>
        <p:spPr>
          <a:xfrm>
            <a:off x="6783637" y="1726344"/>
            <a:ext cx="3259562" cy="479487"/>
          </a:xfrm>
          <a:prstGeom prst="rect">
            <a:avLst/>
          </a:prstGeom>
          <a:solidFill>
            <a:srgbClr val="F4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党的中央委员会</a:t>
            </a:r>
          </a:p>
        </p:txBody>
      </p:sp>
      <p:sp>
        <p:nvSpPr>
          <p:cNvPr id="21" name="矩形 20"/>
          <p:cNvSpPr/>
          <p:nvPr/>
        </p:nvSpPr>
        <p:spPr>
          <a:xfrm>
            <a:off x="6799514" y="5049415"/>
            <a:ext cx="3442148" cy="47948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中央军事委员会</a:t>
            </a:r>
          </a:p>
        </p:txBody>
      </p:sp>
      <p:sp>
        <p:nvSpPr>
          <p:cNvPr id="22" name="矩形 21"/>
          <p:cNvSpPr/>
          <p:nvPr/>
        </p:nvSpPr>
        <p:spPr>
          <a:xfrm>
            <a:off x="6799514" y="2461452"/>
            <a:ext cx="3257974" cy="481076"/>
          </a:xfrm>
          <a:prstGeom prst="rect">
            <a:avLst/>
          </a:prstGeom>
          <a:solidFill>
            <a:srgbClr val="F4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中央纪律检查委员会</a:t>
            </a:r>
          </a:p>
        </p:txBody>
      </p:sp>
      <p:grpSp>
        <p:nvGrpSpPr>
          <p:cNvPr id="30" name="组合 29"/>
          <p:cNvGrpSpPr/>
          <p:nvPr/>
        </p:nvGrpSpPr>
        <p:grpSpPr>
          <a:xfrm>
            <a:off x="6799514" y="3239429"/>
            <a:ext cx="3442148" cy="1686145"/>
            <a:chOff x="6300191" y="2500550"/>
            <a:chExt cx="2580618" cy="1264754"/>
          </a:xfrm>
        </p:grpSpPr>
        <p:sp>
          <p:nvSpPr>
            <p:cNvPr id="33" name="矩形 32"/>
            <p:cNvSpPr/>
            <p:nvPr/>
          </p:nvSpPr>
          <p:spPr>
            <a:xfrm>
              <a:off x="6300192" y="2952927"/>
              <a:ext cx="1613494" cy="36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中央政治局常委会</a:t>
              </a:r>
            </a:p>
          </p:txBody>
        </p:sp>
        <p:sp>
          <p:nvSpPr>
            <p:cNvPr id="35" name="矩形 34"/>
            <p:cNvSpPr/>
            <p:nvPr/>
          </p:nvSpPr>
          <p:spPr>
            <a:xfrm>
              <a:off x="6300192" y="3405304"/>
              <a:ext cx="1613494" cy="36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中央政治局</a:t>
              </a:r>
            </a:p>
          </p:txBody>
        </p:sp>
        <p:sp>
          <p:nvSpPr>
            <p:cNvPr id="36" name="矩形 35"/>
            <p:cNvSpPr/>
            <p:nvPr/>
          </p:nvSpPr>
          <p:spPr>
            <a:xfrm>
              <a:off x="6300191" y="2500550"/>
              <a:ext cx="2580617" cy="36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总书记</a:t>
              </a:r>
            </a:p>
          </p:txBody>
        </p:sp>
        <p:sp>
          <p:nvSpPr>
            <p:cNvPr id="38" name="矩形 37"/>
            <p:cNvSpPr/>
            <p:nvPr/>
          </p:nvSpPr>
          <p:spPr>
            <a:xfrm>
              <a:off x="8043241" y="2952926"/>
              <a:ext cx="837568" cy="81237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600" b="1" noProof="1">
                  <a:solidFill>
                    <a:srgbClr val="C00000"/>
                  </a:solidFill>
                  <a:latin typeface="微软雅黑" panose="020B0503020204020204" pitchFamily="34" charset="-122"/>
                  <a:ea typeface="微软雅黑" panose="020B0503020204020204" pitchFamily="34" charset="-122"/>
                  <a:cs typeface="+mn-ea"/>
                  <a:sym typeface="+mn-lt"/>
                </a:rPr>
                <a:t>办事机构</a:t>
              </a:r>
              <a:endParaRPr lang="en-US" altLang="zh-CN" sz="1600" b="1" noProof="1">
                <a:solidFill>
                  <a:srgbClr val="C00000"/>
                </a:solidFill>
                <a:latin typeface="微软雅黑" panose="020B0503020204020204" pitchFamily="34" charset="-122"/>
                <a:ea typeface="微软雅黑" panose="020B0503020204020204" pitchFamily="34" charset="-122"/>
                <a:cs typeface="+mn-ea"/>
                <a:sym typeface="+mn-lt"/>
              </a:endParaRPr>
            </a:p>
            <a:p>
              <a:pPr fontAlgn="auto"/>
              <a:r>
                <a:rPr lang="zh-CN" altLang="en-US" sz="1600" b="1" noProof="1">
                  <a:solidFill>
                    <a:srgbClr val="C00000"/>
                  </a:solidFill>
                  <a:latin typeface="微软雅黑" panose="020B0503020204020204" pitchFamily="34" charset="-122"/>
                  <a:ea typeface="微软雅黑" panose="020B0503020204020204" pitchFamily="34" charset="-122"/>
                  <a:cs typeface="+mn-ea"/>
                  <a:sym typeface="+mn-lt"/>
                </a:rPr>
                <a:t>中央</a:t>
              </a:r>
              <a:endParaRPr lang="en-US" altLang="zh-CN" sz="1600" b="1" noProof="1">
                <a:solidFill>
                  <a:srgbClr val="C00000"/>
                </a:solidFill>
                <a:latin typeface="微软雅黑" panose="020B0503020204020204" pitchFamily="34" charset="-122"/>
                <a:ea typeface="微软雅黑" panose="020B0503020204020204" pitchFamily="34" charset="-122"/>
                <a:cs typeface="+mn-ea"/>
                <a:sym typeface="+mn-lt"/>
              </a:endParaRPr>
            </a:p>
            <a:p>
              <a:pPr fontAlgn="auto"/>
              <a:r>
                <a:rPr lang="zh-CN" altLang="en-US" sz="1600" b="1" noProof="1">
                  <a:solidFill>
                    <a:srgbClr val="C00000"/>
                  </a:solidFill>
                  <a:latin typeface="微软雅黑" panose="020B0503020204020204" pitchFamily="34" charset="-122"/>
                  <a:ea typeface="微软雅黑" panose="020B0503020204020204" pitchFamily="34" charset="-122"/>
                  <a:cs typeface="+mn-ea"/>
                  <a:sym typeface="+mn-lt"/>
                </a:rPr>
                <a:t>书记处</a:t>
              </a:r>
            </a:p>
          </p:txBody>
        </p:sp>
      </p:grpSp>
    </p:spTree>
  </p:cSld>
  <p:clrMapOvr>
    <a:masterClrMapping/>
  </p:clrMapOvr>
  <p:transition spd="slow" advClick="0" advTm="13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barn(inVertical)">
                                      <p:cBhvr>
                                        <p:cTn id="11" dur="500"/>
                                        <p:tgtEl>
                                          <p:spTgt spid="40">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ppt_x</p:attrName>
                                        </p:attrNameLst>
                                      </p:cBhvr>
                                      <p:tavLst>
                                        <p:tav tm="0">
                                          <p:val>
                                            <p:strVal val="1+#ppt_w/2"/>
                                          </p:val>
                                        </p:tav>
                                        <p:tav tm="100000">
                                          <p:val>
                                            <p:strVal val="#ppt_x"/>
                                          </p:val>
                                        </p:tav>
                                      </p:tavLst>
                                    </p:anim>
                                    <p:anim calcmode="lin" valueType="num">
                                      <p:cBhvr>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2"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1+#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ppt_x</p:attrName>
                                        </p:attrNameLst>
                                      </p:cBhvr>
                                      <p:tavLst>
                                        <p:tav tm="0">
                                          <p:val>
                                            <p:strVal val="1+#ppt_w/2"/>
                                          </p:val>
                                        </p:tav>
                                        <p:tav tm="100000">
                                          <p:val>
                                            <p:strVal val="#ppt_x"/>
                                          </p:val>
                                        </p:tav>
                                      </p:tavLst>
                                    </p:anim>
                                    <p:anim calcmode="lin" valueType="num">
                                      <p:cBhvr>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par>
                          <p:cTn id="43" fill="hold">
                            <p:stCondLst>
                              <p:cond delay="5000"/>
                            </p:stCondLst>
                            <p:childTnLst>
                              <p:par>
                                <p:cTn id="44" presetID="22" presetClass="entr" presetSubtype="2"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right)">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animBg="1"/>
      <p:bldP spid="19" grpId="0" bldLvl="0" animBg="1"/>
      <p:bldP spid="20" grpId="0" bldLvl="0" animBg="1"/>
      <p:bldP spid="21" grpId="0" bldLvl="0" animBg="1"/>
      <p:bldP spid="22"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436557"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第五章：党的基层组织</a:t>
            </a:r>
          </a:p>
        </p:txBody>
      </p:sp>
      <p:sp>
        <p:nvSpPr>
          <p:cNvPr id="37" name="矩形 36"/>
          <p:cNvSpPr/>
          <p:nvPr/>
        </p:nvSpPr>
        <p:spPr>
          <a:xfrm>
            <a:off x="989142" y="1641242"/>
            <a:ext cx="3384991" cy="2586375"/>
          </a:xfrm>
          <a:prstGeom prst="rect">
            <a:avLst/>
          </a:prstGeom>
        </p:spPr>
        <p:txBody>
          <a:bodyPr wrap="square">
            <a:spAutoFit/>
          </a:bodyPr>
          <a:lstStyle/>
          <a:p>
            <a:pPr algn="just" fontAlgn="auto">
              <a:lnSpc>
                <a:spcPct val="120000"/>
              </a:lnSpc>
            </a:pP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党章</a:t>
            </a: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规定，企业、农村、机关、学校、科研院所、街道社区、社会组织、人民解放军连队和其他基层单位，凡是有正式党员三人以上的，都应当成立党的基层组织。党的基层组织，根据工作需要和党员人数，经上级党组织批准，分别设立党的基层委员会、总支部委员会、支部委员会。</a:t>
            </a:r>
          </a:p>
        </p:txBody>
      </p:sp>
      <p:sp>
        <p:nvSpPr>
          <p:cNvPr id="40" name="TextBox 19"/>
          <p:cNvSpPr txBox="1"/>
          <p:nvPr/>
        </p:nvSpPr>
        <p:spPr>
          <a:xfrm>
            <a:off x="5067965" y="1289090"/>
            <a:ext cx="1071062" cy="4113749"/>
          </a:xfrm>
          <a:prstGeom prst="rect">
            <a:avLst/>
          </a:prstGeom>
          <a:noFill/>
        </p:spPr>
        <p:txBody>
          <a:bodyPr vert="eaVert" wrap="square" rtlCol="0">
            <a:spAutoFit/>
          </a:bodyPr>
          <a:lstStyle/>
          <a:p>
            <a:pPr fontAlgn="auto">
              <a:lnSpc>
                <a:spcPct val="120000"/>
              </a:lnSpc>
            </a:pPr>
            <a:r>
              <a:rPr lang="zh-CN" altLang="en-US" sz="4800" b="1" spc="300" noProof="1">
                <a:solidFill>
                  <a:srgbClr val="F40000"/>
                </a:solidFill>
                <a:latin typeface="微软雅黑" panose="020B0503020204020204" pitchFamily="34" charset="-122"/>
                <a:ea typeface="微软雅黑" panose="020B0503020204020204" pitchFamily="34" charset="-122"/>
                <a:cs typeface="+mn-ea"/>
                <a:sym typeface="+mn-lt"/>
              </a:rPr>
              <a:t>党的基层组织</a:t>
            </a: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6427990" y="2638640"/>
            <a:ext cx="2408552" cy="48107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党的基层委员会</a:t>
            </a:r>
          </a:p>
        </p:txBody>
      </p:sp>
      <p:sp>
        <p:nvSpPr>
          <p:cNvPr id="18" name="矩形 17"/>
          <p:cNvSpPr/>
          <p:nvPr/>
        </p:nvSpPr>
        <p:spPr>
          <a:xfrm>
            <a:off x="8884172" y="2638640"/>
            <a:ext cx="2408552" cy="48107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总支部委员会</a:t>
            </a:r>
          </a:p>
        </p:txBody>
      </p:sp>
      <p:sp>
        <p:nvSpPr>
          <p:cNvPr id="23" name="矩形 22"/>
          <p:cNvSpPr/>
          <p:nvPr/>
        </p:nvSpPr>
        <p:spPr>
          <a:xfrm>
            <a:off x="6421640" y="4967806"/>
            <a:ext cx="2075133" cy="479487"/>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支部委员会</a:t>
            </a:r>
          </a:p>
        </p:txBody>
      </p:sp>
      <p:grpSp>
        <p:nvGrpSpPr>
          <p:cNvPr id="24" name="组合 23"/>
          <p:cNvGrpSpPr/>
          <p:nvPr/>
        </p:nvGrpSpPr>
        <p:grpSpPr>
          <a:xfrm>
            <a:off x="6421640" y="1052521"/>
            <a:ext cx="2414901" cy="1171728"/>
            <a:chOff x="4748343" y="2277673"/>
            <a:chExt cx="2414865" cy="1172000"/>
          </a:xfrm>
        </p:grpSpPr>
        <p:sp>
          <p:nvSpPr>
            <p:cNvPr id="26" name="矩形 25"/>
            <p:cNvSpPr/>
            <p:nvPr/>
          </p:nvSpPr>
          <p:spPr>
            <a:xfrm>
              <a:off x="4748343" y="2277673"/>
              <a:ext cx="2414865" cy="1172000"/>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noProof="1">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13675" name="文本框 24"/>
            <p:cNvSpPr txBox="1"/>
            <p:nvPr/>
          </p:nvSpPr>
          <p:spPr>
            <a:xfrm>
              <a:off x="5136527" y="2555897"/>
              <a:ext cx="1638496" cy="584775"/>
            </a:xfrm>
            <a:prstGeom prst="rect">
              <a:avLst/>
            </a:prstGeom>
            <a:noFill/>
            <a:ln w="9525">
              <a:noFill/>
            </a:ln>
          </p:spPr>
          <p:txBody>
            <a:bodyPr wrap="square" anchor="t">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    委</a:t>
              </a:r>
            </a:p>
          </p:txBody>
        </p:sp>
      </p:grpSp>
      <p:grpSp>
        <p:nvGrpSpPr>
          <p:cNvPr id="27" name="组合 26"/>
          <p:cNvGrpSpPr/>
          <p:nvPr/>
        </p:nvGrpSpPr>
        <p:grpSpPr>
          <a:xfrm>
            <a:off x="8884172" y="1052521"/>
            <a:ext cx="2408552" cy="1171728"/>
            <a:chOff x="7211345" y="2277673"/>
            <a:chExt cx="2408772" cy="1172000"/>
          </a:xfrm>
        </p:grpSpPr>
        <p:sp>
          <p:nvSpPr>
            <p:cNvPr id="29" name="矩形 28"/>
            <p:cNvSpPr/>
            <p:nvPr/>
          </p:nvSpPr>
          <p:spPr>
            <a:xfrm>
              <a:off x="7211345" y="2277673"/>
              <a:ext cx="2408772" cy="1172000"/>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noProof="1">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13678" name="文本框 27"/>
            <p:cNvSpPr txBox="1"/>
            <p:nvPr/>
          </p:nvSpPr>
          <p:spPr>
            <a:xfrm>
              <a:off x="7596483" y="2555897"/>
              <a:ext cx="1638496" cy="584775"/>
            </a:xfrm>
            <a:prstGeom prst="rect">
              <a:avLst/>
            </a:prstGeom>
            <a:noFill/>
            <a:ln w="9525">
              <a:noFill/>
            </a:ln>
          </p:spPr>
          <p:txBody>
            <a:bodyPr wrap="square" anchor="t">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党总支</a:t>
              </a:r>
            </a:p>
          </p:txBody>
        </p:sp>
      </p:grpSp>
      <p:grpSp>
        <p:nvGrpSpPr>
          <p:cNvPr id="31" name="组合 30"/>
          <p:cNvGrpSpPr/>
          <p:nvPr/>
        </p:nvGrpSpPr>
        <p:grpSpPr>
          <a:xfrm>
            <a:off x="6421640" y="3381687"/>
            <a:ext cx="2075132" cy="1171728"/>
            <a:chOff x="9668254" y="2277673"/>
            <a:chExt cx="2076043" cy="1172000"/>
          </a:xfrm>
        </p:grpSpPr>
        <p:sp>
          <p:nvSpPr>
            <p:cNvPr id="39" name="矩形 38"/>
            <p:cNvSpPr/>
            <p:nvPr/>
          </p:nvSpPr>
          <p:spPr>
            <a:xfrm>
              <a:off x="9668254" y="2277673"/>
              <a:ext cx="2076043" cy="1172000"/>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noProof="1">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13681" name="文本框 31"/>
            <p:cNvSpPr txBox="1"/>
            <p:nvPr/>
          </p:nvSpPr>
          <p:spPr>
            <a:xfrm>
              <a:off x="9887027" y="2555897"/>
              <a:ext cx="1638496" cy="584775"/>
            </a:xfrm>
            <a:prstGeom prst="rect">
              <a:avLst/>
            </a:prstGeom>
            <a:noFill/>
            <a:ln w="9525">
              <a:noFill/>
            </a:ln>
          </p:spPr>
          <p:txBody>
            <a:bodyPr wrap="square" anchor="t">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党支部</a:t>
              </a:r>
            </a:p>
          </p:txBody>
        </p:sp>
      </p:grpSp>
      <p:sp>
        <p:nvSpPr>
          <p:cNvPr id="41" name="燕尾形 4"/>
          <p:cNvSpPr/>
          <p:nvPr/>
        </p:nvSpPr>
        <p:spPr>
          <a:xfrm rot="16200000" flipV="1">
            <a:off x="7508424" y="2237744"/>
            <a:ext cx="328656" cy="473137"/>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
        <p:nvSpPr>
          <p:cNvPr id="42" name="燕尾形 18"/>
          <p:cNvSpPr/>
          <p:nvPr/>
        </p:nvSpPr>
        <p:spPr>
          <a:xfrm rot="16200000" flipV="1">
            <a:off x="9924914" y="2237744"/>
            <a:ext cx="328656" cy="473137"/>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
        <p:nvSpPr>
          <p:cNvPr id="43" name="燕尾形 19"/>
          <p:cNvSpPr/>
          <p:nvPr/>
        </p:nvSpPr>
        <p:spPr>
          <a:xfrm rot="16200000" flipV="1">
            <a:off x="7294879" y="4566116"/>
            <a:ext cx="328656" cy="474725"/>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barn(inVertical)">
                                      <p:cBhvr>
                                        <p:cTn id="11" dur="500"/>
                                        <p:tgtEl>
                                          <p:spTgt spid="40">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6" presetClass="entr" presetSubtype="2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childTnLst>
                          </p:cTn>
                        </p:par>
                        <p:par>
                          <p:cTn id="46" fill="hold">
                            <p:stCondLst>
                              <p:cond delay="6000"/>
                            </p:stCondLst>
                            <p:childTnLst>
                              <p:par>
                                <p:cTn id="47" presetID="47"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6" presetClass="entr" presetSubtype="2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down)">
                                      <p:cBhvr>
                                        <p:cTn id="59" dur="500"/>
                                        <p:tgtEl>
                                          <p:spTgt spid="43"/>
                                        </p:tgtEl>
                                      </p:cBhvr>
                                    </p:animEffect>
                                  </p:childTnLst>
                                </p:cTn>
                              </p:par>
                            </p:childTnLst>
                          </p:cTn>
                        </p:par>
                        <p:par>
                          <p:cTn id="60" fill="hold">
                            <p:stCondLst>
                              <p:cond delay="80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animBg="1"/>
      <p:bldP spid="16" grpId="0" bldLvl="0" animBg="1"/>
      <p:bldP spid="18" grpId="0" bldLvl="0" animBg="1"/>
      <p:bldP spid="23" grpId="0" bldLvl="0" animBg="1"/>
      <p:bldP spid="41" grpId="0" bldLvl="0" animBg="1"/>
      <p:bldP spid="42" grpId="0" bldLvl="0" animBg="1"/>
      <p:bldP spid="43"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24148" y="303758"/>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第九章：党组</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731362"/>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规定，在中央和地方国家机关、人民团体、经济组织、文化组织和其他非党组织的领导机关中，可以成立党组。</a:t>
            </a:r>
          </a:p>
        </p:txBody>
      </p:sp>
      <p:sp>
        <p:nvSpPr>
          <p:cNvPr id="40" name="TextBox 19"/>
          <p:cNvSpPr txBox="1"/>
          <p:nvPr/>
        </p:nvSpPr>
        <p:spPr>
          <a:xfrm>
            <a:off x="5520457" y="1815574"/>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 组</a:t>
            </a:r>
          </a:p>
        </p:txBody>
      </p:sp>
      <p:sp>
        <p:nvSpPr>
          <p:cNvPr id="33" name="矩形 32"/>
          <p:cNvSpPr/>
          <p:nvPr/>
        </p:nvSpPr>
        <p:spPr>
          <a:xfrm>
            <a:off x="1694084" y="4618193"/>
            <a:ext cx="9794563" cy="830053"/>
          </a:xfrm>
          <a:prstGeom prst="rect">
            <a:avLst/>
          </a:prstGeom>
        </p:spPr>
        <p:txBody>
          <a:bodyPr wrap="square">
            <a:spAutoFit/>
          </a:bodyPr>
          <a:lstStyle/>
          <a:p>
            <a:pPr algn="just" fontAlgn="auto">
              <a:lnSpc>
                <a:spcPct val="100000"/>
              </a:lnSpc>
            </a:pPr>
            <a:r>
              <a:rPr lang="zh-CN" altLang="en-US" sz="1600" b="1" spc="300" noProof="1">
                <a:solidFill>
                  <a:srgbClr val="C00000"/>
                </a:solidFill>
                <a:latin typeface="微软雅黑" panose="020B0503020204020204" pitchFamily="34" charset="-122"/>
                <a:ea typeface="微软雅黑" panose="020B0503020204020204" pitchFamily="34" charset="-122"/>
                <a:cs typeface="+mn-ea"/>
                <a:sym typeface="+mn-lt"/>
              </a:rPr>
              <a:t>党组的任务主要是：</a:t>
            </a:r>
            <a:r>
              <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负责贯彻执行党的路线、方针、政策；讨论和决定本单位的重大问题；做好干部管理工作；团结党外干部和群众，完成党和国家交给的任务；指导机关和直属单位党组织的工作。</a:t>
            </a:r>
          </a:p>
        </p:txBody>
      </p:sp>
      <p:sp>
        <p:nvSpPr>
          <p:cNvPr id="35" name="矩形 34"/>
          <p:cNvSpPr/>
          <p:nvPr/>
        </p:nvSpPr>
        <p:spPr>
          <a:xfrm>
            <a:off x="3264325" y="5848666"/>
            <a:ext cx="6072979" cy="460435"/>
          </a:xfrm>
          <a:prstGeom prst="rect">
            <a:avLst/>
          </a:prstGeom>
        </p:spPr>
        <p:txBody>
          <a:bodyPr wrap="none">
            <a:spAutoFit/>
          </a:bodyPr>
          <a:lstStyle/>
          <a:p>
            <a:pPr fontAlgn="auto"/>
            <a:r>
              <a:rPr lang="zh-CN" altLang="zh-CN" sz="2400" b="1" spc="300" noProof="1">
                <a:solidFill>
                  <a:srgbClr val="C00000"/>
                </a:solidFill>
                <a:latin typeface="微软雅黑" panose="020B0503020204020204" pitchFamily="34" charset="-122"/>
                <a:ea typeface="微软雅黑" panose="020B0503020204020204" pitchFamily="34" charset="-122"/>
                <a:cs typeface="+mn-ea"/>
                <a:sym typeface="+mn-lt"/>
              </a:rPr>
              <a:t>党组必须服从批准它成立的党组织领导</a:t>
            </a:r>
          </a:p>
        </p:txBody>
      </p:sp>
      <p:sp>
        <p:nvSpPr>
          <p:cNvPr id="38" name="矩形 37"/>
          <p:cNvSpPr/>
          <p:nvPr/>
        </p:nvSpPr>
        <p:spPr>
          <a:xfrm>
            <a:off x="3781918" y="4076785"/>
            <a:ext cx="5061609"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rgbClr val="F40000"/>
                </a:solidFill>
                <a:latin typeface="微软雅黑" panose="020B0503020204020204" pitchFamily="34" charset="-122"/>
                <a:ea typeface="微软雅黑" panose="020B0503020204020204" pitchFamily="34" charset="-122"/>
                <a:cs typeface="+mn-ea"/>
                <a:sym typeface="+mn-lt"/>
              </a:rPr>
              <a:t>党组发挥领导核心作用</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4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33" grpId="0"/>
      <p:bldP spid="35" grpId="0"/>
      <p:bldP spid="3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7" cstate="email"/>
          <a:srcRect/>
          <a:stretch>
            <a:fillRect/>
          </a:stretch>
        </p:blipFill>
        <p:spPr>
          <a:xfrm>
            <a:off x="2145911" y="5446623"/>
            <a:ext cx="2161821" cy="574750"/>
          </a:xfrm>
          <a:prstGeom prst="rect">
            <a:avLst/>
          </a:prstGeom>
        </p:spPr>
      </p:pic>
      <p:sp>
        <p:nvSpPr>
          <p:cNvPr id="55" name="Rectangle 3"/>
          <p:cNvSpPr/>
          <p:nvPr/>
        </p:nvSpPr>
        <p:spPr>
          <a:xfrm>
            <a:off x="1" y="2035629"/>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8"/>
          <a:stretch>
            <a:fillRect/>
          </a:stretch>
        </p:blipFill>
        <p:spPr>
          <a:xfrm>
            <a:off x="2852475" y="1470405"/>
            <a:ext cx="2957897" cy="2533980"/>
          </a:xfrm>
          <a:prstGeom prst="rect">
            <a:avLst/>
          </a:prstGeom>
          <a:noFill/>
          <a:ln w="9525">
            <a:noFill/>
          </a:ln>
        </p:spPr>
      </p:pic>
      <p:sp>
        <p:nvSpPr>
          <p:cNvPr id="12" name="文本占位符 5"/>
          <p:cNvSpPr txBox="1"/>
          <p:nvPr/>
        </p:nvSpPr>
        <p:spPr>
          <a:xfrm>
            <a:off x="6056784" y="2853298"/>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党的干部</a:t>
            </a:r>
            <a:endParaRPr lang="zh-CN" altLang="en-US" sz="6000" b="1">
              <a:solidFill>
                <a:schemeClr val="bg1"/>
              </a:solidFill>
              <a:sym typeface="Calibri" panose="020F0502020204030204" charset="0"/>
            </a:endParaRPr>
          </a:p>
        </p:txBody>
      </p:sp>
      <p:sp>
        <p:nvSpPr>
          <p:cNvPr id="13" name="矩形 12"/>
          <p:cNvSpPr/>
          <p:nvPr/>
        </p:nvSpPr>
        <p:spPr>
          <a:xfrm>
            <a:off x="5950408" y="2329355"/>
            <a:ext cx="2424428"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第六章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1" name="图片 10" descr="C:\Users\wu\Desktop\图片5.png图片5"/>
          <p:cNvPicPr>
            <a:picLocks noChangeAspect="1"/>
          </p:cNvPicPr>
          <p:nvPr/>
        </p:nvPicPr>
        <p:blipFill>
          <a:blip r:embed="rId9"/>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10" cstate="email"/>
          <a:srcRect/>
          <a:stretch>
            <a:fillRect/>
          </a:stretch>
        </p:blipFill>
        <p:spPr>
          <a:xfrm>
            <a:off x="-5749" y="5329133"/>
            <a:ext cx="6852543" cy="1555954"/>
          </a:xfrm>
          <a:prstGeom prst="rect">
            <a:avLst/>
          </a:prstGeom>
        </p:spPr>
      </p:pic>
    </p:spTree>
  </p:cSld>
  <p:clrMapOvr>
    <a:masterClrMapping/>
  </p:clrMapOvr>
  <p:transition spd="slow" advClick="0" advTm="84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36506" y="27454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党的干部</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03127"/>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第六章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（第三十三条至第三十六条）党的干部是党的事业的骨干，对他们的要求应当更高、更严格。因此，党章第六章对此专门作了规定。</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党的干部</a:t>
            </a:r>
          </a:p>
        </p:txBody>
      </p:sp>
      <p:grpSp>
        <p:nvGrpSpPr>
          <p:cNvPr id="14" name="组合 13"/>
          <p:cNvGrpSpPr/>
          <p:nvPr/>
        </p:nvGrpSpPr>
        <p:grpSpPr>
          <a:xfrm>
            <a:off x="487427" y="4203801"/>
            <a:ext cx="5464887" cy="482663"/>
            <a:chOff x="5433957" y="2457899"/>
            <a:chExt cx="6543738" cy="626140"/>
          </a:xfrm>
        </p:grpSpPr>
        <p:sp>
          <p:nvSpPr>
            <p:cNvPr id="119819" name="矩形 14"/>
            <p:cNvSpPr/>
            <p:nvPr/>
          </p:nvSpPr>
          <p:spPr>
            <a:xfrm>
              <a:off x="7334291" y="2457899"/>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选拔干部的原则、方针和基本政策</a:t>
              </a:r>
            </a:p>
          </p:txBody>
        </p:sp>
        <p:sp>
          <p:nvSpPr>
            <p:cNvPr id="16" name="矩形 15"/>
            <p:cNvSpPr/>
            <p:nvPr/>
          </p:nvSpPr>
          <p:spPr>
            <a:xfrm>
              <a:off x="5433957" y="2457899"/>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第三十三条</a:t>
              </a:r>
            </a:p>
          </p:txBody>
        </p:sp>
      </p:grpSp>
      <p:grpSp>
        <p:nvGrpSpPr>
          <p:cNvPr id="17" name="组合 16"/>
          <p:cNvGrpSpPr/>
          <p:nvPr/>
        </p:nvGrpSpPr>
        <p:grpSpPr>
          <a:xfrm>
            <a:off x="487427" y="4892866"/>
            <a:ext cx="5464887" cy="481076"/>
            <a:chOff x="5433957" y="3251429"/>
            <a:chExt cx="6543738" cy="626140"/>
          </a:xfrm>
        </p:grpSpPr>
        <p:sp>
          <p:nvSpPr>
            <p:cNvPr id="119822" name="矩形 17"/>
            <p:cNvSpPr/>
            <p:nvPr/>
          </p:nvSpPr>
          <p:spPr>
            <a:xfrm>
              <a:off x="7334291" y="3251429"/>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党员干部必须具备的六项基本条件</a:t>
              </a:r>
            </a:p>
          </p:txBody>
        </p:sp>
        <p:sp>
          <p:nvSpPr>
            <p:cNvPr id="19" name="矩形 18"/>
            <p:cNvSpPr/>
            <p:nvPr/>
          </p:nvSpPr>
          <p:spPr>
            <a:xfrm>
              <a:off x="5433957" y="3251429"/>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第三十四条</a:t>
              </a:r>
            </a:p>
          </p:txBody>
        </p:sp>
      </p:grpSp>
      <p:grpSp>
        <p:nvGrpSpPr>
          <p:cNvPr id="20" name="组合 19"/>
          <p:cNvGrpSpPr/>
          <p:nvPr/>
        </p:nvGrpSpPr>
        <p:grpSpPr>
          <a:xfrm>
            <a:off x="6249214" y="4199038"/>
            <a:ext cx="5464887" cy="482663"/>
            <a:chOff x="5433957" y="4044958"/>
            <a:chExt cx="6543738" cy="626140"/>
          </a:xfrm>
        </p:grpSpPr>
        <p:sp>
          <p:nvSpPr>
            <p:cNvPr id="119825" name="矩形 20"/>
            <p:cNvSpPr/>
            <p:nvPr/>
          </p:nvSpPr>
          <p:spPr>
            <a:xfrm>
              <a:off x="7334291" y="4044958"/>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党员干部要善于同党外干部合作共事</a:t>
              </a:r>
            </a:p>
          </p:txBody>
        </p:sp>
        <p:sp>
          <p:nvSpPr>
            <p:cNvPr id="22" name="矩形 21"/>
            <p:cNvSpPr/>
            <p:nvPr/>
          </p:nvSpPr>
          <p:spPr>
            <a:xfrm>
              <a:off x="5433957" y="4044958"/>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第三十五条</a:t>
              </a:r>
            </a:p>
          </p:txBody>
        </p:sp>
      </p:grpSp>
      <p:grpSp>
        <p:nvGrpSpPr>
          <p:cNvPr id="23" name="组合 22"/>
          <p:cNvGrpSpPr/>
          <p:nvPr/>
        </p:nvGrpSpPr>
        <p:grpSpPr>
          <a:xfrm>
            <a:off x="6249214" y="4888103"/>
            <a:ext cx="5464887" cy="482663"/>
            <a:chOff x="5433957" y="4838489"/>
            <a:chExt cx="6543738" cy="626140"/>
          </a:xfrm>
        </p:grpSpPr>
        <p:sp>
          <p:nvSpPr>
            <p:cNvPr id="119828" name="矩形 23"/>
            <p:cNvSpPr/>
            <p:nvPr/>
          </p:nvSpPr>
          <p:spPr>
            <a:xfrm>
              <a:off x="7334291" y="4838489"/>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干部职务的变动或解除、退休离休</a:t>
              </a:r>
            </a:p>
          </p:txBody>
        </p:sp>
        <p:sp>
          <p:nvSpPr>
            <p:cNvPr id="25" name="矩形 24"/>
            <p:cNvSpPr/>
            <p:nvPr/>
          </p:nvSpPr>
          <p:spPr>
            <a:xfrm>
              <a:off x="5433957" y="4838489"/>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第三十六条</a:t>
              </a:r>
            </a:p>
          </p:txBody>
        </p:sp>
      </p:gr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ppt_x</p:attrName>
                                        </p:attrNameLst>
                                      </p:cBhvr>
                                      <p:tavLst>
                                        <p:tav tm="0">
                                          <p:val>
                                            <p:strVal val="#ppt_x"/>
                                          </p:val>
                                        </p:tav>
                                        <p:tav tm="100000">
                                          <p:val>
                                            <p:strVal val="#ppt_x"/>
                                          </p:val>
                                        </p:tav>
                                      </p:tavLst>
                                    </p:anim>
                                    <p:anim calcmode="lin" valueType="num">
                                      <p:cBhvr>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53362" y="25993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党的干部政策</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15795"/>
          </a:xfrm>
          <a:prstGeom prst="rect">
            <a:avLst/>
          </a:prstGeom>
        </p:spPr>
        <p:txBody>
          <a:bodyPr wrap="square">
            <a:spAutoFit/>
          </a:bodyPr>
          <a:lstStyle/>
          <a:p>
            <a:pPr algn="just" fontAlgn="auto">
              <a:lnSpc>
                <a:spcPct val="120000"/>
              </a:lnSpc>
            </a:pPr>
            <a:r>
              <a:rPr lang="zh-CN" altLang="en-US" sz="2500" b="1" spc="300" noProof="1">
                <a:solidFill>
                  <a:schemeClr val="bg1"/>
                </a:solidFill>
                <a:latin typeface="微软雅黑" panose="020B0503020204020204" pitchFamily="34" charset="-122"/>
                <a:ea typeface="微软雅黑" panose="020B0503020204020204" pitchFamily="34" charset="-122"/>
                <a:cs typeface="+mn-ea"/>
                <a:sym typeface="+mn-lt"/>
              </a:rPr>
              <a:t>党管干部的原则</a:t>
            </a:r>
          </a:p>
          <a:p>
            <a:pPr algn="just" fontAlgn="auto">
              <a:lnSpc>
                <a:spcPct val="120000"/>
              </a:lnSpc>
            </a:pPr>
            <a:r>
              <a:rPr lang="zh-CN" altLang="en-US" sz="2500" b="1" spc="300" noProof="1">
                <a:solidFill>
                  <a:schemeClr val="bg1"/>
                </a:solidFill>
                <a:latin typeface="微软雅黑" panose="020B0503020204020204" pitchFamily="34" charset="-122"/>
                <a:ea typeface="微软雅黑" panose="020B0503020204020204" pitchFamily="34" charset="-122"/>
                <a:cs typeface="+mn-ea"/>
                <a:sym typeface="+mn-lt"/>
              </a:rPr>
              <a:t>方针和基本政策</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党的干部政策</a:t>
            </a:r>
          </a:p>
        </p:txBody>
      </p:sp>
      <p:sp>
        <p:nvSpPr>
          <p:cNvPr id="26" name="矩形 25"/>
          <p:cNvSpPr/>
          <p:nvPr/>
        </p:nvSpPr>
        <p:spPr>
          <a:xfrm>
            <a:off x="1213008" y="4184113"/>
            <a:ext cx="10074952" cy="1168552"/>
          </a:xfrm>
          <a:prstGeom prst="rect">
            <a:avLst/>
          </a:prstGeom>
        </p:spPr>
        <p:txBody>
          <a:bodyPr wrap="square">
            <a:spAutoFit/>
          </a:bodyPr>
          <a:lstStyle/>
          <a:p>
            <a:pPr algn="ctr" fontAlgn="auto">
              <a:lnSpc>
                <a:spcPct val="100000"/>
              </a:lnSpc>
            </a:pPr>
            <a:r>
              <a:rPr lang="en-US" altLang="zh-CN" sz="14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b="1" spc="300" noProof="1">
                <a:solidFill>
                  <a:srgbClr val="C00000"/>
                </a:solidFill>
                <a:latin typeface="微软雅黑" panose="020B0503020204020204" pitchFamily="34" charset="-122"/>
                <a:ea typeface="微软雅黑" panose="020B0503020204020204" pitchFamily="34" charset="-122"/>
                <a:cs typeface="+mn-ea"/>
                <a:sym typeface="+mn-lt"/>
              </a:rPr>
              <a:t>第三十三条</a:t>
            </a:r>
            <a:r>
              <a:rPr lang="en-US" altLang="zh-CN" sz="14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党的干部是党的事业的骨干，是人民的公仆。党按照德才兼备、以德为先的原则选拔干部，坚持五湖四海、任人唯贤，反对任人唯亲，努力实现干部队伍的</a:t>
            </a:r>
            <a:r>
              <a:rPr lang="zh-CN" altLang="en-US" sz="1400" b="1" spc="300" noProof="1">
                <a:solidFill>
                  <a:srgbClr val="F40000"/>
                </a:solidFill>
                <a:latin typeface="微软雅黑" panose="020B0503020204020204" pitchFamily="34" charset="-122"/>
                <a:ea typeface="微软雅黑" panose="020B0503020204020204" pitchFamily="34" charset="-122"/>
                <a:cs typeface="+mn-ea"/>
                <a:sym typeface="+mn-lt"/>
              </a:rPr>
              <a:t>革命化、年轻化、知识化、专业化</a:t>
            </a:r>
            <a:r>
              <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p>
          <a:p>
            <a:pPr algn="ctr" fontAlgn="auto">
              <a:lnSpc>
                <a:spcPct val="100000"/>
              </a:lnSpc>
            </a:pPr>
            <a:r>
              <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党重视教育、培训、选拔、考核和监督干部，特别是培养、选拔优秀年轻干部。积极推进干部制度改革。</a:t>
            </a:r>
            <a:endParaRPr lang="en-US" altLang="zh-CN"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lnSpc>
                <a:spcPct val="100000"/>
              </a:lnSpc>
            </a:pPr>
            <a:r>
              <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党重视培养、选拔女干部和少数民族干部。</a:t>
            </a:r>
          </a:p>
          <a:p>
            <a:pPr algn="ctr" fontAlgn="auto">
              <a:lnSpc>
                <a:spcPct val="100000"/>
              </a:lnSpc>
            </a:pPr>
            <a:endPar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6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411789" y="347579"/>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领导干部必须具备的基本条件</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348237"/>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第三十四条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党的各级领导干部必须模范地履行本章程第三条所规定的党员的各项义务，并且必须具备的基本条件：</a:t>
            </a:r>
          </a:p>
          <a:p>
            <a:pPr algn="just" fontAlgn="auto">
              <a:lnSpc>
                <a:spcPct val="120000"/>
              </a:lnSpc>
            </a:pPr>
            <a:endPar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887337"/>
            <a:ext cx="8784781" cy="978027"/>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具备的基本条件</a:t>
            </a:r>
          </a:p>
        </p:txBody>
      </p:sp>
      <p:sp>
        <p:nvSpPr>
          <p:cNvPr id="14" name="矩形 13"/>
          <p:cNvSpPr/>
          <p:nvPr/>
        </p:nvSpPr>
        <p:spPr>
          <a:xfrm>
            <a:off x="3978793" y="4050111"/>
            <a:ext cx="2451419" cy="481076"/>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zh-CN" sz="2135" b="1" spc="300" noProof="1">
                <a:solidFill>
                  <a:srgbClr val="F40000"/>
                </a:solidFill>
                <a:latin typeface="微软雅黑" panose="020B0503020204020204" pitchFamily="34" charset="-122"/>
                <a:ea typeface="微软雅黑" panose="020B0503020204020204" pitchFamily="34" charset="-122"/>
                <a:cs typeface="+mn-ea"/>
                <a:sym typeface="+mn-lt"/>
              </a:rPr>
              <a:t>政治理论</a:t>
            </a:r>
          </a:p>
        </p:txBody>
      </p:sp>
      <p:sp>
        <p:nvSpPr>
          <p:cNvPr id="15" name="矩形 14"/>
          <p:cNvSpPr/>
          <p:nvPr/>
        </p:nvSpPr>
        <p:spPr>
          <a:xfrm>
            <a:off x="7173259" y="4050111"/>
            <a:ext cx="2451419" cy="481076"/>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理想信念</a:t>
            </a:r>
          </a:p>
        </p:txBody>
      </p:sp>
      <p:sp>
        <p:nvSpPr>
          <p:cNvPr id="16" name="矩形 15"/>
          <p:cNvSpPr/>
          <p:nvPr/>
        </p:nvSpPr>
        <p:spPr>
          <a:xfrm>
            <a:off x="3978793" y="4635976"/>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思想作风</a:t>
            </a:r>
          </a:p>
        </p:txBody>
      </p:sp>
      <p:sp>
        <p:nvSpPr>
          <p:cNvPr id="17" name="矩形 16"/>
          <p:cNvSpPr/>
          <p:nvPr/>
        </p:nvSpPr>
        <p:spPr>
          <a:xfrm>
            <a:off x="7173259" y="4635976"/>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能力水平</a:t>
            </a:r>
          </a:p>
        </p:txBody>
      </p:sp>
      <p:sp>
        <p:nvSpPr>
          <p:cNvPr id="18" name="矩形 17"/>
          <p:cNvSpPr/>
          <p:nvPr/>
        </p:nvSpPr>
        <p:spPr>
          <a:xfrm>
            <a:off x="3978793" y="5234541"/>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勤政廉洁</a:t>
            </a:r>
          </a:p>
        </p:txBody>
      </p:sp>
      <p:sp>
        <p:nvSpPr>
          <p:cNvPr id="19" name="矩形 18"/>
          <p:cNvSpPr/>
          <p:nvPr/>
        </p:nvSpPr>
        <p:spPr>
          <a:xfrm>
            <a:off x="7173259" y="5234541"/>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民主团结</a:t>
            </a:r>
          </a:p>
        </p:txBody>
      </p:sp>
      <p:sp>
        <p:nvSpPr>
          <p:cNvPr id="20" name="矩形 19"/>
          <p:cNvSpPr/>
          <p:nvPr/>
        </p:nvSpPr>
        <p:spPr>
          <a:xfrm>
            <a:off x="3099839" y="3934526"/>
            <a:ext cx="647784" cy="2127527"/>
          </a:xfrm>
          <a:prstGeom prst="rect">
            <a:avLst/>
          </a:prstGeom>
          <a:solidFill>
            <a:srgbClr val="F4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r>
              <a:rPr lang="zh-CN" altLang="en-US" sz="3600" b="1" spc="300" noProof="1">
                <a:solidFill>
                  <a:schemeClr val="bg1"/>
                </a:solidFill>
                <a:latin typeface="微软雅黑" panose="020B0503020204020204" pitchFamily="34" charset="-122"/>
                <a:ea typeface="微软雅黑" panose="020B0503020204020204" pitchFamily="34" charset="-122"/>
                <a:cs typeface="+mn-ea"/>
                <a:sym typeface="+mn-lt"/>
              </a:rPr>
              <a:t>六个方面</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6000"/>
                            </p:stCondLst>
                            <p:childTnLst>
                              <p:par>
                                <p:cTn id="47" presetID="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1+#ppt_h/2"/>
                                          </p:val>
                                        </p:tav>
                                        <p:tav tm="100000">
                                          <p:val>
                                            <p:strVal val="#ppt_y"/>
                                          </p:val>
                                        </p:tav>
                                      </p:tavLst>
                                    </p:anim>
                                  </p:childTnLst>
                                </p:cTn>
                              </p:par>
                            </p:childTnLst>
                          </p:cTn>
                        </p:par>
                        <p:par>
                          <p:cTn id="51" fill="hold">
                            <p:stCondLst>
                              <p:cond delay="6500"/>
                            </p:stCondLst>
                            <p:childTnLst>
                              <p:par>
                                <p:cTn id="52" presetID="2" presetClass="entr" presetSubtype="4"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ppt_x</p:attrName>
                                        </p:attrNameLst>
                                      </p:cBhvr>
                                      <p:tavLst>
                                        <p:tav tm="0">
                                          <p:val>
                                            <p:strVal val="#ppt_x"/>
                                          </p:val>
                                        </p:tav>
                                        <p:tav tm="100000">
                                          <p:val>
                                            <p:strVal val="#ppt_x"/>
                                          </p:val>
                                        </p:tav>
                                      </p:tavLst>
                                    </p:anim>
                                    <p:anim calcmode="lin" valueType="num">
                                      <p:cBhvr>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bldLvl="0" animBg="1"/>
      <p:bldP spid="15" grpId="0" bldLvl="0" animBg="1"/>
      <p:bldP spid="16" grpId="0" bldLvl="0" animBg="1"/>
      <p:bldP spid="17" grpId="0" bldLvl="0" animBg="1"/>
      <p:bldP spid="18" grpId="0" bldLvl="0" animBg="1"/>
      <p:bldP spid="19" grpId="0" bldLvl="0" animBg="1"/>
      <p:bldP spid="20"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38755"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党员干部的其他规定</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91904" y="2663409"/>
            <a:ext cx="5904682" cy="1200485"/>
          </a:xfrm>
          <a:prstGeom prst="rect">
            <a:avLst/>
          </a:prstGeom>
        </p:spPr>
        <p:txBody>
          <a:bodyPr wrap="square">
            <a:spAutoFit/>
          </a:bodyPr>
          <a:lstStyle/>
          <a:p>
            <a:pPr algn="just" fontAlgn="auto">
              <a:lnSpc>
                <a:spcPct val="120000"/>
              </a:lnSpc>
            </a:pPr>
            <a:r>
              <a:rPr lang="en-US" altLang="zh-CN" sz="15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500" b="1" spc="300" noProof="1">
                <a:solidFill>
                  <a:schemeClr val="bg1"/>
                </a:solidFill>
                <a:latin typeface="微软雅黑" panose="020B0503020204020204" pitchFamily="34" charset="-122"/>
                <a:ea typeface="微软雅黑" panose="020B0503020204020204" pitchFamily="34" charset="-122"/>
                <a:cs typeface="+mn-ea"/>
                <a:sym typeface="+mn-lt"/>
              </a:rPr>
              <a:t>第三十五条</a:t>
            </a:r>
            <a:r>
              <a:rPr lang="en-US" altLang="zh-CN" sz="1500" b="1" spc="300" noProof="1">
                <a:solidFill>
                  <a:schemeClr val="bg1"/>
                </a:solidFill>
                <a:latin typeface="微软雅黑" panose="020B0503020204020204" pitchFamily="34" charset="-122"/>
                <a:ea typeface="微软雅黑" panose="020B0503020204020204" pitchFamily="34" charset="-122"/>
                <a:cs typeface="+mn-ea"/>
                <a:sym typeface="+mn-lt"/>
              </a:rPr>
              <a:t>】 </a:t>
            </a:r>
            <a:r>
              <a:rPr lang="zh-CN" altLang="en-US" sz="1500" b="1" spc="300" noProof="1">
                <a:solidFill>
                  <a:schemeClr val="bg1"/>
                </a:solidFill>
                <a:latin typeface="微软雅黑" panose="020B0503020204020204" pitchFamily="34" charset="-122"/>
                <a:ea typeface="微软雅黑" panose="020B0503020204020204" pitchFamily="34" charset="-122"/>
                <a:cs typeface="+mn-ea"/>
                <a:sym typeface="+mn-lt"/>
              </a:rPr>
              <a:t>党员干部要善于同党外干部合作共事，尊重他们，虚心学习他们的长处。</a:t>
            </a:r>
          </a:p>
          <a:p>
            <a:pPr algn="just" fontAlgn="auto">
              <a:lnSpc>
                <a:spcPct val="120000"/>
              </a:lnSpc>
            </a:pPr>
            <a:r>
              <a:rPr lang="zh-CN" altLang="en-US" sz="1500" b="1" spc="300" noProof="1">
                <a:solidFill>
                  <a:schemeClr val="bg1"/>
                </a:solidFill>
                <a:latin typeface="微软雅黑" panose="020B0503020204020204" pitchFamily="34" charset="-122"/>
                <a:ea typeface="微软雅黑" panose="020B0503020204020204" pitchFamily="34" charset="-122"/>
                <a:cs typeface="+mn-ea"/>
                <a:sym typeface="+mn-lt"/>
              </a:rPr>
              <a:t>党的各级组织要善于发现和推荐有真才实学的党外干部担任领导工作，保证他们有职有权，充分发挥他们的作用。</a:t>
            </a:r>
          </a:p>
        </p:txBody>
      </p:sp>
      <p:sp>
        <p:nvSpPr>
          <p:cNvPr id="40" name="TextBox 19"/>
          <p:cNvSpPr txBox="1"/>
          <p:nvPr/>
        </p:nvSpPr>
        <p:spPr>
          <a:xfrm>
            <a:off x="5520457" y="1815574"/>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党员干部的其他规定</a:t>
            </a:r>
          </a:p>
        </p:txBody>
      </p:sp>
      <p:sp>
        <p:nvSpPr>
          <p:cNvPr id="26" name="矩形 25"/>
          <p:cNvSpPr/>
          <p:nvPr/>
        </p:nvSpPr>
        <p:spPr>
          <a:xfrm>
            <a:off x="1227298" y="4221266"/>
            <a:ext cx="9765985" cy="1322242"/>
          </a:xfrm>
          <a:prstGeom prst="rect">
            <a:avLst/>
          </a:prstGeom>
        </p:spPr>
        <p:txBody>
          <a:bodyPr wrap="square">
            <a:spAutoFit/>
          </a:bodyPr>
          <a:lstStyle/>
          <a:p>
            <a:pPr fontAlgn="auto">
              <a:lnSpc>
                <a:spcPct val="100000"/>
              </a:lnSpc>
            </a:pPr>
            <a:r>
              <a:rPr lang="en-US" altLang="zh-CN" sz="20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spc="300" noProof="1">
                <a:solidFill>
                  <a:srgbClr val="C00000"/>
                </a:solidFill>
                <a:latin typeface="微软雅黑" panose="020B0503020204020204" pitchFamily="34" charset="-122"/>
                <a:ea typeface="微软雅黑" panose="020B0503020204020204" pitchFamily="34" charset="-122"/>
                <a:cs typeface="+mn-ea"/>
                <a:sym typeface="+mn-lt"/>
              </a:rPr>
              <a:t>第三十四条</a:t>
            </a:r>
            <a:r>
              <a:rPr lang="en-US" altLang="zh-CN" sz="20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党的各级领导干部，无论是由民主选举产生的，或是由领导机关任命的，他们的职务都不是终身的，都可以变动或解除。</a:t>
            </a:r>
          </a:p>
          <a:p>
            <a:pPr fontAlgn="auto">
              <a:lnSpc>
                <a:spcPct val="100000"/>
              </a:lnSpc>
            </a:pPr>
            <a:r>
              <a:rPr lang="zh-CN" altLang="en-US" sz="20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年龄和健康状况不适宜于继续担任工作的干部，应当按照国家的规定退、离休。</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0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7" cstate="email"/>
          <a:srcRect/>
          <a:stretch>
            <a:fillRect/>
          </a:stretch>
        </p:blipFill>
        <p:spPr>
          <a:xfrm>
            <a:off x="2145911" y="5446623"/>
            <a:ext cx="2161821" cy="574750"/>
          </a:xfrm>
          <a:prstGeom prst="rect">
            <a:avLst/>
          </a:prstGeom>
        </p:spPr>
      </p:pic>
      <p:sp>
        <p:nvSpPr>
          <p:cNvPr id="55" name="Rectangle 3"/>
          <p:cNvSpPr/>
          <p:nvPr/>
        </p:nvSpPr>
        <p:spPr>
          <a:xfrm>
            <a:off x="1" y="1963865"/>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8"/>
          <a:stretch>
            <a:fillRect/>
          </a:stretch>
        </p:blipFill>
        <p:spPr>
          <a:xfrm>
            <a:off x="2780710" y="1613934"/>
            <a:ext cx="2957897" cy="2533980"/>
          </a:xfrm>
          <a:prstGeom prst="rect">
            <a:avLst/>
          </a:prstGeom>
          <a:noFill/>
          <a:ln w="9525">
            <a:noFill/>
          </a:ln>
        </p:spPr>
      </p:pic>
      <p:sp>
        <p:nvSpPr>
          <p:cNvPr id="12" name="文本占位符 5"/>
          <p:cNvSpPr txBox="1"/>
          <p:nvPr/>
        </p:nvSpPr>
        <p:spPr>
          <a:xfrm>
            <a:off x="5985020" y="2781534"/>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党的纪律</a:t>
            </a:r>
            <a:endParaRPr lang="zh-CN" altLang="en-US" sz="6000" b="1">
              <a:solidFill>
                <a:schemeClr val="bg1"/>
              </a:solidFill>
              <a:sym typeface="Calibri" panose="020F0502020204030204" charset="0"/>
            </a:endParaRPr>
          </a:p>
        </p:txBody>
      </p:sp>
      <p:sp>
        <p:nvSpPr>
          <p:cNvPr id="13" name="矩形 12"/>
          <p:cNvSpPr/>
          <p:nvPr/>
        </p:nvSpPr>
        <p:spPr>
          <a:xfrm>
            <a:off x="5878644" y="2257591"/>
            <a:ext cx="2424428"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第七章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1" name="图片 10" descr="C:\Users\wu\Desktop\图片5.png图片5"/>
          <p:cNvPicPr>
            <a:picLocks noChangeAspect="1"/>
          </p:cNvPicPr>
          <p:nvPr/>
        </p:nvPicPr>
        <p:blipFill>
          <a:blip r:embed="rId9"/>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10" cstate="email"/>
          <a:srcRect/>
          <a:stretch>
            <a:fillRect/>
          </a:stretch>
        </p:blipFill>
        <p:spPr>
          <a:xfrm>
            <a:off x="-5749" y="5329133"/>
            <a:ext cx="6852543" cy="1555954"/>
          </a:xfrm>
          <a:prstGeom prst="rect">
            <a:avLst/>
          </a:prstGeom>
        </p:spPr>
      </p:pic>
    </p:spTree>
  </p:cSld>
  <p:clrMapOvr>
    <a:masterClrMapping/>
  </p:clrMapOvr>
  <p:transition spd="slow" advClick="0" advTm="50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67651" y="33932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新时代中国特色社会主义思想</a:t>
            </a:r>
          </a:p>
        </p:txBody>
      </p:sp>
      <p:sp>
        <p:nvSpPr>
          <p:cNvPr id="15" name="Freeform 11"/>
          <p:cNvSpPr/>
          <p:nvPr/>
        </p:nvSpPr>
        <p:spPr bwMode="auto">
          <a:xfrm>
            <a:off x="5365865" y="4159387"/>
            <a:ext cx="1710759" cy="2265545"/>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chemeClr val="accent1"/>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Freeform 12"/>
          <p:cNvSpPr/>
          <p:nvPr/>
        </p:nvSpPr>
        <p:spPr bwMode="auto">
          <a:xfrm>
            <a:off x="4977336" y="1501399"/>
            <a:ext cx="1407267" cy="1453659"/>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16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4973456" y="3274021"/>
            <a:ext cx="1420799" cy="1465259"/>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16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Freeform 14"/>
          <p:cNvSpPr/>
          <p:nvPr/>
        </p:nvSpPr>
        <p:spPr bwMode="auto">
          <a:xfrm>
            <a:off x="5669373" y="2396437"/>
            <a:ext cx="1407267" cy="1443995"/>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16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Text Placeholder 3"/>
          <p:cNvSpPr txBox="1"/>
          <p:nvPr/>
        </p:nvSpPr>
        <p:spPr>
          <a:xfrm rot="19086412">
            <a:off x="6562366" y="4398590"/>
            <a:ext cx="240482" cy="295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sz="1600" b="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01</a:t>
            </a:r>
          </a:p>
        </p:txBody>
      </p:sp>
      <p:sp>
        <p:nvSpPr>
          <p:cNvPr id="52" name="Text Placeholder 3"/>
          <p:cNvSpPr txBox="1"/>
          <p:nvPr/>
        </p:nvSpPr>
        <p:spPr>
          <a:xfrm rot="2817072">
            <a:off x="5217791" y="3475529"/>
            <a:ext cx="240482" cy="295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sz="1600" b="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02</a:t>
            </a:r>
          </a:p>
        </p:txBody>
      </p:sp>
      <p:sp>
        <p:nvSpPr>
          <p:cNvPr id="58" name="Text Placeholder 3"/>
          <p:cNvSpPr txBox="1"/>
          <p:nvPr/>
        </p:nvSpPr>
        <p:spPr>
          <a:xfrm rot="18997969">
            <a:off x="6544331" y="2623320"/>
            <a:ext cx="240482" cy="295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sz="1600" b="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03</a:t>
            </a:r>
          </a:p>
        </p:txBody>
      </p:sp>
      <p:sp>
        <p:nvSpPr>
          <p:cNvPr id="59" name="Text Placeholder 3"/>
          <p:cNvSpPr txBox="1"/>
          <p:nvPr/>
        </p:nvSpPr>
        <p:spPr>
          <a:xfrm rot="2817072">
            <a:off x="5236348" y="1734513"/>
            <a:ext cx="240482" cy="295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sz="1600" b="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04</a:t>
            </a:r>
          </a:p>
        </p:txBody>
      </p:sp>
      <p:sp>
        <p:nvSpPr>
          <p:cNvPr id="60" name="Rectangle 23"/>
          <p:cNvSpPr/>
          <p:nvPr/>
        </p:nvSpPr>
        <p:spPr>
          <a:xfrm rot="18897855">
            <a:off x="5838174" y="3082479"/>
            <a:ext cx="820845" cy="295504"/>
          </a:xfrm>
          <a:prstGeom prst="rect">
            <a:avLst/>
          </a:prstGeom>
        </p:spPr>
        <p:txBody>
          <a:bodyPr wrap="none" lIns="0" tIns="0" rIns="0" bIns="0">
            <a:spAutoFit/>
          </a:bodyPr>
          <a:lstStyle/>
          <a:p>
            <a:pPr algn="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标题文字</a:t>
            </a:r>
          </a:p>
        </p:txBody>
      </p:sp>
      <p:sp>
        <p:nvSpPr>
          <p:cNvPr id="61" name="Rectangle 26"/>
          <p:cNvSpPr/>
          <p:nvPr/>
        </p:nvSpPr>
        <p:spPr>
          <a:xfrm rot="2726022">
            <a:off x="5382954" y="2183481"/>
            <a:ext cx="820845" cy="295504"/>
          </a:xfrm>
          <a:prstGeom prst="rect">
            <a:avLst/>
          </a:prstGeom>
        </p:spPr>
        <p:txBody>
          <a:bodyPr wrap="none" lIns="0" tIns="0" rIns="0" bIns="0">
            <a:spAutoFit/>
          </a:bodyPr>
          <a:lstStyle/>
          <a:p>
            <a:pPr algn="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标题文字</a:t>
            </a:r>
          </a:p>
        </p:txBody>
      </p:sp>
      <p:sp>
        <p:nvSpPr>
          <p:cNvPr id="62" name="Rectangle 27"/>
          <p:cNvSpPr/>
          <p:nvPr/>
        </p:nvSpPr>
        <p:spPr>
          <a:xfrm rot="2786029">
            <a:off x="5370442" y="3952571"/>
            <a:ext cx="820845" cy="295504"/>
          </a:xfrm>
          <a:prstGeom prst="rect">
            <a:avLst/>
          </a:prstGeom>
        </p:spPr>
        <p:txBody>
          <a:bodyPr wrap="none" lIns="0" tIns="0" rIns="0" bIns="0">
            <a:spAutoFit/>
          </a:bodyPr>
          <a:lstStyle/>
          <a:p>
            <a:pPr algn="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标题文字</a:t>
            </a:r>
          </a:p>
        </p:txBody>
      </p:sp>
      <p:sp>
        <p:nvSpPr>
          <p:cNvPr id="63" name="Rectangle 28"/>
          <p:cNvSpPr/>
          <p:nvPr/>
        </p:nvSpPr>
        <p:spPr>
          <a:xfrm rot="18897855">
            <a:off x="5849773" y="4836146"/>
            <a:ext cx="820845" cy="295504"/>
          </a:xfrm>
          <a:prstGeom prst="rect">
            <a:avLst/>
          </a:prstGeom>
        </p:spPr>
        <p:txBody>
          <a:bodyPr wrap="none" lIns="0" tIns="0" rIns="0" bIns="0">
            <a:spAutoFit/>
          </a:bodyPr>
          <a:lstStyle/>
          <a:p>
            <a:pPr algn="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标题文字</a:t>
            </a:r>
          </a:p>
        </p:txBody>
      </p:sp>
      <p:sp>
        <p:nvSpPr>
          <p:cNvPr id="64" name="Freeform 100"/>
          <p:cNvSpPr>
            <a:spLocks noEditPoints="1"/>
          </p:cNvSpPr>
          <p:nvPr/>
        </p:nvSpPr>
        <p:spPr bwMode="auto">
          <a:xfrm>
            <a:off x="5500077" y="5860826"/>
            <a:ext cx="467327" cy="447988"/>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5" name="Freeform 187"/>
          <p:cNvSpPr>
            <a:spLocks noEditPoints="1"/>
          </p:cNvSpPr>
          <p:nvPr/>
        </p:nvSpPr>
        <p:spPr bwMode="auto">
          <a:xfrm>
            <a:off x="7198228" y="4213995"/>
            <a:ext cx="529978" cy="342504"/>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6" name="Freeform 52"/>
          <p:cNvSpPr>
            <a:spLocks noEditPoints="1"/>
          </p:cNvSpPr>
          <p:nvPr/>
        </p:nvSpPr>
        <p:spPr bwMode="auto">
          <a:xfrm>
            <a:off x="4392690" y="3318897"/>
            <a:ext cx="510004" cy="510004"/>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7" name="Freeform 51"/>
          <p:cNvSpPr>
            <a:spLocks noEditPoints="1"/>
          </p:cNvSpPr>
          <p:nvPr/>
        </p:nvSpPr>
        <p:spPr bwMode="auto">
          <a:xfrm>
            <a:off x="7167493" y="2329749"/>
            <a:ext cx="439752" cy="622570"/>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8" name="Freeform 152"/>
          <p:cNvSpPr>
            <a:spLocks noEditPoints="1"/>
          </p:cNvSpPr>
          <p:nvPr/>
        </p:nvSpPr>
        <p:spPr bwMode="auto">
          <a:xfrm>
            <a:off x="4374206" y="1556830"/>
            <a:ext cx="483382" cy="44671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1" name="Rectangle 38"/>
          <p:cNvSpPr/>
          <p:nvPr/>
        </p:nvSpPr>
        <p:spPr>
          <a:xfrm>
            <a:off x="7895983" y="4156170"/>
            <a:ext cx="2438718" cy="442653"/>
          </a:xfrm>
          <a:prstGeom prst="rect">
            <a:avLst/>
          </a:prstGeom>
        </p:spPr>
        <p:txBody>
          <a:bodyPr wrap="none" lIns="0" tIns="0" rIns="0" bIns="0">
            <a:spAutoFit/>
          </a:bodyPr>
          <a:lstStyle/>
          <a:p>
            <a:pPr algn="l">
              <a:lnSpc>
                <a:spcPct val="120000"/>
              </a:lnSpc>
            </a:pPr>
            <a:r>
              <a:rPr lang="zh-CN" altLang="en-US" sz="2400" dirty="0">
                <a:latin typeface="微软雅黑" panose="020B0503020204020204" pitchFamily="34" charset="-122"/>
                <a:ea typeface="微软雅黑" panose="020B0503020204020204" pitchFamily="34" charset="-122"/>
                <a:cs typeface="+mn-ea"/>
                <a:sym typeface="Arial" panose="020B0604020202020204" pitchFamily="34" charset="0"/>
              </a:rPr>
              <a:t>马克思主义新境界</a:t>
            </a:r>
          </a:p>
        </p:txBody>
      </p:sp>
      <p:sp>
        <p:nvSpPr>
          <p:cNvPr id="74" name="Rectangle 41"/>
          <p:cNvSpPr/>
          <p:nvPr/>
        </p:nvSpPr>
        <p:spPr>
          <a:xfrm>
            <a:off x="7895983" y="2436366"/>
            <a:ext cx="3353237" cy="442653"/>
          </a:xfrm>
          <a:prstGeom prst="rect">
            <a:avLst/>
          </a:prstGeom>
        </p:spPr>
        <p:txBody>
          <a:bodyPr wrap="none" lIns="0" tIns="0" rIns="0" bIns="0">
            <a:spAutoFit/>
          </a:bodyPr>
          <a:lstStyle/>
          <a:p>
            <a:pPr algn="l">
              <a:lnSpc>
                <a:spcPct val="120000"/>
              </a:lnSpc>
            </a:pPr>
            <a:r>
              <a:rPr lang="zh-CN" altLang="en-US" sz="2400" dirty="0">
                <a:latin typeface="微软雅黑" panose="020B0503020204020204" pitchFamily="34" charset="-122"/>
                <a:ea typeface="微软雅黑" panose="020B0503020204020204" pitchFamily="34" charset="-122"/>
                <a:cs typeface="+mn-ea"/>
                <a:sym typeface="Arial" panose="020B0604020202020204" pitchFamily="34" charset="0"/>
              </a:rPr>
              <a:t>中国特色社会主义新境界</a:t>
            </a:r>
          </a:p>
        </p:txBody>
      </p:sp>
      <p:sp>
        <p:nvSpPr>
          <p:cNvPr id="77" name="Rectangle 44"/>
          <p:cNvSpPr/>
          <p:nvPr/>
        </p:nvSpPr>
        <p:spPr>
          <a:xfrm>
            <a:off x="1820147" y="3378829"/>
            <a:ext cx="2438718" cy="442653"/>
          </a:xfrm>
          <a:prstGeom prst="rect">
            <a:avLst/>
          </a:prstGeom>
        </p:spPr>
        <p:txBody>
          <a:bodyPr wrap="none" lIns="0" tIns="0" rIns="0" bIns="0">
            <a:spAutoFit/>
          </a:bodyPr>
          <a:lstStyle/>
          <a:p>
            <a:pPr algn="r">
              <a:lnSpc>
                <a:spcPct val="120000"/>
              </a:lnSpc>
            </a:pPr>
            <a:r>
              <a:rPr lang="zh-CN" altLang="en-US" sz="2400" dirty="0">
                <a:latin typeface="微软雅黑" panose="020B0503020204020204" pitchFamily="34" charset="-122"/>
                <a:ea typeface="微软雅黑" panose="020B0503020204020204" pitchFamily="34" charset="-122"/>
                <a:cs typeface="+mn-ea"/>
                <a:sym typeface="Arial" panose="020B0604020202020204" pitchFamily="34" charset="0"/>
              </a:rPr>
              <a:t>党治国理政新境界</a:t>
            </a:r>
          </a:p>
        </p:txBody>
      </p:sp>
      <p:sp>
        <p:nvSpPr>
          <p:cNvPr id="80" name="Rectangle 47"/>
          <p:cNvSpPr/>
          <p:nvPr/>
        </p:nvSpPr>
        <p:spPr>
          <a:xfrm>
            <a:off x="2124987" y="1575829"/>
            <a:ext cx="2133878" cy="442653"/>
          </a:xfrm>
          <a:prstGeom prst="rect">
            <a:avLst/>
          </a:prstGeom>
        </p:spPr>
        <p:txBody>
          <a:bodyPr wrap="none" lIns="0" tIns="0" rIns="0" bIns="0">
            <a:spAutoFit/>
          </a:bodyPr>
          <a:lstStyle/>
          <a:p>
            <a:pPr algn="r">
              <a:lnSpc>
                <a:spcPct val="120000"/>
              </a:lnSpc>
            </a:pPr>
            <a:r>
              <a:rPr lang="zh-CN" altLang="en-US" sz="2400" dirty="0">
                <a:latin typeface="微软雅黑" panose="020B0503020204020204" pitchFamily="34" charset="-122"/>
                <a:ea typeface="微软雅黑" panose="020B0503020204020204" pitchFamily="34" charset="-122"/>
                <a:cs typeface="+mn-ea"/>
                <a:sym typeface="Arial" panose="020B0604020202020204" pitchFamily="34" charset="0"/>
              </a:rPr>
              <a:t>管党治党新境界</a:t>
            </a:r>
          </a:p>
        </p:txBody>
      </p:sp>
    </p:spTree>
  </p:cSld>
  <p:clrMapOvr>
    <a:masterClrMapping/>
  </p:clrMapOvr>
  <p:transition spd="slow" advClick="0" advTm="312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500" fill="hold"/>
                                        <p:tgtEl>
                                          <p:spTgt spid="63"/>
                                        </p:tgtEl>
                                        <p:attrNameLst>
                                          <p:attrName>ppt_w</p:attrName>
                                        </p:attrNameLst>
                                      </p:cBhvr>
                                      <p:tavLst>
                                        <p:tav tm="0">
                                          <p:val>
                                            <p:fltVal val="0"/>
                                          </p:val>
                                        </p:tav>
                                        <p:tav tm="100000">
                                          <p:val>
                                            <p:strVal val="#ppt_w"/>
                                          </p:val>
                                        </p:tav>
                                      </p:tavLst>
                                    </p:anim>
                                    <p:anim calcmode="lin" valueType="num">
                                      <p:cBhvr>
                                        <p:cTn id="30" dur="500" fill="hold"/>
                                        <p:tgtEl>
                                          <p:spTgt spid="63"/>
                                        </p:tgtEl>
                                        <p:attrNameLst>
                                          <p:attrName>ppt_h</p:attrName>
                                        </p:attrNameLst>
                                      </p:cBhvr>
                                      <p:tavLst>
                                        <p:tav tm="0">
                                          <p:val>
                                            <p:fltVal val="0"/>
                                          </p:val>
                                        </p:tav>
                                        <p:tav tm="100000">
                                          <p:val>
                                            <p:strVal val="#ppt_h"/>
                                          </p:val>
                                        </p:tav>
                                      </p:tavLst>
                                    </p:anim>
                                    <p:animEffect transition="in" filter="fade">
                                      <p:cBhvr>
                                        <p:cTn id="31" dur="500"/>
                                        <p:tgtEl>
                                          <p:spTgt spid="6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p:cTn id="59" dur="500" fill="hold"/>
                                        <p:tgtEl>
                                          <p:spTgt spid="66"/>
                                        </p:tgtEl>
                                        <p:attrNameLst>
                                          <p:attrName>ppt_w</p:attrName>
                                        </p:attrNameLst>
                                      </p:cBhvr>
                                      <p:tavLst>
                                        <p:tav tm="0">
                                          <p:val>
                                            <p:fltVal val="0"/>
                                          </p:val>
                                        </p:tav>
                                        <p:tav tm="100000">
                                          <p:val>
                                            <p:strVal val="#ppt_w"/>
                                          </p:val>
                                        </p:tav>
                                      </p:tavLst>
                                    </p:anim>
                                    <p:anim calcmode="lin" valueType="num">
                                      <p:cBhvr>
                                        <p:cTn id="60" dur="500" fill="hold"/>
                                        <p:tgtEl>
                                          <p:spTgt spid="66"/>
                                        </p:tgtEl>
                                        <p:attrNameLst>
                                          <p:attrName>ppt_h</p:attrName>
                                        </p:attrNameLst>
                                      </p:cBhvr>
                                      <p:tavLst>
                                        <p:tav tm="0">
                                          <p:val>
                                            <p:fltVal val="0"/>
                                          </p:val>
                                        </p:tav>
                                        <p:tav tm="100000">
                                          <p:val>
                                            <p:strVal val="#ppt_h"/>
                                          </p:val>
                                        </p:tav>
                                      </p:tavLst>
                                    </p:anim>
                                    <p:animEffect transition="in" filter="fade">
                                      <p:cBhvr>
                                        <p:cTn id="61" dur="500"/>
                                        <p:tgtEl>
                                          <p:spTgt spid="66"/>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p:cTn id="65" dur="500" fill="hold"/>
                                        <p:tgtEl>
                                          <p:spTgt spid="46"/>
                                        </p:tgtEl>
                                        <p:attrNameLst>
                                          <p:attrName>ppt_w</p:attrName>
                                        </p:attrNameLst>
                                      </p:cBhvr>
                                      <p:tavLst>
                                        <p:tav tm="0">
                                          <p:val>
                                            <p:fltVal val="0"/>
                                          </p:val>
                                        </p:tav>
                                        <p:tav tm="100000">
                                          <p:val>
                                            <p:strVal val="#ppt_w"/>
                                          </p:val>
                                        </p:tav>
                                      </p:tavLst>
                                    </p:anim>
                                    <p:anim calcmode="lin" valueType="num">
                                      <p:cBhvr>
                                        <p:cTn id="66" dur="500" fill="hold"/>
                                        <p:tgtEl>
                                          <p:spTgt spid="46"/>
                                        </p:tgtEl>
                                        <p:attrNameLst>
                                          <p:attrName>ppt_h</p:attrName>
                                        </p:attrNameLst>
                                      </p:cBhvr>
                                      <p:tavLst>
                                        <p:tav tm="0">
                                          <p:val>
                                            <p:fltVal val="0"/>
                                          </p:val>
                                        </p:tav>
                                        <p:tav tm="100000">
                                          <p:val>
                                            <p:strVal val="#ppt_h"/>
                                          </p:val>
                                        </p:tav>
                                      </p:tavLst>
                                    </p:anim>
                                    <p:animEffect transition="in" filter="fade">
                                      <p:cBhvr>
                                        <p:cTn id="67" dur="500"/>
                                        <p:tgtEl>
                                          <p:spTgt spid="46"/>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p:cTn id="71" dur="500" fill="hold"/>
                                        <p:tgtEl>
                                          <p:spTgt spid="58"/>
                                        </p:tgtEl>
                                        <p:attrNameLst>
                                          <p:attrName>ppt_w</p:attrName>
                                        </p:attrNameLst>
                                      </p:cBhvr>
                                      <p:tavLst>
                                        <p:tav tm="0">
                                          <p:val>
                                            <p:fltVal val="0"/>
                                          </p:val>
                                        </p:tav>
                                        <p:tav tm="100000">
                                          <p:val>
                                            <p:strVal val="#ppt_w"/>
                                          </p:val>
                                        </p:tav>
                                      </p:tavLst>
                                    </p:anim>
                                    <p:anim calcmode="lin" valueType="num">
                                      <p:cBhvr>
                                        <p:cTn id="72" dur="500" fill="hold"/>
                                        <p:tgtEl>
                                          <p:spTgt spid="58"/>
                                        </p:tgtEl>
                                        <p:attrNameLst>
                                          <p:attrName>ppt_h</p:attrName>
                                        </p:attrNameLst>
                                      </p:cBhvr>
                                      <p:tavLst>
                                        <p:tav tm="0">
                                          <p:val>
                                            <p:fltVal val="0"/>
                                          </p:val>
                                        </p:tav>
                                        <p:tav tm="100000">
                                          <p:val>
                                            <p:strVal val="#ppt_h"/>
                                          </p:val>
                                        </p:tav>
                                      </p:tavLst>
                                    </p:anim>
                                    <p:animEffect transition="in" filter="fade">
                                      <p:cBhvr>
                                        <p:cTn id="73" dur="500"/>
                                        <p:tgtEl>
                                          <p:spTgt spid="58"/>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p:cTn id="83" dur="500" fill="hold"/>
                                        <p:tgtEl>
                                          <p:spTgt spid="67"/>
                                        </p:tgtEl>
                                        <p:attrNameLst>
                                          <p:attrName>ppt_w</p:attrName>
                                        </p:attrNameLst>
                                      </p:cBhvr>
                                      <p:tavLst>
                                        <p:tav tm="0">
                                          <p:val>
                                            <p:fltVal val="0"/>
                                          </p:val>
                                        </p:tav>
                                        <p:tav tm="100000">
                                          <p:val>
                                            <p:strVal val="#ppt_w"/>
                                          </p:val>
                                        </p:tav>
                                      </p:tavLst>
                                    </p:anim>
                                    <p:anim calcmode="lin" valueType="num">
                                      <p:cBhvr>
                                        <p:cTn id="84" dur="500" fill="hold"/>
                                        <p:tgtEl>
                                          <p:spTgt spid="67"/>
                                        </p:tgtEl>
                                        <p:attrNameLst>
                                          <p:attrName>ppt_h</p:attrName>
                                        </p:attrNameLst>
                                      </p:cBhvr>
                                      <p:tavLst>
                                        <p:tav tm="0">
                                          <p:val>
                                            <p:fltVal val="0"/>
                                          </p:val>
                                        </p:tav>
                                        <p:tav tm="100000">
                                          <p:val>
                                            <p:strVal val="#ppt_h"/>
                                          </p:val>
                                        </p:tav>
                                      </p:tavLst>
                                    </p:anim>
                                    <p:animEffect transition="in" filter="fade">
                                      <p:cBhvr>
                                        <p:cTn id="85" dur="500"/>
                                        <p:tgtEl>
                                          <p:spTgt spid="67"/>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500" fill="hold"/>
                                        <p:tgtEl>
                                          <p:spTgt spid="29"/>
                                        </p:tgtEl>
                                        <p:attrNameLst>
                                          <p:attrName>ppt_w</p:attrName>
                                        </p:attrNameLst>
                                      </p:cBhvr>
                                      <p:tavLst>
                                        <p:tav tm="0">
                                          <p:val>
                                            <p:fltVal val="0"/>
                                          </p:val>
                                        </p:tav>
                                        <p:tav tm="100000">
                                          <p:val>
                                            <p:strVal val="#ppt_w"/>
                                          </p:val>
                                        </p:tav>
                                      </p:tavLst>
                                    </p:anim>
                                    <p:anim calcmode="lin" valueType="num">
                                      <p:cBhvr>
                                        <p:cTn id="90" dur="500" fill="hold"/>
                                        <p:tgtEl>
                                          <p:spTgt spid="29"/>
                                        </p:tgtEl>
                                        <p:attrNameLst>
                                          <p:attrName>ppt_h</p:attrName>
                                        </p:attrNameLst>
                                      </p:cBhvr>
                                      <p:tavLst>
                                        <p:tav tm="0">
                                          <p:val>
                                            <p:fltVal val="0"/>
                                          </p:val>
                                        </p:tav>
                                        <p:tav tm="100000">
                                          <p:val>
                                            <p:strVal val="#ppt_h"/>
                                          </p:val>
                                        </p:tav>
                                      </p:tavLst>
                                    </p:anim>
                                    <p:animEffect transition="in" filter="fade">
                                      <p:cBhvr>
                                        <p:cTn id="91" dur="500"/>
                                        <p:tgtEl>
                                          <p:spTgt spid="29"/>
                                        </p:tgtEl>
                                      </p:cBhvr>
                                    </p:animEffect>
                                  </p:childTnLst>
                                </p:cTn>
                              </p:par>
                            </p:childTnLst>
                          </p:cTn>
                        </p:par>
                        <p:par>
                          <p:cTn id="92" fill="hold">
                            <p:stCondLst>
                              <p:cond delay="7500"/>
                            </p:stCondLst>
                            <p:childTnLst>
                              <p:par>
                                <p:cTn id="93" presetID="53" presetClass="entr" presetSubtype="1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p:cTn id="95" dur="500" fill="hold"/>
                                        <p:tgtEl>
                                          <p:spTgt spid="59"/>
                                        </p:tgtEl>
                                        <p:attrNameLst>
                                          <p:attrName>ppt_w</p:attrName>
                                        </p:attrNameLst>
                                      </p:cBhvr>
                                      <p:tavLst>
                                        <p:tav tm="0">
                                          <p:val>
                                            <p:fltVal val="0"/>
                                          </p:val>
                                        </p:tav>
                                        <p:tav tm="100000">
                                          <p:val>
                                            <p:strVal val="#ppt_w"/>
                                          </p:val>
                                        </p:tav>
                                      </p:tavLst>
                                    </p:anim>
                                    <p:anim calcmode="lin" valueType="num">
                                      <p:cBhvr>
                                        <p:cTn id="96" dur="500" fill="hold"/>
                                        <p:tgtEl>
                                          <p:spTgt spid="59"/>
                                        </p:tgtEl>
                                        <p:attrNameLst>
                                          <p:attrName>ppt_h</p:attrName>
                                        </p:attrNameLst>
                                      </p:cBhvr>
                                      <p:tavLst>
                                        <p:tav tm="0">
                                          <p:val>
                                            <p:fltVal val="0"/>
                                          </p:val>
                                        </p:tav>
                                        <p:tav tm="100000">
                                          <p:val>
                                            <p:strVal val="#ppt_h"/>
                                          </p:val>
                                        </p:tav>
                                      </p:tavLst>
                                    </p:anim>
                                    <p:animEffect transition="in" filter="fade">
                                      <p:cBhvr>
                                        <p:cTn id="97" dur="500"/>
                                        <p:tgtEl>
                                          <p:spTgt spid="59"/>
                                        </p:tgtEl>
                                      </p:cBhvr>
                                    </p:animEffect>
                                  </p:childTnLst>
                                </p:cTn>
                              </p:par>
                            </p:childTnLst>
                          </p:cTn>
                        </p:par>
                        <p:par>
                          <p:cTn id="98" fill="hold">
                            <p:stCondLst>
                              <p:cond delay="8000"/>
                            </p:stCondLst>
                            <p:childTnLst>
                              <p:par>
                                <p:cTn id="99" presetID="53" presetClass="entr" presetSubtype="16"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500" fill="hold"/>
                                        <p:tgtEl>
                                          <p:spTgt spid="61"/>
                                        </p:tgtEl>
                                        <p:attrNameLst>
                                          <p:attrName>ppt_w</p:attrName>
                                        </p:attrNameLst>
                                      </p:cBhvr>
                                      <p:tavLst>
                                        <p:tav tm="0">
                                          <p:val>
                                            <p:fltVal val="0"/>
                                          </p:val>
                                        </p:tav>
                                        <p:tav tm="100000">
                                          <p:val>
                                            <p:strVal val="#ppt_w"/>
                                          </p:val>
                                        </p:tav>
                                      </p:tavLst>
                                    </p:anim>
                                    <p:anim calcmode="lin" valueType="num">
                                      <p:cBhvr>
                                        <p:cTn id="102" dur="500" fill="hold"/>
                                        <p:tgtEl>
                                          <p:spTgt spid="61"/>
                                        </p:tgtEl>
                                        <p:attrNameLst>
                                          <p:attrName>ppt_h</p:attrName>
                                        </p:attrNameLst>
                                      </p:cBhvr>
                                      <p:tavLst>
                                        <p:tav tm="0">
                                          <p:val>
                                            <p:fltVal val="0"/>
                                          </p:val>
                                        </p:tav>
                                        <p:tav tm="100000">
                                          <p:val>
                                            <p:strVal val="#ppt_h"/>
                                          </p:val>
                                        </p:tav>
                                      </p:tavLst>
                                    </p:anim>
                                    <p:animEffect transition="in" filter="fade">
                                      <p:cBhvr>
                                        <p:cTn id="103" dur="500"/>
                                        <p:tgtEl>
                                          <p:spTgt spid="61"/>
                                        </p:tgtEl>
                                      </p:cBhvr>
                                    </p:animEffect>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fill="hold"/>
                                        <p:tgtEl>
                                          <p:spTgt spid="68"/>
                                        </p:tgtEl>
                                        <p:attrNameLst>
                                          <p:attrName>ppt_w</p:attrName>
                                        </p:attrNameLst>
                                      </p:cBhvr>
                                      <p:tavLst>
                                        <p:tav tm="0">
                                          <p:val>
                                            <p:fltVal val="0"/>
                                          </p:val>
                                        </p:tav>
                                        <p:tav tm="100000">
                                          <p:val>
                                            <p:strVal val="#ppt_w"/>
                                          </p:val>
                                        </p:tav>
                                      </p:tavLst>
                                    </p:anim>
                                    <p:anim calcmode="lin" valueType="num">
                                      <p:cBhvr>
                                        <p:cTn id="108" dur="500" fill="hold"/>
                                        <p:tgtEl>
                                          <p:spTgt spid="68"/>
                                        </p:tgtEl>
                                        <p:attrNameLst>
                                          <p:attrName>ppt_h</p:attrName>
                                        </p:attrNameLst>
                                      </p:cBhvr>
                                      <p:tavLst>
                                        <p:tav tm="0">
                                          <p:val>
                                            <p:fltVal val="0"/>
                                          </p:val>
                                        </p:tav>
                                        <p:tav tm="100000">
                                          <p:val>
                                            <p:strVal val="#ppt_h"/>
                                          </p:val>
                                        </p:tav>
                                      </p:tavLst>
                                    </p:anim>
                                    <p:animEffect transition="in" filter="fade">
                                      <p:cBhvr>
                                        <p:cTn id="10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9" grpId="0" bldLvl="0" animBg="1"/>
      <p:bldP spid="39" grpId="0" bldLvl="0" animBg="1"/>
      <p:bldP spid="46" grpId="0" bldLvl="0" animBg="1"/>
      <p:bldP spid="49" grpId="0"/>
      <p:bldP spid="52" grpId="0"/>
      <p:bldP spid="58" grpId="0"/>
      <p:bldP spid="59" grpId="0"/>
      <p:bldP spid="60" grpId="0"/>
      <p:bldP spid="61" grpId="0"/>
      <p:bldP spid="62" grpId="0"/>
      <p:bldP spid="63" grpId="0"/>
      <p:bldP spid="64" grpId="0" bldLvl="0" animBg="1"/>
      <p:bldP spid="65" grpId="0" bldLvl="0" animBg="1"/>
      <p:bldP spid="66" grpId="0" bldLvl="0" animBg="1"/>
      <p:bldP spid="67" grpId="0" bldLvl="0" animBg="1"/>
      <p:bldP spid="68"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38755" y="347579"/>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党的纪律</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659598"/>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第七章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（第三十七条至第四十二条）强调党组织必须严格执行和维护党的纪律，共产党员必须自觉接受党的纪律的约束。</a:t>
            </a:r>
          </a:p>
        </p:txBody>
      </p:sp>
      <p:sp>
        <p:nvSpPr>
          <p:cNvPr id="40" name="TextBox 19"/>
          <p:cNvSpPr txBox="1"/>
          <p:nvPr/>
        </p:nvSpPr>
        <p:spPr>
          <a:xfrm>
            <a:off x="5520457" y="1815574"/>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a:t>
            </a:r>
          </a:p>
        </p:txBody>
      </p:sp>
      <p:sp>
        <p:nvSpPr>
          <p:cNvPr id="33" name="矩形 32"/>
          <p:cNvSpPr/>
          <p:nvPr/>
        </p:nvSpPr>
        <p:spPr>
          <a:xfrm>
            <a:off x="982791" y="4095202"/>
            <a:ext cx="10658276" cy="1568654"/>
          </a:xfrm>
          <a:prstGeom prst="rect">
            <a:avLst/>
          </a:prstGeom>
        </p:spPr>
        <p:txBody>
          <a:bodyPr wrap="square">
            <a:spAutoFit/>
          </a:bodyPr>
          <a:lstStyle/>
          <a:p>
            <a:pPr algn="just" fontAlgn="auto">
              <a:lnSpc>
                <a:spcPct val="100000"/>
              </a:lnSpc>
            </a:pPr>
            <a:r>
              <a:rPr lang="en-US" altLang="zh-CN" sz="12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rgbClr val="F40000"/>
                </a:solidFill>
                <a:latin typeface="微软雅黑" panose="020B0503020204020204" pitchFamily="34" charset="-122"/>
                <a:ea typeface="微软雅黑" panose="020B0503020204020204" pitchFamily="34" charset="-122"/>
                <a:cs typeface="+mn-ea"/>
                <a:sym typeface="+mn-lt"/>
              </a:rPr>
              <a:t>第三十七条</a:t>
            </a:r>
            <a:r>
              <a:rPr lang="en-US" altLang="zh-CN" sz="12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党的纪律是党的各级组织和全体党员必须遵守的行为规则，是维护党的团结统一、完成党的任务的保证。党组织必须严格执行和维护党的纪律，共产党员必须自觉接受党的纪律的约束。</a:t>
            </a:r>
            <a:endParaRPr lang="en-US" altLang="zh-CN"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fontAlgn="auto">
              <a:lnSpc>
                <a:spcPct val="100000"/>
              </a:lnSpc>
            </a:pPr>
            <a:r>
              <a:rPr lang="en-US" altLang="zh-CN" sz="12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rgbClr val="F40000"/>
                </a:solidFill>
                <a:latin typeface="微软雅黑" panose="020B0503020204020204" pitchFamily="34" charset="-122"/>
                <a:ea typeface="微软雅黑" panose="020B0503020204020204" pitchFamily="34" charset="-122"/>
                <a:cs typeface="+mn-ea"/>
                <a:sym typeface="+mn-lt"/>
              </a:rPr>
              <a:t>第三十八条</a:t>
            </a:r>
            <a:r>
              <a:rPr lang="en-US" altLang="zh-CN" sz="12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党组织对违犯党的纪律的党员，应当本着惩前毖后、治病救人的精神，按照错误性质和情节轻重，给以批评教育直至纪律处分。</a:t>
            </a:r>
          </a:p>
          <a:p>
            <a:pPr algn="just" fontAlgn="auto">
              <a:lnSpc>
                <a:spcPct val="100000"/>
              </a:lnSpc>
            </a:pP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严重触犯刑律的党员必须开除党籍。</a:t>
            </a:r>
          </a:p>
          <a:p>
            <a:pPr algn="just" fontAlgn="auto">
              <a:lnSpc>
                <a:spcPct val="100000"/>
              </a:lnSpc>
            </a:pP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党内严格禁止用违反党章和国家法律的手段对待党员，严格禁止打击报复和诬告陷害。违反这些规定的组织或个人必须受到党的纪律和国家法律的追究。</a:t>
            </a:r>
          </a:p>
          <a:p>
            <a:pPr algn="just" fontAlgn="auto">
              <a:lnSpc>
                <a:spcPct val="100000"/>
              </a:lnSpc>
            </a:pPr>
            <a:endPar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38755" y="25993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党的纪律处分</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406318"/>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第三十九条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规定了党的纪律处分的种类。</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党的纪律处分</a:t>
            </a:r>
          </a:p>
        </p:txBody>
      </p:sp>
      <p:sp>
        <p:nvSpPr>
          <p:cNvPr id="12" name="矩形 11"/>
          <p:cNvSpPr/>
          <p:nvPr/>
        </p:nvSpPr>
        <p:spPr>
          <a:xfrm>
            <a:off x="878003" y="4322561"/>
            <a:ext cx="165121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警告</a:t>
            </a:r>
          </a:p>
        </p:txBody>
      </p:sp>
      <p:sp>
        <p:nvSpPr>
          <p:cNvPr id="13" name="矩形 12"/>
          <p:cNvSpPr/>
          <p:nvPr/>
        </p:nvSpPr>
        <p:spPr>
          <a:xfrm>
            <a:off x="2846759" y="4322561"/>
            <a:ext cx="165121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严重警告</a:t>
            </a:r>
          </a:p>
        </p:txBody>
      </p:sp>
      <p:sp>
        <p:nvSpPr>
          <p:cNvPr id="14" name="矩形 13"/>
          <p:cNvSpPr/>
          <p:nvPr/>
        </p:nvSpPr>
        <p:spPr>
          <a:xfrm>
            <a:off x="4815516" y="4322561"/>
            <a:ext cx="2289473"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撤销党内职务</a:t>
            </a:r>
          </a:p>
        </p:txBody>
      </p:sp>
      <p:sp>
        <p:nvSpPr>
          <p:cNvPr id="15" name="矩形 14"/>
          <p:cNvSpPr/>
          <p:nvPr/>
        </p:nvSpPr>
        <p:spPr>
          <a:xfrm>
            <a:off x="7389188" y="4322561"/>
            <a:ext cx="170678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留党察看</a:t>
            </a:r>
          </a:p>
        </p:txBody>
      </p:sp>
      <p:sp>
        <p:nvSpPr>
          <p:cNvPr id="16" name="矩形 15"/>
          <p:cNvSpPr/>
          <p:nvPr/>
        </p:nvSpPr>
        <p:spPr>
          <a:xfrm>
            <a:off x="9357944" y="4322561"/>
            <a:ext cx="170678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开除党籍</a:t>
            </a:r>
          </a:p>
        </p:txBody>
      </p:sp>
      <p:sp>
        <p:nvSpPr>
          <p:cNvPr id="17" name="矩形 16"/>
          <p:cNvSpPr/>
          <p:nvPr/>
        </p:nvSpPr>
        <p:spPr>
          <a:xfrm>
            <a:off x="1181254" y="4870321"/>
            <a:ext cx="9812028" cy="830053"/>
          </a:xfrm>
          <a:prstGeom prst="rect">
            <a:avLst/>
          </a:prstGeom>
        </p:spPr>
        <p:txBody>
          <a:bodyPr wrap="square">
            <a:spAutoFit/>
          </a:bodyPr>
          <a:lstStyle/>
          <a:p>
            <a:pPr fontAlgn="auto"/>
            <a:r>
              <a:rPr lang="zh-CN" altLang="zh-CN"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留党察看最长不超过两年。党员在留党察看期间没有表决权、选举权和被选举权。党员经过留党察看，确已改正错误的，应当恢复其党员的权利；坚持错误不改的，应当开除党籍。</a:t>
            </a:r>
            <a:endParaRPr lang="en-US" altLang="zh-CN"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endParaRPr lang="zh-CN" altLang="zh-CN" sz="1600" spc="300" noProof="1">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5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2" grpId="0" bldLvl="0" animBg="1"/>
      <p:bldP spid="13" grpId="0" bldLvl="0" animBg="1"/>
      <p:bldP spid="14" grpId="0" bldLvl="0" animBg="1"/>
      <p:bldP spid="15" grpId="0" bldLvl="0" animBg="1"/>
      <p:bldP spid="16" grpId="0" bldLvl="0" animBg="1"/>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7" cstate="email"/>
          <a:srcRect/>
          <a:stretch>
            <a:fillRect/>
          </a:stretch>
        </p:blipFill>
        <p:spPr>
          <a:xfrm>
            <a:off x="2145911" y="5446623"/>
            <a:ext cx="2161821" cy="574750"/>
          </a:xfrm>
          <a:prstGeom prst="rect">
            <a:avLst/>
          </a:prstGeom>
        </p:spPr>
      </p:pic>
      <p:sp>
        <p:nvSpPr>
          <p:cNvPr id="55" name="Rectangle 3"/>
          <p:cNvSpPr/>
          <p:nvPr/>
        </p:nvSpPr>
        <p:spPr>
          <a:xfrm>
            <a:off x="14608" y="1892101"/>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pic>
        <p:nvPicPr>
          <p:cNvPr id="60" name="Picture 8" descr="黄色的党徵"/>
          <p:cNvPicPr>
            <a:picLocks noChangeAspect="1"/>
          </p:cNvPicPr>
          <p:nvPr/>
        </p:nvPicPr>
        <p:blipFill>
          <a:blip r:embed="rId8"/>
          <a:stretch>
            <a:fillRect/>
          </a:stretch>
        </p:blipFill>
        <p:spPr>
          <a:xfrm>
            <a:off x="2364731" y="1398641"/>
            <a:ext cx="2957897" cy="2533980"/>
          </a:xfrm>
          <a:prstGeom prst="rect">
            <a:avLst/>
          </a:prstGeom>
          <a:noFill/>
          <a:ln w="9525">
            <a:noFill/>
          </a:ln>
        </p:spPr>
      </p:pic>
      <p:sp>
        <p:nvSpPr>
          <p:cNvPr id="12" name="文本占位符 5"/>
          <p:cNvSpPr txBox="1"/>
          <p:nvPr/>
        </p:nvSpPr>
        <p:spPr>
          <a:xfrm>
            <a:off x="5043192" y="2676110"/>
            <a:ext cx="6447678" cy="647784"/>
          </a:xfrm>
          <a:prstGeom prst="rect">
            <a:avLst/>
          </a:prstGeom>
          <a:noFill/>
          <a:ln w="9525">
            <a:noFill/>
          </a:ln>
        </p:spPr>
        <p:txBody>
          <a:bodyPr anchor="t"/>
          <a:lstStyle/>
          <a:p>
            <a:pPr>
              <a:spcBef>
                <a:spcPct val="20000"/>
              </a:spcBef>
              <a:buFont typeface="Arial" panose="020B0604020202020204" pitchFamily="34" charset="0"/>
            </a:pPr>
            <a:r>
              <a:rPr lang="zh-CN" altLang="en-US" sz="55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3" name="矩形 12"/>
          <p:cNvSpPr/>
          <p:nvPr/>
        </p:nvSpPr>
        <p:spPr>
          <a:xfrm>
            <a:off x="4936816" y="2152167"/>
            <a:ext cx="2424428" cy="523943"/>
          </a:xfrm>
          <a:prstGeom prst="rect">
            <a:avLst/>
          </a:prstGeom>
          <a:noFill/>
          <a:ln w="9525">
            <a:noFill/>
          </a:ln>
        </p:spPr>
        <p:txBody>
          <a:bodyPr wrap="square" anchor="t">
            <a:spAutoFit/>
          </a:bodyPr>
          <a:lstStyle/>
          <a:p>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第八章</a:t>
            </a:r>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endParaRPr lang="en-US" altLang="zh-CN" sz="28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pic>
        <p:nvPicPr>
          <p:cNvPr id="11" name="图片 10" descr="C:\Users\wu\Desktop\图片5.png图片5"/>
          <p:cNvPicPr>
            <a:picLocks noChangeAspect="1"/>
          </p:cNvPicPr>
          <p:nvPr/>
        </p:nvPicPr>
        <p:blipFill>
          <a:blip r:embed="rId9"/>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10" cstate="email"/>
          <a:srcRect/>
          <a:stretch>
            <a:fillRect/>
          </a:stretch>
        </p:blipFill>
        <p:spPr>
          <a:xfrm>
            <a:off x="-5749" y="5329133"/>
            <a:ext cx="6852543" cy="1555954"/>
          </a:xfrm>
          <a:prstGeom prst="rect">
            <a:avLst/>
          </a:prstGeom>
        </p:spPr>
      </p:pic>
    </p:spTree>
  </p:cSld>
  <p:clrMapOvr>
    <a:masterClrMapping/>
  </p:clrMapOvr>
  <p:transition spd="slow" advClick="0" advTm="38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95569" y="27454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领导体制</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 </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（第四十三至四十五条）规定了党的各级纪律检查委员会的领导体制、主要任务和职权。</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7" name="矩形 16"/>
          <p:cNvSpPr/>
          <p:nvPr/>
        </p:nvSpPr>
        <p:spPr>
          <a:xfrm>
            <a:off x="1198719" y="4581041"/>
            <a:ext cx="9812028" cy="953259"/>
          </a:xfrm>
          <a:prstGeom prst="rect">
            <a:avLst/>
          </a:prstGeom>
        </p:spPr>
        <p:txBody>
          <a:bodyPr wrap="square">
            <a:spAutoFit/>
          </a:bodyPr>
          <a:lstStyle/>
          <a:p>
            <a:pPr algn="just" fontAlgn="auto"/>
            <a:r>
              <a:rPr lang="en-US" altLang="zh-CN" sz="1400"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b="1" kern="100" spc="300" noProof="1">
                <a:solidFill>
                  <a:srgbClr val="C00000"/>
                </a:solidFill>
                <a:latin typeface="微软雅黑" panose="020B0503020204020204" pitchFamily="34" charset="-122"/>
                <a:ea typeface="微软雅黑" panose="020B0503020204020204" pitchFamily="34" charset="-122"/>
                <a:cs typeface="+mn-ea"/>
                <a:sym typeface="+mn-lt"/>
              </a:rPr>
              <a:t>第四十三条</a:t>
            </a:r>
            <a:r>
              <a:rPr lang="en-US" altLang="zh-CN" sz="1400"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党的中央纪律检查委员会在党的中央委员会领导下进行工作。党的地方各级纪律检查委员会和基层纪律检查委员会在同级党的委员会和上级纪律检查委员会双重领导下进行工作。</a:t>
            </a:r>
            <a:endParaRPr lang="en-US" altLang="zh-CN" sz="14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fontAlgn="auto"/>
            <a:r>
              <a:rPr lang="zh-CN" altLang="zh-CN" sz="14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党的各级纪律检查委员会每届任期和同级党的委员会相同。</a:t>
            </a:r>
            <a:endParaRPr lang="zh-CN" altLang="en-US" sz="14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fontAlgn="auto"/>
            <a:endParaRPr lang="zh-CN" altLang="zh-CN" sz="14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3935926" y="3861810"/>
            <a:ext cx="4248703"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000" b="1" spc="600" noProof="1">
                <a:solidFill>
                  <a:srgbClr val="F40000"/>
                </a:solidFill>
                <a:latin typeface="微软雅黑" panose="020B0503020204020204" pitchFamily="34" charset="-122"/>
                <a:ea typeface="微软雅黑" panose="020B0503020204020204" pitchFamily="34" charset="-122"/>
                <a:cs typeface="+mn-ea"/>
                <a:sym typeface="+mn-lt"/>
              </a:rPr>
              <a:t>领导体制</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3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7" grpId="0"/>
      <p:bldP spid="19"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199037"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主要任务</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 </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（第四十三至四十五条）规定了党的各级纪律检查委员会的领导体制、主要任务和职权。</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7" name="矩形 16"/>
          <p:cNvSpPr/>
          <p:nvPr/>
        </p:nvSpPr>
        <p:spPr>
          <a:xfrm>
            <a:off x="1198719" y="4652805"/>
            <a:ext cx="9812028" cy="830053"/>
          </a:xfrm>
          <a:prstGeom prst="rect">
            <a:avLst/>
          </a:prstGeom>
        </p:spPr>
        <p:txBody>
          <a:bodyPr wrap="square">
            <a:spAutoFit/>
          </a:bodyPr>
          <a:lstStyle/>
          <a:p>
            <a:pPr algn="just" fontAlgn="auto"/>
            <a:r>
              <a:rPr lang="en-US" altLang="zh-CN" sz="1600"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kern="100" spc="300" noProof="1">
                <a:solidFill>
                  <a:srgbClr val="C00000"/>
                </a:solidFill>
                <a:latin typeface="微软雅黑" panose="020B0503020204020204" pitchFamily="34" charset="-122"/>
                <a:ea typeface="微软雅黑" panose="020B0503020204020204" pitchFamily="34" charset="-122"/>
                <a:cs typeface="+mn-ea"/>
                <a:sym typeface="+mn-lt"/>
              </a:rPr>
              <a:t>第四十四条</a:t>
            </a:r>
            <a:r>
              <a:rPr lang="en-US" altLang="zh-CN" sz="1600"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党的各级纪律检查委员会的主要任务是：维护党的章程和其他党内法规，检查党的路线、方针、政策和决议的执行情况，协助党的委员会加强党风建设和组织协调反腐败工作。</a:t>
            </a:r>
          </a:p>
        </p:txBody>
      </p:sp>
      <p:sp>
        <p:nvSpPr>
          <p:cNvPr id="19" name="矩形 18"/>
          <p:cNvSpPr/>
          <p:nvPr/>
        </p:nvSpPr>
        <p:spPr>
          <a:xfrm>
            <a:off x="3935926" y="4005339"/>
            <a:ext cx="4248703"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F40000"/>
                </a:solidFill>
                <a:latin typeface="微软雅黑" panose="020B0503020204020204" pitchFamily="34" charset="-122"/>
                <a:ea typeface="微软雅黑" panose="020B0503020204020204" pitchFamily="34" charset="-122"/>
                <a:cs typeface="+mn-ea"/>
                <a:sym typeface="+mn-lt"/>
              </a:rPr>
              <a:t>主要任务</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4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7" grpId="0"/>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199037"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工作职权</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 </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（第四十三至四十五条）规定了党的各级纪律检查委员会的领导体制、主要任务和职权。</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7" name="矩形 16"/>
          <p:cNvSpPr/>
          <p:nvPr/>
        </p:nvSpPr>
        <p:spPr>
          <a:xfrm>
            <a:off x="1198719" y="4581041"/>
            <a:ext cx="9812028" cy="953259"/>
          </a:xfrm>
          <a:prstGeom prst="rect">
            <a:avLst/>
          </a:prstGeom>
        </p:spPr>
        <p:txBody>
          <a:bodyPr wrap="square">
            <a:spAutoFit/>
          </a:bodyPr>
          <a:lstStyle/>
          <a:p>
            <a:pPr algn="just" fontAlgn="auto"/>
            <a:r>
              <a:rPr lang="zh-CN" altLang="en-US" sz="1400" b="1" kern="100" spc="300" noProof="1">
                <a:solidFill>
                  <a:srgbClr val="F40000"/>
                </a:solidFill>
                <a:latin typeface="微软雅黑" panose="020B0503020204020204" pitchFamily="34" charset="-122"/>
                <a:ea typeface="微软雅黑" panose="020B0503020204020204" pitchFamily="34" charset="-122"/>
                <a:cs typeface="+mn-ea"/>
                <a:sym typeface="+mn-lt"/>
              </a:rPr>
              <a:t>第四十五条</a:t>
            </a:r>
            <a:r>
              <a:rPr lang="en-US" altLang="zh-CN" sz="1400" b="1" kern="100"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4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上级纪律检查委员会有权检查下级纪律检查委员会的工作，并且有权批准和改变下级纪律检查委员会对于案件所作的决定。如果所要改变的该下级纪律检查委员会的决定，已经得到它的同级党的委员会的批准，这种改变必须经过它的上一级党的委员会批准。</a:t>
            </a:r>
          </a:p>
          <a:p>
            <a:pPr algn="just" fontAlgn="auto"/>
            <a:endParaRPr lang="zh-CN" altLang="en-US" sz="14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3935926" y="4005339"/>
            <a:ext cx="4248703"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F40000"/>
                </a:solidFill>
                <a:latin typeface="微软雅黑" panose="020B0503020204020204" pitchFamily="34" charset="-122"/>
                <a:ea typeface="微软雅黑" panose="020B0503020204020204" pitchFamily="34" charset="-122"/>
                <a:cs typeface="+mn-ea"/>
                <a:sym typeface="+mn-lt"/>
              </a:rPr>
              <a:t>工作职权</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2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7" grpId="0"/>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4"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5"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6"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7"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8" cstate="email"/>
          <a:srcRect/>
          <a:stretch>
            <a:fillRect/>
          </a:stretch>
        </p:blipFill>
        <p:spPr>
          <a:xfrm>
            <a:off x="2145911" y="5446623"/>
            <a:ext cx="2161821" cy="574750"/>
          </a:xfrm>
          <a:prstGeom prst="rect">
            <a:avLst/>
          </a:prstGeom>
        </p:spPr>
      </p:pic>
      <p:sp>
        <p:nvSpPr>
          <p:cNvPr id="55" name="Rectangle 3"/>
          <p:cNvSpPr/>
          <p:nvPr/>
        </p:nvSpPr>
        <p:spPr>
          <a:xfrm>
            <a:off x="1" y="1892101"/>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9"/>
          <a:stretch>
            <a:fillRect/>
          </a:stretch>
        </p:blipFill>
        <p:spPr>
          <a:xfrm>
            <a:off x="2637182" y="1326876"/>
            <a:ext cx="2957897" cy="2533980"/>
          </a:xfrm>
          <a:prstGeom prst="rect">
            <a:avLst/>
          </a:prstGeom>
          <a:noFill/>
          <a:ln w="9525">
            <a:noFill/>
          </a:ln>
        </p:spPr>
      </p:pic>
      <p:sp>
        <p:nvSpPr>
          <p:cNvPr id="12" name="文本占位符 5"/>
          <p:cNvSpPr txBox="1"/>
          <p:nvPr/>
        </p:nvSpPr>
        <p:spPr>
          <a:xfrm>
            <a:off x="5555704" y="2492888"/>
            <a:ext cx="6446089" cy="647784"/>
          </a:xfrm>
          <a:prstGeom prst="rect">
            <a:avLst/>
          </a:prstGeom>
          <a:noFill/>
          <a:ln w="9525">
            <a:noFill/>
          </a:ln>
        </p:spPr>
        <p:txBody>
          <a:bodyPr anchor="t"/>
          <a:lstStyle/>
          <a:p>
            <a:pPr>
              <a:lnSpc>
                <a:spcPct val="80000"/>
              </a:lnSpc>
              <a:spcBef>
                <a:spcPct val="20000"/>
              </a:spcBef>
              <a:buFont typeface="Arial" panose="020B0604020202020204" pitchFamily="34" charset="0"/>
            </a:pPr>
            <a:r>
              <a:rPr lang="zh-CN" altLang="en-US" sz="4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党和共产主义</a:t>
            </a:r>
          </a:p>
          <a:p>
            <a:pPr>
              <a:lnSpc>
                <a:spcPct val="80000"/>
              </a:lnSpc>
              <a:spcBef>
                <a:spcPct val="20000"/>
              </a:spcBef>
              <a:buFont typeface="Arial" panose="020B0604020202020204" pitchFamily="34" charset="0"/>
            </a:pPr>
            <a:r>
              <a:rPr lang="zh-CN" altLang="en-US" sz="4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青年团的关系</a:t>
            </a:r>
          </a:p>
        </p:txBody>
      </p:sp>
      <p:sp>
        <p:nvSpPr>
          <p:cNvPr id="13" name="矩形 12"/>
          <p:cNvSpPr/>
          <p:nvPr/>
        </p:nvSpPr>
        <p:spPr>
          <a:xfrm>
            <a:off x="5376293" y="1970533"/>
            <a:ext cx="2424428" cy="522038"/>
          </a:xfrm>
          <a:prstGeom prst="rect">
            <a:avLst/>
          </a:prstGeom>
          <a:noFill/>
          <a:ln w="9525">
            <a:noFill/>
          </a:ln>
        </p:spPr>
        <p:txBody>
          <a:bodyPr wrap="square" anchor="t">
            <a:spAutoFit/>
          </a:bodyPr>
          <a:lstStyle/>
          <a:p>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第十章</a:t>
            </a:r>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endParaRPr lang="en-US" altLang="zh-CN" sz="28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pic>
        <p:nvPicPr>
          <p:cNvPr id="11" name="图片 10" descr="C:\Users\wu\Desktop\图片5.png图片5"/>
          <p:cNvPicPr>
            <a:picLocks noChangeAspect="1"/>
          </p:cNvPicPr>
          <p:nvPr/>
        </p:nvPicPr>
        <p:blipFill>
          <a:blip r:embed="rId10"/>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11" cstate="email"/>
          <a:srcRect/>
          <a:stretch>
            <a:fillRect/>
          </a:stretch>
        </p:blipFill>
        <p:spPr>
          <a:xfrm>
            <a:off x="-5749" y="5329133"/>
            <a:ext cx="6852543" cy="1555954"/>
          </a:xfrm>
          <a:prstGeom prst="rect">
            <a:avLst/>
          </a:prstGeom>
        </p:spPr>
      </p:pic>
    </p:spTree>
    <p:custDataLst>
      <p:tags r:id="rId1"/>
    </p:custDataLst>
  </p:cSld>
  <p:clrMapOvr>
    <a:masterClrMapping/>
  </p:clrMapOvr>
  <p:transition spd="slow" advClick="0" advTm="166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50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1000"/>
                                        <p:tgtEl>
                                          <p:spTgt spid="12">
                                            <p:txEl>
                                              <p:pRg st="1" end="1"/>
                                            </p:txEl>
                                          </p:spTgt>
                                        </p:tgtEl>
                                      </p:cBhvr>
                                    </p:animEffect>
                                    <p:anim calcmode="lin" valueType="num">
                                      <p:cBhvr>
                                        <p:cTn id="2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0" presetID="26" presetClass="emph" presetSubtype="0" fill="hold" nodeType="withEffect">
                                  <p:stCondLst>
                                    <p:cond delay="0"/>
                                  </p:stCondLst>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2000"/>
                            </p:stCondLst>
                            <p:childTnLst>
                              <p:par>
                                <p:cTn id="38" presetID="2" presetClass="entr" presetSubtype="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3000"/>
                            </p:stCondLst>
                            <p:childTnLst>
                              <p:par>
                                <p:cTn id="49" presetID="2" presetClass="entr" presetSubtype="2"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2" grpId="0" build="p"/>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53362" y="33297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党和共产主义青年团的关系</a:t>
            </a:r>
          </a:p>
        </p:txBody>
      </p:sp>
      <p:sp>
        <p:nvSpPr>
          <p:cNvPr id="12" name="带形: 上凸 2"/>
          <p:cNvSpPr/>
          <p:nvPr/>
        </p:nvSpPr>
        <p:spPr>
          <a:xfrm>
            <a:off x="3595533" y="1195915"/>
            <a:ext cx="5002523" cy="852869"/>
          </a:xfrm>
          <a:prstGeom prst="ribbon2">
            <a:avLst>
              <a:gd name="adj1" fmla="val 16667"/>
              <a:gd name="adj2" fmla="val 75000"/>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党和共产主义</a:t>
            </a:r>
          </a:p>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青年团的关系</a:t>
            </a:r>
          </a:p>
        </p:txBody>
      </p:sp>
      <p:sp>
        <p:nvSpPr>
          <p:cNvPr id="42" name="矩形: 圆角 41"/>
          <p:cNvSpPr/>
          <p:nvPr/>
        </p:nvSpPr>
        <p:spPr>
          <a:xfrm>
            <a:off x="6414335" y="2404612"/>
            <a:ext cx="3832089" cy="3051572"/>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p:cNvSpPr/>
          <p:nvPr/>
        </p:nvSpPr>
        <p:spPr>
          <a:xfrm>
            <a:off x="1911599" y="2404612"/>
            <a:ext cx="3832089" cy="3051572"/>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p:nvSpPr>
        <p:spPr>
          <a:xfrm>
            <a:off x="2083707" y="2548141"/>
            <a:ext cx="3492320" cy="2338374"/>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【第十章】</a:t>
            </a:r>
          </a:p>
          <a:p>
            <a:pPr algn="ctr"/>
            <a:r>
              <a:rPr lang="zh-CN" altLang="en-US" dirty="0">
                <a:solidFill>
                  <a:schemeClr val="tx1"/>
                </a:solidFill>
                <a:latin typeface="微软雅黑" panose="020B0503020204020204" pitchFamily="34" charset="-122"/>
                <a:ea typeface="微软雅黑" panose="020B0503020204020204" pitchFamily="34" charset="-122"/>
              </a:rPr>
              <a:t>（第四十九、五十条）明确了共青团的性质和地位、党与共青团的关系，强调了党的各级委员会要加强对共青团的领导，坚决支持共青团的工作，充分发挥共青团的突击队作用和联系广大青年的桥梁作用。</a:t>
            </a:r>
          </a:p>
        </p:txBody>
      </p:sp>
      <p:sp>
        <p:nvSpPr>
          <p:cNvPr id="37" name="矩形 36"/>
          <p:cNvSpPr/>
          <p:nvPr/>
        </p:nvSpPr>
        <p:spPr>
          <a:xfrm>
            <a:off x="6608036" y="2548140"/>
            <a:ext cx="3473902" cy="2892167"/>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【第四十九条】</a:t>
            </a:r>
          </a:p>
          <a:p>
            <a:pPr algn="ctr"/>
            <a:r>
              <a:rPr lang="zh-CN" altLang="en-US" dirty="0">
                <a:solidFill>
                  <a:schemeClr val="tx1"/>
                </a:solidFill>
                <a:latin typeface="微软雅黑" panose="020B0503020204020204" pitchFamily="34" charset="-122"/>
                <a:ea typeface="微软雅黑" panose="020B0503020204020204" pitchFamily="34" charset="-122"/>
              </a:rPr>
              <a:t>中国共产主义青年团是中国共产党领导的先进青年的群众组织，是广大青年在实践中学习中国特色社会主义和共产主义的学校，是党的助手和后备军。共青团中央委员会受党中央委员会领导。共青团的地方各级组织受同级党的委员会领导，同时受共青团上级组织领导。</a:t>
            </a:r>
          </a:p>
        </p:txBody>
      </p:sp>
    </p:spTree>
  </p:cSld>
  <p:clrMapOvr>
    <a:masterClrMapping/>
  </p:clrMapOvr>
  <p:transition spd="slow" advClick="0" advTm="42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16" presetClass="entr" presetSubtype="21" fill="hold" grpId="0" nodeType="withEffect">
                                  <p:stCondLst>
                                    <p:cond delay="125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750"/>
                                        <p:tgtEl>
                                          <p:spTgt spid="12"/>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22" presetClass="entr" presetSubtype="1" fill="hold" grpId="0" nodeType="withEffect">
                                  <p:stCondLst>
                                    <p:cond delay="225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1" fill="hold" grpId="0" nodeType="withEffect">
                                  <p:stCondLst>
                                    <p:cond delay="225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2" grpId="0" bldLvl="0" animBg="1"/>
      <p:bldP spid="41" grpId="0" bldLvl="0" animBg="1"/>
      <p:bldP spid="36" grpId="0"/>
      <p:bldP spid="3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60640"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党和共产主义青年团的关系</a:t>
            </a:r>
          </a:p>
        </p:txBody>
      </p:sp>
      <p:sp>
        <p:nvSpPr>
          <p:cNvPr id="12" name="带形: 上凸 2"/>
          <p:cNvSpPr/>
          <p:nvPr/>
        </p:nvSpPr>
        <p:spPr>
          <a:xfrm>
            <a:off x="3595533" y="1267680"/>
            <a:ext cx="5002523" cy="852869"/>
          </a:xfrm>
          <a:prstGeom prst="ribbon2">
            <a:avLst>
              <a:gd name="adj1" fmla="val 16667"/>
              <a:gd name="adj2" fmla="val 75000"/>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党和共产主义</a:t>
            </a:r>
          </a:p>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青年团的关系</a:t>
            </a:r>
          </a:p>
        </p:txBody>
      </p:sp>
      <p:sp>
        <p:nvSpPr>
          <p:cNvPr id="42" name="矩形: 圆角 41"/>
          <p:cNvSpPr/>
          <p:nvPr/>
        </p:nvSpPr>
        <p:spPr>
          <a:xfrm>
            <a:off x="6414335" y="2476377"/>
            <a:ext cx="3832089" cy="2935987"/>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矩形: 圆角 40"/>
          <p:cNvSpPr/>
          <p:nvPr/>
        </p:nvSpPr>
        <p:spPr>
          <a:xfrm>
            <a:off x="1911599" y="2476377"/>
            <a:ext cx="3832089" cy="2935987"/>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6" name="矩形 35"/>
          <p:cNvSpPr/>
          <p:nvPr/>
        </p:nvSpPr>
        <p:spPr>
          <a:xfrm>
            <a:off x="2083707" y="2619904"/>
            <a:ext cx="3492320" cy="2615271"/>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【第十章】</a:t>
            </a:r>
          </a:p>
          <a:p>
            <a:pPr algn="ctr"/>
            <a:r>
              <a:rPr lang="zh-CN" altLang="en-US" dirty="0">
                <a:solidFill>
                  <a:schemeClr val="tx1"/>
                </a:solidFill>
                <a:latin typeface="微软雅黑" panose="020B0503020204020204" pitchFamily="34" charset="-122"/>
                <a:ea typeface="微软雅黑" panose="020B0503020204020204" pitchFamily="34" charset="-122"/>
              </a:rPr>
              <a:t>（第四十九、五十条）【第五十条】党的各级委员会要加强对共青团的领导，注意团的干部的选拔和培训。党要坚决支持共青团根据广大青年的特点和需要，生动活泼地、富于创造性地进行工作，充分发挥团的突击队作用和联系广大青年的桥梁作用。</a:t>
            </a:r>
          </a:p>
        </p:txBody>
      </p:sp>
      <p:sp>
        <p:nvSpPr>
          <p:cNvPr id="37" name="矩形 36"/>
          <p:cNvSpPr/>
          <p:nvPr/>
        </p:nvSpPr>
        <p:spPr>
          <a:xfrm>
            <a:off x="6608036" y="3174015"/>
            <a:ext cx="3473902" cy="1507051"/>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【第十章】</a:t>
            </a:r>
          </a:p>
          <a:p>
            <a:pPr algn="ctr"/>
            <a:r>
              <a:rPr lang="zh-CN" altLang="en-US" dirty="0">
                <a:solidFill>
                  <a:schemeClr val="tx1"/>
                </a:solidFill>
                <a:latin typeface="微软雅黑" panose="020B0503020204020204" pitchFamily="34" charset="-122"/>
                <a:ea typeface="微软雅黑" panose="020B0503020204020204" pitchFamily="34" charset="-122"/>
              </a:rPr>
              <a:t>团的县级和县级以下各级委员会书记，企业事业单位的团委员会书记，是党员的，可以列席同级党的委员会和常务委员会的会议。</a:t>
            </a:r>
          </a:p>
        </p:txBody>
      </p:sp>
    </p:spTree>
  </p:cSld>
  <p:clrMapOvr>
    <a:masterClrMapping/>
  </p:clrMapOvr>
  <p:transition spd="slow" advClick="0" advTm="427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16" presetClass="entr" presetSubtype="21" fill="hold" grpId="0" nodeType="withEffect">
                                  <p:stCondLst>
                                    <p:cond delay="125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750"/>
                                        <p:tgtEl>
                                          <p:spTgt spid="12"/>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22" presetClass="entr" presetSubtype="1" fill="hold" grpId="0" nodeType="withEffect">
                                  <p:stCondLst>
                                    <p:cond delay="225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1" fill="hold" grpId="0" nodeType="withEffect">
                                  <p:stCondLst>
                                    <p:cond delay="225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2" grpId="0" bldLvl="0" animBg="1"/>
      <p:bldP spid="41" grpId="0" bldLvl="0" animBg="1"/>
      <p:bldP spid="36" grpId="0"/>
      <p:bldP spid="3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sp>
        <p:nvSpPr>
          <p:cNvPr id="55" name="Rectangle 3"/>
          <p:cNvSpPr/>
          <p:nvPr/>
        </p:nvSpPr>
        <p:spPr>
          <a:xfrm>
            <a:off x="3811" y="2011496"/>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pic>
        <p:nvPicPr>
          <p:cNvPr id="60" name="Picture 8" descr="黄色的党徵"/>
          <p:cNvPicPr>
            <a:picLocks noChangeAspect="1"/>
          </p:cNvPicPr>
          <p:nvPr/>
        </p:nvPicPr>
        <p:blipFill>
          <a:blip r:embed="rId7"/>
          <a:stretch>
            <a:fillRect/>
          </a:stretch>
        </p:blipFill>
        <p:spPr>
          <a:xfrm>
            <a:off x="2924239" y="1470405"/>
            <a:ext cx="2957897" cy="2533980"/>
          </a:xfrm>
          <a:prstGeom prst="rect">
            <a:avLst/>
          </a:prstGeom>
          <a:noFill/>
          <a:ln w="9525">
            <a:noFill/>
          </a:ln>
        </p:spPr>
      </p:pic>
      <p:sp>
        <p:nvSpPr>
          <p:cNvPr id="12" name="文本占位符 5"/>
          <p:cNvSpPr txBox="1"/>
          <p:nvPr/>
        </p:nvSpPr>
        <p:spPr>
          <a:xfrm>
            <a:off x="6273347" y="2851710"/>
            <a:ext cx="6446089" cy="647784"/>
          </a:xfrm>
          <a:prstGeom prst="rect">
            <a:avLst/>
          </a:prstGeom>
          <a:noFill/>
          <a:ln w="9525">
            <a:noFill/>
          </a:ln>
        </p:spPr>
        <p:txBody>
          <a:bodyPr anchor="t"/>
          <a:lstStyle/>
          <a:p>
            <a:pPr>
              <a:spcBef>
                <a:spcPct val="20000"/>
              </a:spcBef>
              <a:buFont typeface="Arial" panose="020B0604020202020204" pitchFamily="34" charset="0"/>
            </a:pPr>
            <a:r>
              <a:rPr lang="zh-CN" altLang="en-US" sz="4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党旗、党徽</a:t>
            </a:r>
          </a:p>
        </p:txBody>
      </p:sp>
      <p:sp>
        <p:nvSpPr>
          <p:cNvPr id="13" name="矩形 12"/>
          <p:cNvSpPr/>
          <p:nvPr/>
        </p:nvSpPr>
        <p:spPr>
          <a:xfrm>
            <a:off x="6093937" y="2329355"/>
            <a:ext cx="2424428" cy="523943"/>
          </a:xfrm>
          <a:prstGeom prst="rect">
            <a:avLst/>
          </a:prstGeom>
          <a:noFill/>
          <a:ln w="9525">
            <a:noFill/>
          </a:ln>
        </p:spPr>
        <p:txBody>
          <a:bodyPr wrap="square" anchor="t">
            <a:spAutoFit/>
          </a:bodyPr>
          <a:lstStyle/>
          <a:p>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第十一章</a:t>
            </a:r>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endParaRPr lang="en-US" altLang="zh-CN" sz="28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pic>
        <p:nvPicPr>
          <p:cNvPr id="11" name="图片 10" descr="C:\Users\wu\Desktop\图片5.png图片5"/>
          <p:cNvPicPr>
            <a:picLocks noChangeAspect="1"/>
          </p:cNvPicPr>
          <p:nvPr/>
        </p:nvPicPr>
        <p:blipFill>
          <a:blip r:embed="rId8"/>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9" cstate="email"/>
          <a:srcRect/>
          <a:stretch>
            <a:fillRect/>
          </a:stretch>
        </p:blipFill>
        <p:spPr>
          <a:xfrm>
            <a:off x="-5749" y="5329133"/>
            <a:ext cx="6852543" cy="1555954"/>
          </a:xfrm>
          <a:prstGeom prst="rect">
            <a:avLst/>
          </a:prstGeom>
        </p:spPr>
      </p:pic>
      <p:pic>
        <p:nvPicPr>
          <p:cNvPr id="15" name="图片 14" descr="98cb1a5cfd270c9bc9eb4bcc33be3088"/>
          <p:cNvPicPr>
            <a:picLocks noChangeAspect="1"/>
          </p:cNvPicPr>
          <p:nvPr/>
        </p:nvPicPr>
        <p:blipFill>
          <a:blip r:embed="rId10" cstate="email"/>
          <a:srcRect/>
          <a:stretch>
            <a:fillRect/>
          </a:stretch>
        </p:blipFill>
        <p:spPr>
          <a:xfrm>
            <a:off x="2145911" y="5446623"/>
            <a:ext cx="2161821" cy="574750"/>
          </a:xfrm>
          <a:prstGeom prst="rect">
            <a:avLst/>
          </a:prstGeom>
        </p:spPr>
      </p:pic>
    </p:spTree>
  </p:cSld>
  <p:clrMapOvr>
    <a:masterClrMapping/>
  </p:clrMapOvr>
  <p:transition spd="slow" advClick="0" advTm="95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素材\国庆\98a4fb674fd6552c795b214de0fdfdbf.png98a4fb674fd6552c795b214de0fdfdbf"/>
          <p:cNvPicPr>
            <a:picLocks noChangeAspect="1"/>
          </p:cNvPicPr>
          <p:nvPr/>
        </p:nvPicPr>
        <p:blipFill>
          <a:blip r:embed="rId3" cstate="email"/>
          <a:srcRect/>
          <a:stretch>
            <a:fillRect/>
          </a:stretch>
        </p:blipFill>
        <p:spPr>
          <a:xfrm>
            <a:off x="-19687" y="-23310"/>
            <a:ext cx="6650586" cy="6916051"/>
          </a:xfrm>
          <a:prstGeom prst="rect">
            <a:avLst/>
          </a:prstGeom>
        </p:spPr>
      </p:pic>
      <p:sp>
        <p:nvSpPr>
          <p:cNvPr id="34" name="Text Box 12"/>
          <p:cNvSpPr txBox="1">
            <a:spLocks noChangeArrowheads="1"/>
          </p:cNvSpPr>
          <p:nvPr/>
        </p:nvSpPr>
        <p:spPr bwMode="auto">
          <a:xfrm>
            <a:off x="1252701" y="29613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认真学习十九大党章</a:t>
            </a:r>
          </a:p>
        </p:txBody>
      </p:sp>
      <p:sp>
        <p:nvSpPr>
          <p:cNvPr id="49" name="文本框 48"/>
          <p:cNvSpPr txBox="1"/>
          <p:nvPr/>
        </p:nvSpPr>
        <p:spPr>
          <a:xfrm>
            <a:off x="4405888" y="3330563"/>
            <a:ext cx="6868419" cy="1753463"/>
          </a:xfrm>
          <a:prstGeom prst="rect">
            <a:avLst/>
          </a:prstGeom>
          <a:noFill/>
        </p:spPr>
        <p:txBody>
          <a:bodyPr wrap="square" rtlCol="0">
            <a:spAutoFit/>
          </a:bodyPr>
          <a:lstStyle/>
          <a:p>
            <a:pPr marL="285750" indent="-285750" fontAlgn="auto">
              <a:lnSpc>
                <a:spcPct val="200000"/>
              </a:lnSpc>
              <a:buClr>
                <a:srgbClr val="EE2222"/>
              </a:buClr>
              <a:buFont typeface="Wingdings" panose="05000000000000000000" pitchFamily="2" charset="2"/>
              <a:buChar char="l"/>
            </a:pPr>
            <a:r>
              <a:rPr lang="zh-CN" altLang="en-US" b="1" spc="300" noProof="1">
                <a:solidFill>
                  <a:schemeClr val="tx1">
                    <a:lumMod val="85000"/>
                    <a:lumOff val="15000"/>
                  </a:schemeClr>
                </a:solidFill>
                <a:latin typeface="微软雅黑" panose="020B0503020204020204" pitchFamily="34" charset="-122"/>
                <a:ea typeface="微软雅黑" panose="020B0503020204020204" pitchFamily="34" charset="-122"/>
              </a:rPr>
              <a:t>要认真学习领会习近平新时代中国特色社会主义思想，</a:t>
            </a:r>
            <a:endParaRPr lang="en-US" altLang="zh-CN" b="1" spc="300" noProof="1">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fontAlgn="auto">
              <a:lnSpc>
                <a:spcPct val="200000"/>
              </a:lnSpc>
              <a:buClr>
                <a:srgbClr val="EE2222"/>
              </a:buClr>
              <a:buFont typeface="Wingdings" panose="05000000000000000000" pitchFamily="2" charset="2"/>
              <a:buChar char="l"/>
            </a:pPr>
            <a:r>
              <a:rPr lang="zh-CN" altLang="en-US" b="1" spc="300" noProof="1">
                <a:solidFill>
                  <a:schemeClr val="tx1">
                    <a:lumMod val="85000"/>
                    <a:lumOff val="15000"/>
                  </a:schemeClr>
                </a:solidFill>
                <a:latin typeface="微软雅黑" panose="020B0503020204020204" pitchFamily="34" charset="-122"/>
                <a:ea typeface="微软雅黑" panose="020B0503020204020204" pitchFamily="34" charset="-122"/>
              </a:rPr>
              <a:t>深刻把握新时代新使命新征程，</a:t>
            </a:r>
            <a:endParaRPr lang="en-US" altLang="zh-CN" b="1" spc="300" noProof="1">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fontAlgn="auto">
              <a:lnSpc>
                <a:spcPct val="200000"/>
              </a:lnSpc>
              <a:buClr>
                <a:srgbClr val="EE2222"/>
              </a:buClr>
              <a:buFont typeface="Wingdings" panose="05000000000000000000" pitchFamily="2" charset="2"/>
              <a:buChar char="l"/>
            </a:pPr>
            <a:r>
              <a:rPr lang="zh-CN" altLang="en-US" b="1" spc="300" noProof="1">
                <a:solidFill>
                  <a:schemeClr val="tx1">
                    <a:lumMod val="85000"/>
                    <a:lumOff val="15000"/>
                  </a:schemeClr>
                </a:solidFill>
                <a:latin typeface="微软雅黑" panose="020B0503020204020204" pitchFamily="34" charset="-122"/>
                <a:ea typeface="微软雅黑" panose="020B0503020204020204" pitchFamily="34" charset="-122"/>
              </a:rPr>
              <a:t>切实把思想和行动统一到党的十九大精神上来。</a:t>
            </a:r>
          </a:p>
        </p:txBody>
      </p:sp>
      <p:sp>
        <p:nvSpPr>
          <p:cNvPr id="58" name="矩形: 圆角 7"/>
          <p:cNvSpPr/>
          <p:nvPr/>
        </p:nvSpPr>
        <p:spPr>
          <a:xfrm>
            <a:off x="4545606" y="2374763"/>
            <a:ext cx="4575771" cy="609679"/>
          </a:xfrm>
          <a:prstGeom prst="roundRect">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FEFEE3"/>
                </a:solidFill>
                <a:latin typeface="微软雅黑" panose="020B0503020204020204" pitchFamily="34" charset="-122"/>
                <a:ea typeface="微软雅黑" panose="020B0503020204020204" pitchFamily="34" charset="-122"/>
              </a:rPr>
              <a:t>十九大党章学习要求</a:t>
            </a:r>
          </a:p>
        </p:txBody>
      </p:sp>
    </p:spTree>
  </p:cSld>
  <p:clrMapOvr>
    <a:masterClrMapping/>
  </p:clrMapOvr>
  <p:transition spd="slow" advClick="0" advTm="36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4">
                                            <p:txEl>
                                              <p:pRg st="0" end="0"/>
                                            </p:txEl>
                                          </p:spTgt>
                                        </p:tgtEl>
                                        <p:attrNameLst>
                                          <p:attrName>style.visibility</p:attrName>
                                        </p:attrNameLst>
                                      </p:cBhvr>
                                      <p:to>
                                        <p:strVal val="visible"/>
                                      </p:to>
                                    </p:set>
                                    <p:animEffect transition="in" filter="wipe(left)">
                                      <p:cBhvr>
                                        <p:cTn id="16" dur="500"/>
                                        <p:tgtEl>
                                          <p:spTgt spid="34">
                                            <p:txEl>
                                              <p:pRg st="0" end="0"/>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arn(inVertical)">
                                      <p:cBhvr>
                                        <p:cTn id="2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5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53362" y="31836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党旗、党徽</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348237"/>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第十一章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（第五十一至五十三条）规定了党徽、党旗的样式，强调党的各级组织和每一个党员都要维护党徽党旗的尊严。</a:t>
            </a:r>
          </a:p>
          <a:p>
            <a:pPr algn="just" fontAlgn="auto">
              <a:lnSpc>
                <a:spcPct val="120000"/>
              </a:lnSpc>
            </a:pPr>
            <a:endPar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党旗、党徽</a:t>
            </a:r>
          </a:p>
        </p:txBody>
      </p:sp>
      <p:sp>
        <p:nvSpPr>
          <p:cNvPr id="33" name="矩形 32"/>
          <p:cNvSpPr/>
          <p:nvPr/>
        </p:nvSpPr>
        <p:spPr>
          <a:xfrm>
            <a:off x="982791" y="4095202"/>
            <a:ext cx="10658276" cy="1199036"/>
          </a:xfrm>
          <a:prstGeom prst="rect">
            <a:avLst/>
          </a:prstGeom>
        </p:spPr>
        <p:txBody>
          <a:bodyPr wrap="square">
            <a:spAutoFit/>
          </a:bodyPr>
          <a:lstStyle/>
          <a:p>
            <a:pPr algn="just" fontAlgn="auto">
              <a:lnSpc>
                <a:spcPct val="100000"/>
              </a:lnSpc>
            </a:pP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rgbClr val="F40000"/>
                </a:solidFill>
                <a:latin typeface="微软雅黑" panose="020B0503020204020204" pitchFamily="34" charset="-122"/>
                <a:ea typeface="微软雅黑" panose="020B0503020204020204" pitchFamily="34" charset="-122"/>
                <a:cs typeface="+mn-ea"/>
                <a:sym typeface="+mn-lt"/>
              </a:rPr>
              <a:t>第五十一条</a:t>
            </a: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中国共产党党徽为镰刀和锤头组成的图案。</a:t>
            </a:r>
          </a:p>
          <a:p>
            <a:pPr algn="just" fontAlgn="auto">
              <a:lnSpc>
                <a:spcPct val="100000"/>
              </a:lnSpc>
            </a:pP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rgbClr val="F40000"/>
                </a:solidFill>
                <a:latin typeface="微软雅黑" panose="020B0503020204020204" pitchFamily="34" charset="-122"/>
                <a:ea typeface="微软雅黑" panose="020B0503020204020204" pitchFamily="34" charset="-122"/>
                <a:cs typeface="+mn-ea"/>
                <a:sym typeface="+mn-lt"/>
              </a:rPr>
              <a:t>第五十二条</a:t>
            </a: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中国共产党党旗为旗面缀有金黄色党徽图案的红旗。</a:t>
            </a:r>
          </a:p>
          <a:p>
            <a:pPr algn="just" fontAlgn="auto">
              <a:lnSpc>
                <a:spcPct val="100000"/>
              </a:lnSpc>
            </a:pP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rgbClr val="F40000"/>
                </a:solidFill>
                <a:latin typeface="微软雅黑" panose="020B0503020204020204" pitchFamily="34" charset="-122"/>
                <a:ea typeface="微软雅黑" panose="020B0503020204020204" pitchFamily="34" charset="-122"/>
                <a:cs typeface="+mn-ea"/>
                <a:sym typeface="+mn-lt"/>
              </a:rPr>
              <a:t>第五十三条</a:t>
            </a: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中国共产党的党徽党旗是中国共产党的象征和标志。党的各级组织和每一个党员都要维护党徽党旗的尊严。要按照规定制作和使用党徽党旗。</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36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3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素材\国庆\e0376a6ef6ec8448fa9a6f7f f15d19b0.pnge0376a6ef6ec8448fa9a6f7f f15d19b0"/>
          <p:cNvPicPr>
            <a:picLocks noChangeAspect="1"/>
          </p:cNvPicPr>
          <p:nvPr/>
        </p:nvPicPr>
        <p:blipFill>
          <a:blip r:embed="rId3"/>
          <a:srcRect/>
          <a:stretch>
            <a:fillRect/>
          </a:stretch>
        </p:blipFill>
        <p:spPr>
          <a:xfrm>
            <a:off x="0" y="2409057"/>
            <a:ext cx="12207560" cy="4469712"/>
          </a:xfrm>
          <a:prstGeom prst="rect">
            <a:avLst/>
          </a:prstGeom>
        </p:spPr>
      </p:pic>
      <p:pic>
        <p:nvPicPr>
          <p:cNvPr id="9" name="图片 8" descr="gyhju56764"/>
          <p:cNvPicPr>
            <a:picLocks noChangeAspect="1"/>
          </p:cNvPicPr>
          <p:nvPr/>
        </p:nvPicPr>
        <p:blipFill>
          <a:blip r:embed="rId4" cstate="email"/>
          <a:stretch>
            <a:fillRect/>
          </a:stretch>
        </p:blipFill>
        <p:spPr>
          <a:xfrm>
            <a:off x="1" y="-22674"/>
            <a:ext cx="9039132" cy="1359712"/>
          </a:xfrm>
          <a:prstGeom prst="rect">
            <a:avLst/>
          </a:prstGeom>
        </p:spPr>
      </p:pic>
      <p:pic>
        <p:nvPicPr>
          <p:cNvPr id="23" name="Picture 5" descr="C:\Documents and Settings\Administrator\桌面\05.png"/>
          <p:cNvPicPr>
            <a:picLocks noChangeAspect="1" noChangeArrowheads="1"/>
          </p:cNvPicPr>
          <p:nvPr/>
        </p:nvPicPr>
        <p:blipFill>
          <a:blip r:embed="rId5" cstate="email"/>
          <a:srcRect/>
          <a:stretch>
            <a:fillRect/>
          </a:stretch>
        </p:blipFill>
        <p:spPr bwMode="auto">
          <a:xfrm>
            <a:off x="9938791" y="435463"/>
            <a:ext cx="1965182" cy="1481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ound Same Side Corner Rectangle 21"/>
          <p:cNvSpPr/>
          <p:nvPr/>
        </p:nvSpPr>
        <p:spPr>
          <a:xfrm rot="16200000" flipH="1">
            <a:off x="5409635" y="-1078816"/>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5525220" y="-942274"/>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3632674" y="2365872"/>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学习十九大党章</a:t>
            </a:r>
          </a:p>
        </p:txBody>
      </p:sp>
      <p:sp>
        <p:nvSpPr>
          <p:cNvPr id="15" name="文本框 8"/>
          <p:cNvSpPr txBox="1"/>
          <p:nvPr/>
        </p:nvSpPr>
        <p:spPr>
          <a:xfrm>
            <a:off x="5652236" y="2193385"/>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3636308"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15590"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889141" y="2488822"/>
            <a:ext cx="1294521" cy="1036552"/>
            <a:chOff x="2448582"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448582"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0</a:t>
              </a:r>
              <a:r>
                <a:rPr lang="en-US" sz="4800" dirty="0">
                  <a:solidFill>
                    <a:schemeClr val="bg1"/>
                  </a:solidFill>
                  <a:latin typeface="Impact" panose="020B0806030902050204" pitchFamily="34" charset="0"/>
                  <a:ea typeface="微软雅黑" panose="020B0503020204020204" pitchFamily="34" charset="-122"/>
                  <a:cs typeface="+mn-cs"/>
                </a:rPr>
                <a:t>6</a:t>
              </a:r>
            </a:p>
          </p:txBody>
        </p:sp>
      </p:grpSp>
      <p:sp>
        <p:nvSpPr>
          <p:cNvPr id="24" name="文本框 8"/>
          <p:cNvSpPr txBox="1"/>
          <p:nvPr/>
        </p:nvSpPr>
        <p:spPr>
          <a:xfrm>
            <a:off x="4046748" y="3253082"/>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spTree>
  </p:cSld>
  <p:clrMapOvr>
    <a:masterClrMapping/>
  </p:clrMapOvr>
  <p:transition spd="slow" advClick="0" advTm="58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0-#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3"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ppt_x</p:attrName>
                                        </p:attrNameLst>
                                      </p:cBhvr>
                                      <p:tavLst>
                                        <p:tav tm="0">
                                          <p:val>
                                            <p:strVal val="1+#ppt_w/2"/>
                                          </p:val>
                                        </p:tav>
                                        <p:tav tm="100000">
                                          <p:val>
                                            <p:strVal val="#ppt_x"/>
                                          </p:val>
                                        </p:tav>
                                      </p:tavLst>
                                    </p:anim>
                                    <p:anim calcmode="lin" valueType="num">
                                      <p:cBhvr>
                                        <p:cTn id="19" dur="10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900" fill="hold"/>
                                        <p:tgtEl>
                                          <p:spTgt spid="11"/>
                                        </p:tgtEl>
                                        <p:attrNameLst>
                                          <p:attrName>ppt_w</p:attrName>
                                        </p:attrNameLst>
                                      </p:cBhvr>
                                      <p:tavLst>
                                        <p:tav tm="0">
                                          <p:val>
                                            <p:fltVal val="0"/>
                                          </p:val>
                                        </p:tav>
                                        <p:tav tm="100000">
                                          <p:val>
                                            <p:strVal val="#ppt_w"/>
                                          </p:val>
                                        </p:tav>
                                      </p:tavLst>
                                    </p:anim>
                                    <p:anim calcmode="lin" valueType="num">
                                      <p:cBhvr>
                                        <p:cTn id="24" dur="900" fill="hold"/>
                                        <p:tgtEl>
                                          <p:spTgt spid="11"/>
                                        </p:tgtEl>
                                        <p:attrNameLst>
                                          <p:attrName>ppt_h</p:attrName>
                                        </p:attrNameLst>
                                      </p:cBhvr>
                                      <p:tavLst>
                                        <p:tav tm="0">
                                          <p:val>
                                            <p:fltVal val="0"/>
                                          </p:val>
                                        </p:tav>
                                        <p:tav tm="100000">
                                          <p:val>
                                            <p:strVal val="#ppt_h"/>
                                          </p:val>
                                        </p:tav>
                                      </p:tavLst>
                                    </p:anim>
                                    <p:animEffect transition="in" filter="fade">
                                      <p:cBhvr>
                                        <p:cTn id="25" dur="9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900" fill="hold"/>
                                        <p:tgtEl>
                                          <p:spTgt spid="10"/>
                                        </p:tgtEl>
                                        <p:attrNameLst>
                                          <p:attrName>ppt_w</p:attrName>
                                        </p:attrNameLst>
                                      </p:cBhvr>
                                      <p:tavLst>
                                        <p:tav tm="0">
                                          <p:val>
                                            <p:fltVal val="0"/>
                                          </p:val>
                                        </p:tav>
                                        <p:tav tm="100000">
                                          <p:val>
                                            <p:strVal val="#ppt_w"/>
                                          </p:val>
                                        </p:tav>
                                      </p:tavLst>
                                    </p:anim>
                                    <p:anim calcmode="lin" valueType="num">
                                      <p:cBhvr>
                                        <p:cTn id="29" dur="900" fill="hold"/>
                                        <p:tgtEl>
                                          <p:spTgt spid="10"/>
                                        </p:tgtEl>
                                        <p:attrNameLst>
                                          <p:attrName>ppt_h</p:attrName>
                                        </p:attrNameLst>
                                      </p:cBhvr>
                                      <p:tavLst>
                                        <p:tav tm="0">
                                          <p:val>
                                            <p:fltVal val="0"/>
                                          </p:val>
                                        </p:tav>
                                        <p:tav tm="100000">
                                          <p:val>
                                            <p:strVal val="#ppt_h"/>
                                          </p:val>
                                        </p:tav>
                                      </p:tavLst>
                                    </p:anim>
                                    <p:animEffect transition="in" filter="fade">
                                      <p:cBhvr>
                                        <p:cTn id="30" dur="900"/>
                                        <p:tgtEl>
                                          <p:spTgt spid="10"/>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550"/>
                                        <p:tgtEl>
                                          <p:spTgt spid="15"/>
                                        </p:tgtEl>
                                      </p:cBhvr>
                                    </p:animEffect>
                                  </p:childTnLst>
                                </p:cTn>
                              </p:par>
                            </p:childTnLst>
                          </p:cTn>
                        </p:par>
                        <p:par>
                          <p:cTn id="39" fill="hold">
                            <p:stCondLst>
                              <p:cond delay="7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8000"/>
                            </p:stCondLst>
                            <p:childTnLst>
                              <p:par>
                                <p:cTn id="44" presetID="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par>
                          <p:cTn id="48" fill="hold">
                            <p:stCondLst>
                              <p:cond delay="850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5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userDrawn="1"/>
        </p:nvPicPr>
        <p:blipFill>
          <a:blip r:embed="rId3" cstate="email"/>
          <a:stretch>
            <a:fillRect/>
          </a:stretch>
        </p:blipFill>
        <p:spPr>
          <a:xfrm>
            <a:off x="-20368" y="-445"/>
            <a:ext cx="12221339" cy="6860093"/>
          </a:xfrm>
          <a:prstGeom prst="rect">
            <a:avLst/>
          </a:prstGeom>
        </p:spPr>
      </p:pic>
      <p:sp>
        <p:nvSpPr>
          <p:cNvPr id="63" name="圆角矩形 62"/>
          <p:cNvSpPr/>
          <p:nvPr userDrawn="1"/>
        </p:nvSpPr>
        <p:spPr>
          <a:xfrm>
            <a:off x="-80532" y="950861"/>
            <a:ext cx="12307655" cy="5944507"/>
          </a:xfrm>
          <a:custGeom>
            <a:avLst/>
            <a:gdLst>
              <a:gd name="connsiteX0" fmla="*/ 0 w 12306052"/>
              <a:gd name="connsiteY0" fmla="*/ 0 h 5876888"/>
              <a:gd name="connsiteX1" fmla="*/ 0 w 12306052"/>
              <a:gd name="connsiteY1" fmla="*/ 0 h 5876888"/>
              <a:gd name="connsiteX2" fmla="*/ 12306052 w 12306052"/>
              <a:gd name="connsiteY2" fmla="*/ 0 h 5876888"/>
              <a:gd name="connsiteX3" fmla="*/ 12306052 w 12306052"/>
              <a:gd name="connsiteY3" fmla="*/ 0 h 5876888"/>
              <a:gd name="connsiteX4" fmla="*/ 12306052 w 12306052"/>
              <a:gd name="connsiteY4" fmla="*/ 5876888 h 5876888"/>
              <a:gd name="connsiteX5" fmla="*/ 12306052 w 12306052"/>
              <a:gd name="connsiteY5" fmla="*/ 5876888 h 5876888"/>
              <a:gd name="connsiteX6" fmla="*/ 0 w 12306052"/>
              <a:gd name="connsiteY6" fmla="*/ 5876888 h 5876888"/>
              <a:gd name="connsiteX7" fmla="*/ 0 w 12306052"/>
              <a:gd name="connsiteY7" fmla="*/ 5876888 h 5876888"/>
              <a:gd name="connsiteX8" fmla="*/ 0 w 12306052"/>
              <a:gd name="connsiteY8" fmla="*/ 0 h 5876888"/>
              <a:gd name="connsiteX0-1" fmla="*/ 60157 w 12306052"/>
              <a:gd name="connsiteY0-2" fmla="*/ 0 h 5876888"/>
              <a:gd name="connsiteX1-3" fmla="*/ 0 w 12306052"/>
              <a:gd name="connsiteY1-4" fmla="*/ 0 h 5876888"/>
              <a:gd name="connsiteX2-5" fmla="*/ 12306052 w 12306052"/>
              <a:gd name="connsiteY2-6" fmla="*/ 0 h 5876888"/>
              <a:gd name="connsiteX3-7" fmla="*/ 12306052 w 12306052"/>
              <a:gd name="connsiteY3-8" fmla="*/ 0 h 5876888"/>
              <a:gd name="connsiteX4-9" fmla="*/ 12306052 w 12306052"/>
              <a:gd name="connsiteY4-10" fmla="*/ 5876888 h 5876888"/>
              <a:gd name="connsiteX5-11" fmla="*/ 12306052 w 12306052"/>
              <a:gd name="connsiteY5-12" fmla="*/ 5876888 h 5876888"/>
              <a:gd name="connsiteX6-13" fmla="*/ 0 w 12306052"/>
              <a:gd name="connsiteY6-14" fmla="*/ 5876888 h 5876888"/>
              <a:gd name="connsiteX7-15" fmla="*/ 0 w 12306052"/>
              <a:gd name="connsiteY7-16" fmla="*/ 5876888 h 5876888"/>
              <a:gd name="connsiteX8-17" fmla="*/ 60157 w 12306052"/>
              <a:gd name="connsiteY8-18" fmla="*/ 0 h 5876888"/>
              <a:gd name="connsiteX0-19" fmla="*/ 60157 w 12306052"/>
              <a:gd name="connsiteY0-20" fmla="*/ 0 h 5876888"/>
              <a:gd name="connsiteX1-21" fmla="*/ 0 w 12306052"/>
              <a:gd name="connsiteY1-22" fmla="*/ 0 h 5876888"/>
              <a:gd name="connsiteX2-23" fmla="*/ 12306052 w 12306052"/>
              <a:gd name="connsiteY2-24" fmla="*/ 0 h 5876888"/>
              <a:gd name="connsiteX3-25" fmla="*/ 12306052 w 12306052"/>
              <a:gd name="connsiteY3-26" fmla="*/ 0 h 5876888"/>
              <a:gd name="connsiteX4-27" fmla="*/ 12306052 w 12306052"/>
              <a:gd name="connsiteY4-28" fmla="*/ 5876888 h 5876888"/>
              <a:gd name="connsiteX5-29" fmla="*/ 12306052 w 12306052"/>
              <a:gd name="connsiteY5-30" fmla="*/ 5876888 h 5876888"/>
              <a:gd name="connsiteX6-31" fmla="*/ 0 w 12306052"/>
              <a:gd name="connsiteY6-32" fmla="*/ 5876888 h 5876888"/>
              <a:gd name="connsiteX7-33" fmla="*/ 228600 w 12306052"/>
              <a:gd name="connsiteY7-34" fmla="*/ 5708446 h 5876888"/>
              <a:gd name="connsiteX8-35" fmla="*/ 60157 w 12306052"/>
              <a:gd name="connsiteY8-36" fmla="*/ 0 h 5876888"/>
              <a:gd name="connsiteX0-37" fmla="*/ 60157 w 12306052"/>
              <a:gd name="connsiteY0-38" fmla="*/ 0 h 5876888"/>
              <a:gd name="connsiteX1-39" fmla="*/ 0 w 12306052"/>
              <a:gd name="connsiteY1-40" fmla="*/ 0 h 5876888"/>
              <a:gd name="connsiteX2-41" fmla="*/ 12306052 w 12306052"/>
              <a:gd name="connsiteY2-42" fmla="*/ 0 h 5876888"/>
              <a:gd name="connsiteX3-43" fmla="*/ 12306052 w 12306052"/>
              <a:gd name="connsiteY3-44" fmla="*/ 0 h 5876888"/>
              <a:gd name="connsiteX4-45" fmla="*/ 12306052 w 12306052"/>
              <a:gd name="connsiteY4-46" fmla="*/ 5876888 h 5876888"/>
              <a:gd name="connsiteX5-47" fmla="*/ 12306052 w 12306052"/>
              <a:gd name="connsiteY5-48" fmla="*/ 5876888 h 5876888"/>
              <a:gd name="connsiteX6-49" fmla="*/ 0 w 12306052"/>
              <a:gd name="connsiteY6-50" fmla="*/ 5876888 h 5876888"/>
              <a:gd name="connsiteX7-51" fmla="*/ 60157 w 12306052"/>
              <a:gd name="connsiteY7-52" fmla="*/ 0 h 5876888"/>
              <a:gd name="connsiteX0-53" fmla="*/ 60157 w 12306052"/>
              <a:gd name="connsiteY0-54" fmla="*/ 0 h 5876888"/>
              <a:gd name="connsiteX1-55" fmla="*/ 0 w 12306052"/>
              <a:gd name="connsiteY1-56" fmla="*/ 0 h 5876888"/>
              <a:gd name="connsiteX2-57" fmla="*/ 12306052 w 12306052"/>
              <a:gd name="connsiteY2-58" fmla="*/ 0 h 5876888"/>
              <a:gd name="connsiteX3-59" fmla="*/ 12306052 w 12306052"/>
              <a:gd name="connsiteY3-60" fmla="*/ 0 h 5876888"/>
              <a:gd name="connsiteX4-61" fmla="*/ 12306052 w 12306052"/>
              <a:gd name="connsiteY4-62" fmla="*/ 5876888 h 5876888"/>
              <a:gd name="connsiteX5-63" fmla="*/ 12306052 w 12306052"/>
              <a:gd name="connsiteY5-64" fmla="*/ 5876888 h 5876888"/>
              <a:gd name="connsiteX6-65" fmla="*/ 96253 w 12306052"/>
              <a:gd name="connsiteY6-66" fmla="*/ 5864856 h 5876888"/>
              <a:gd name="connsiteX7-67" fmla="*/ 60157 w 12306052"/>
              <a:gd name="connsiteY7-68" fmla="*/ 0 h 5876888"/>
              <a:gd name="connsiteX0-69" fmla="*/ 0 w 12245895"/>
              <a:gd name="connsiteY0-70" fmla="*/ 0 h 5876888"/>
              <a:gd name="connsiteX1-71" fmla="*/ 12245895 w 12245895"/>
              <a:gd name="connsiteY1-72" fmla="*/ 0 h 5876888"/>
              <a:gd name="connsiteX2-73" fmla="*/ 12245895 w 12245895"/>
              <a:gd name="connsiteY2-74" fmla="*/ 0 h 5876888"/>
              <a:gd name="connsiteX3-75" fmla="*/ 12245895 w 12245895"/>
              <a:gd name="connsiteY3-76" fmla="*/ 5876888 h 5876888"/>
              <a:gd name="connsiteX4-77" fmla="*/ 12245895 w 12245895"/>
              <a:gd name="connsiteY4-78" fmla="*/ 5876888 h 5876888"/>
              <a:gd name="connsiteX5-79" fmla="*/ 36096 w 12245895"/>
              <a:gd name="connsiteY5-80" fmla="*/ 5864856 h 5876888"/>
              <a:gd name="connsiteX6-81" fmla="*/ 0 w 12245895"/>
              <a:gd name="connsiteY6-82" fmla="*/ 0 h 5876888"/>
              <a:gd name="connsiteX0-83" fmla="*/ 0 w 12245895"/>
              <a:gd name="connsiteY0-84" fmla="*/ 0 h 5876888"/>
              <a:gd name="connsiteX1-85" fmla="*/ 12245895 w 12245895"/>
              <a:gd name="connsiteY1-86" fmla="*/ 0 h 5876888"/>
              <a:gd name="connsiteX2-87" fmla="*/ 12245895 w 12245895"/>
              <a:gd name="connsiteY2-88" fmla="*/ 0 h 5876888"/>
              <a:gd name="connsiteX3-89" fmla="*/ 12245895 w 12245895"/>
              <a:gd name="connsiteY3-90" fmla="*/ 5876888 h 5876888"/>
              <a:gd name="connsiteX4-91" fmla="*/ 12245895 w 12245895"/>
              <a:gd name="connsiteY4-92" fmla="*/ 5876888 h 5876888"/>
              <a:gd name="connsiteX5-93" fmla="*/ 12033 w 12245895"/>
              <a:gd name="connsiteY5-94" fmla="*/ 5864856 h 5876888"/>
              <a:gd name="connsiteX6-95" fmla="*/ 0 w 12245895"/>
              <a:gd name="connsiteY6-96" fmla="*/ 0 h 5876888"/>
              <a:gd name="connsiteX0-97" fmla="*/ 0 w 12245895"/>
              <a:gd name="connsiteY0-98" fmla="*/ 0 h 5912982"/>
              <a:gd name="connsiteX1-99" fmla="*/ 12245895 w 12245895"/>
              <a:gd name="connsiteY1-100" fmla="*/ 0 h 5912982"/>
              <a:gd name="connsiteX2-101" fmla="*/ 12245895 w 12245895"/>
              <a:gd name="connsiteY2-102" fmla="*/ 0 h 5912982"/>
              <a:gd name="connsiteX3-103" fmla="*/ 12245895 w 12245895"/>
              <a:gd name="connsiteY3-104" fmla="*/ 5876888 h 5912982"/>
              <a:gd name="connsiteX4-105" fmla="*/ 12245895 w 12245895"/>
              <a:gd name="connsiteY4-106" fmla="*/ 5876888 h 5912982"/>
              <a:gd name="connsiteX5-107" fmla="*/ 24064 w 12245895"/>
              <a:gd name="connsiteY5-108" fmla="*/ 5912982 h 5912982"/>
              <a:gd name="connsiteX6-109" fmla="*/ 0 w 12245895"/>
              <a:gd name="connsiteY6-110" fmla="*/ 0 h 59129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245895" h="5912982">
                <a:moveTo>
                  <a:pt x="0" y="0"/>
                </a:moveTo>
                <a:lnTo>
                  <a:pt x="12245895" y="0"/>
                </a:lnTo>
                <a:lnTo>
                  <a:pt x="12245895" y="0"/>
                </a:lnTo>
                <a:lnTo>
                  <a:pt x="12245895" y="5876888"/>
                </a:lnTo>
                <a:lnTo>
                  <a:pt x="12245895" y="5876888"/>
                </a:lnTo>
                <a:lnTo>
                  <a:pt x="24064" y="5912982"/>
                </a:lnTo>
                <a:cubicBezTo>
                  <a:pt x="16043" y="3941988"/>
                  <a:pt x="8021" y="1970994"/>
                  <a:pt x="0" y="0"/>
                </a:cubicBezTo>
                <a:close/>
              </a:path>
            </a:pathLst>
          </a:custGeom>
          <a:solidFill>
            <a:schemeClr val="bg1">
              <a:lumMod val="9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pic>
        <p:nvPicPr>
          <p:cNvPr id="25" name="图片 20"/>
          <p:cNvPicPr>
            <a:picLocks noChangeAspect="1"/>
          </p:cNvPicPr>
          <p:nvPr userDrawn="1"/>
        </p:nvPicPr>
        <p:blipFill>
          <a:blip r:embed="rId4" cstate="email"/>
          <a:stretch>
            <a:fillRect/>
          </a:stretch>
        </p:blipFill>
        <p:spPr>
          <a:xfrm>
            <a:off x="-42867" y="6277346"/>
            <a:ext cx="12239631" cy="608092"/>
          </a:xfrm>
          <a:prstGeom prst="rect">
            <a:avLst/>
          </a:prstGeom>
          <a:noFill/>
          <a:ln w="9525">
            <a:noFill/>
          </a:ln>
        </p:spPr>
      </p:pic>
      <p:pic>
        <p:nvPicPr>
          <p:cNvPr id="22" name="Picture 8" descr="黄色的党徵"/>
          <p:cNvPicPr>
            <a:picLocks noChangeAspect="1" noChangeArrowheads="1"/>
          </p:cNvPicPr>
          <p:nvPr userDrawn="1"/>
        </p:nvPicPr>
        <p:blipFill>
          <a:blip r:embed="rId5" cstate="email"/>
          <a:srcRect/>
          <a:stretch>
            <a:fillRect/>
          </a:stretch>
        </p:blipFill>
        <p:spPr bwMode="auto">
          <a:xfrm>
            <a:off x="315955" y="47185"/>
            <a:ext cx="1008194" cy="8637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3"/>
          <p:cNvSpPr/>
          <p:nvPr/>
        </p:nvSpPr>
        <p:spPr>
          <a:xfrm>
            <a:off x="-14289" y="2204878"/>
            <a:ext cx="12218991" cy="2592726"/>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85042" y="2211546"/>
            <a:ext cx="8090954" cy="2584787"/>
          </a:xfrm>
          <a:prstGeom prst="rect">
            <a:avLst/>
          </a:prstGeom>
        </p:spPr>
        <p:txBody>
          <a:bodyPr wrap="square">
            <a:spAutoFit/>
          </a:bodyPr>
          <a:lstStyle/>
          <a:p>
            <a:pPr algn="just" fontAlgn="auto">
              <a:lnSpc>
                <a:spcPct val="150000"/>
              </a:lnSpc>
            </a:pP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在各级党组织的全部活动中，都要坚持引导广大党员、干部特别是领导干部自觉学习党章、遵守党章、贯彻党章、维护党章，自觉加强党性修养，增强党的意识、宗旨意识、执政意识、大局意识、责任意识，切实做到为党分忧、为国尽责、为民奉献。</a:t>
            </a:r>
          </a:p>
          <a:p>
            <a:pPr algn="just" fontAlgn="auto">
              <a:lnSpc>
                <a:spcPct val="150000"/>
              </a:lnSpc>
            </a:pPr>
            <a:endParaRPr lang="en-US" altLang="zh-CN" b="1" spc="300" noProof="1">
              <a:solidFill>
                <a:schemeClr val="bg1"/>
              </a:solidFill>
              <a:latin typeface="微软雅黑" panose="020B0503020204020204" pitchFamily="34" charset="-122"/>
              <a:ea typeface="微软雅黑" panose="020B0503020204020204" pitchFamily="34" charset="-122"/>
              <a:cs typeface="+mn-ea"/>
              <a:sym typeface="+mn-lt"/>
            </a:endParaRPr>
          </a:p>
          <a:p>
            <a:pPr algn="just" fontAlgn="auto">
              <a:lnSpc>
                <a:spcPct val="150000"/>
              </a:lnSpc>
            </a:pP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                          ——</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习近平</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认真学习党章，严格遵守党章</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 </a:t>
            </a:r>
          </a:p>
        </p:txBody>
      </p:sp>
      <p:sp>
        <p:nvSpPr>
          <p:cNvPr id="34" name="Text Box 12"/>
          <p:cNvSpPr txBox="1">
            <a:spLocks noChangeArrowheads="1"/>
          </p:cNvSpPr>
          <p:nvPr/>
        </p:nvSpPr>
        <p:spPr bwMode="auto">
          <a:xfrm>
            <a:off x="1353362" y="31836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学习十九大党章</a:t>
            </a:r>
          </a:p>
        </p:txBody>
      </p:sp>
      <p:pic>
        <p:nvPicPr>
          <p:cNvPr id="3" name="图片 2" descr="933915c406a4de60a5b7a646797f4595"/>
          <p:cNvPicPr>
            <a:picLocks noChangeAspect="1"/>
          </p:cNvPicPr>
          <p:nvPr/>
        </p:nvPicPr>
        <p:blipFill>
          <a:blip r:embed="rId6" cstate="email"/>
          <a:stretch>
            <a:fillRect/>
          </a:stretch>
        </p:blipFill>
        <p:spPr>
          <a:xfrm>
            <a:off x="-1382575" y="1819066"/>
            <a:ext cx="4722475" cy="2979173"/>
          </a:xfrm>
          <a:prstGeom prst="rect">
            <a:avLst/>
          </a:prstGeom>
        </p:spPr>
      </p:pic>
    </p:spTree>
  </p:cSld>
  <p:clrMapOvr>
    <a:masterClrMapping/>
  </p:clrMapOvr>
  <p:transition spd="slow" advClick="0" advTm="10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34">
                                            <p:txEl>
                                              <p:charRg st="0" end="6"/>
                                            </p:txEl>
                                          </p:spTgt>
                                        </p:tgtEl>
                                        <p:attrNameLst>
                                          <p:attrName>style.visibility</p:attrName>
                                        </p:attrNameLst>
                                      </p:cBhvr>
                                      <p:to>
                                        <p:strVal val="visible"/>
                                      </p:to>
                                    </p:set>
                                    <p:animEffect transition="in" filter="wipe(left)">
                                      <p:cBhvr>
                                        <p:cTn id="27" dur="500"/>
                                        <p:tgtEl>
                                          <p:spTgt spid="34">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33297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总书记对学习党章的四点要求</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887337"/>
            <a:ext cx="5112416" cy="1865555"/>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总书记对学习党章的四点要求</a:t>
            </a:r>
          </a:p>
        </p:txBody>
      </p:sp>
      <p:sp>
        <p:nvSpPr>
          <p:cNvPr id="33" name="矩形 32"/>
          <p:cNvSpPr/>
          <p:nvPr/>
        </p:nvSpPr>
        <p:spPr>
          <a:xfrm>
            <a:off x="982791" y="4196181"/>
            <a:ext cx="10658276" cy="1476567"/>
          </a:xfrm>
          <a:prstGeom prst="rect">
            <a:avLst/>
          </a:prstGeom>
        </p:spPr>
        <p:txBody>
          <a:bodyPr wrap="square">
            <a:spAutoFit/>
          </a:bodyPr>
          <a:lstStyle/>
          <a:p>
            <a:pPr marL="285750" indent="-285750" algn="just" fontAlgn="auto">
              <a:buClr>
                <a:srgbClr val="F40000"/>
              </a:buClr>
              <a:buFont typeface="Wingdings" panose="05000000000000000000" pitchFamily="2" charset="2"/>
              <a:buChar char="u"/>
            </a:pP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要深刻理解把科学发展观同马克思列宁主义、毛泽东思想、邓小平理论、“三个代表”重要思想科学发展观、习近平新时代中国特色社会主义思想一道确立为党的指导思想的重大意义，深入领会科学发展观的精神实质，增强贯彻落实科学发展观的自觉性和坚定性，坚定不移走科学发展之路。</a:t>
            </a:r>
          </a:p>
          <a:p>
            <a:pPr marL="285750" indent="-285750" algn="just" fontAlgn="auto">
              <a:buClr>
                <a:srgbClr val="F40000"/>
              </a:buClr>
              <a:buFont typeface="Wingdings" panose="05000000000000000000" pitchFamily="2" charset="2"/>
              <a:buChar char="u"/>
            </a:pPr>
            <a:endPar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2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38755" y="25993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总书记对学习党章的四点要求</a:t>
            </a:r>
          </a:p>
        </p:txBody>
      </p:sp>
      <p:sp>
        <p:nvSpPr>
          <p:cNvPr id="29" name="矩形: 圆角 3"/>
          <p:cNvSpPr/>
          <p:nvPr/>
        </p:nvSpPr>
        <p:spPr>
          <a:xfrm>
            <a:off x="1155216" y="1622190"/>
            <a:ext cx="9716765" cy="3632673"/>
          </a:xfrm>
          <a:prstGeom prst="roundRect">
            <a:avLst>
              <a:gd name="adj" fmla="val 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FFFCE1"/>
              </a:solidFill>
              <a:latin typeface="微软雅黑" panose="020B0503020204020204" pitchFamily="34" charset="-122"/>
              <a:ea typeface="微软雅黑" panose="020B0503020204020204" pitchFamily="34" charset="-122"/>
            </a:endParaRPr>
          </a:p>
        </p:txBody>
      </p:sp>
      <p:sp>
        <p:nvSpPr>
          <p:cNvPr id="32" name="矩形 31"/>
          <p:cNvSpPr/>
          <p:nvPr/>
        </p:nvSpPr>
        <p:spPr>
          <a:xfrm>
            <a:off x="1756639" y="1822876"/>
            <a:ext cx="9071521" cy="1322242"/>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要深刻理解在党章中完整表述中国特色社会主义道路、中国特色社会主义理论体系、中国特色社会主义制度的重大意义，深入领会中国特色社会主义的科学内涵，增强道路自信、理论自信、制度自信，坚定不移推进中国特色社会主义伟大事业。</a:t>
            </a:r>
          </a:p>
        </p:txBody>
      </p:sp>
      <p:sp>
        <p:nvSpPr>
          <p:cNvPr id="33" name="矩形 32"/>
          <p:cNvSpPr/>
          <p:nvPr/>
        </p:nvSpPr>
        <p:spPr>
          <a:xfrm>
            <a:off x="1756640" y="3053031"/>
            <a:ext cx="9277923" cy="1014862"/>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要深刻理解把生态文明建设纳入中国特色社会主义事业总体布局的重大意义，深入领会生态文明建设的指导原则和主要着力点，自觉把生态文明建设融入经济建设、政治建设、文化建设、社会建设各方面和全过程。</a:t>
            </a:r>
          </a:p>
        </p:txBody>
      </p:sp>
      <p:sp>
        <p:nvSpPr>
          <p:cNvPr id="3" name="矩形 2"/>
          <p:cNvSpPr/>
          <p:nvPr/>
        </p:nvSpPr>
        <p:spPr>
          <a:xfrm>
            <a:off x="1759180" y="4050746"/>
            <a:ext cx="9068346" cy="1014862"/>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要深刻理解党章增写党的建设总体要求新内容和关于党员、党的基层组织、党的干部新要求的重大意义，深入领会各项新内容新要求的科学内涵，坚持用党章指导和规范党的建设各项工作，全面提高党的建设科学化。</a:t>
            </a:r>
          </a:p>
        </p:txBody>
      </p:sp>
      <p:sp>
        <p:nvSpPr>
          <p:cNvPr id="36" name="Freeform 29"/>
          <p:cNvSpPr/>
          <p:nvPr/>
        </p:nvSpPr>
        <p:spPr bwMode="auto">
          <a:xfrm>
            <a:off x="1441096" y="3103758"/>
            <a:ext cx="360047" cy="32404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75000">
                <a:srgbClr val="C00000"/>
              </a:gs>
              <a:gs pos="25000">
                <a:srgbClr val="FF0000"/>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endParaRPr lang="zh-CN" altLang="en-US">
              <a:solidFill>
                <a:schemeClr val="tx1"/>
              </a:solidFill>
            </a:endParaRPr>
          </a:p>
        </p:txBody>
      </p:sp>
      <p:sp>
        <p:nvSpPr>
          <p:cNvPr id="37" name="Freeform 29"/>
          <p:cNvSpPr/>
          <p:nvPr/>
        </p:nvSpPr>
        <p:spPr bwMode="auto">
          <a:xfrm>
            <a:off x="1441096" y="4075371"/>
            <a:ext cx="360047" cy="32404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75000">
                <a:srgbClr val="C00000"/>
              </a:gs>
              <a:gs pos="25000">
                <a:srgbClr val="FF0000"/>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endParaRPr lang="zh-CN" altLang="en-US">
              <a:solidFill>
                <a:schemeClr val="tx1"/>
              </a:solidFill>
            </a:endParaRPr>
          </a:p>
        </p:txBody>
      </p:sp>
      <p:sp>
        <p:nvSpPr>
          <p:cNvPr id="49" name="Freeform 29"/>
          <p:cNvSpPr/>
          <p:nvPr/>
        </p:nvSpPr>
        <p:spPr bwMode="auto">
          <a:xfrm>
            <a:off x="1441096" y="1822796"/>
            <a:ext cx="360047" cy="32404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75000">
                <a:srgbClr val="C00000"/>
              </a:gs>
              <a:gs pos="25000">
                <a:srgbClr val="FF0000"/>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endParaRPr lang="zh-CN" altLang="en-US">
              <a:solidFill>
                <a:schemeClr val="tx1"/>
              </a:solidFill>
            </a:endParaRPr>
          </a:p>
        </p:txBody>
      </p:sp>
    </p:spTree>
  </p:cSld>
  <p:clrMapOvr>
    <a:masterClrMapping/>
  </p:clrMapOvr>
  <p:transition spd="slow" advClick="0" advTm="28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53" presetClass="entr" presetSubtype="16" fill="hold" grpId="0" nodeType="withEffect">
                                  <p:stCondLst>
                                    <p:cond delay="300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300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par>
                                <p:cTn id="21" presetID="22" presetClass="entr" presetSubtype="8" fill="hold" grpId="0" nodeType="withEffect">
                                  <p:stCondLst>
                                    <p:cond delay="350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1000"/>
                                        <p:tgtEl>
                                          <p:spTgt spid="32"/>
                                        </p:tgtEl>
                                      </p:cBhvr>
                                    </p:animEffect>
                                  </p:childTnLst>
                                </p:cTn>
                              </p:par>
                              <p:par>
                                <p:cTn id="24" presetID="22" presetClass="entr" presetSubtype="8" fill="hold" grpId="0" nodeType="withEffect">
                                  <p:stCondLst>
                                    <p:cond delay="350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1000"/>
                                        <p:tgtEl>
                                          <p:spTgt spid="33"/>
                                        </p:tgtEl>
                                      </p:cBhvr>
                                    </p:animEffect>
                                  </p:childTnLst>
                                </p:cTn>
                              </p:par>
                              <p:par>
                                <p:cTn id="27" presetID="22" presetClass="entr" presetSubtype="8" fill="hold" grpId="0" nodeType="withEffect">
                                  <p:stCondLst>
                                    <p:cond delay="350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1000"/>
                                        <p:tgtEl>
                                          <p:spTgt spid="3"/>
                                        </p:tgtEl>
                                      </p:cBhvr>
                                    </p:animEffect>
                                  </p:childTnLst>
                                </p:cTn>
                              </p:par>
                              <p:par>
                                <p:cTn id="30" presetID="53" presetClass="entr" presetSubtype="16" fill="hold" grpId="0" nodeType="withEffect">
                                  <p:stCondLst>
                                    <p:cond delay="300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2" grpId="0"/>
      <p:bldP spid="33" grpId="0"/>
      <p:bldP spid="3" grpId="0"/>
      <p:bldP spid="36" grpId="0" bldLvl="0" animBg="1"/>
      <p:bldP spid="37" grpId="0" bldLvl="0" animBg="1"/>
      <p:bldP spid="49"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414965" y="347579"/>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总书记对学习党章的四点要求</a:t>
            </a:r>
          </a:p>
        </p:txBody>
      </p:sp>
      <p:sp>
        <p:nvSpPr>
          <p:cNvPr id="12" name="带形: 上凸 2"/>
          <p:cNvSpPr/>
          <p:nvPr/>
        </p:nvSpPr>
        <p:spPr>
          <a:xfrm>
            <a:off x="3595533" y="1411208"/>
            <a:ext cx="5002523" cy="852869"/>
          </a:xfrm>
          <a:prstGeom prst="ribbon2">
            <a:avLst>
              <a:gd name="adj1" fmla="val 16667"/>
              <a:gd name="adj2" fmla="val 75000"/>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十九大党章的意义</a:t>
            </a:r>
          </a:p>
        </p:txBody>
      </p:sp>
      <p:sp>
        <p:nvSpPr>
          <p:cNvPr id="42" name="矩形: 圆角 41"/>
          <p:cNvSpPr/>
          <p:nvPr/>
        </p:nvSpPr>
        <p:spPr>
          <a:xfrm>
            <a:off x="6414335" y="2619905"/>
            <a:ext cx="3832089" cy="2687035"/>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p:cNvSpPr/>
          <p:nvPr/>
        </p:nvSpPr>
        <p:spPr>
          <a:xfrm>
            <a:off x="1911599" y="2619905"/>
            <a:ext cx="3832089" cy="2687035"/>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p:nvSpPr>
        <p:spPr>
          <a:xfrm>
            <a:off x="2112285" y="2835198"/>
            <a:ext cx="3463741" cy="2307255"/>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十九大通过的党章修正案，体现了党的十八大以来党的理论创新、实践创新、制度创新取得的成果，体现了党的十九大报告确立的重大理论观点和重大战略思想，反映了这些年来党的建设的成功经验，对加强党的全面领导、推进全面从严治党提出了明确要求。</a:t>
            </a:r>
          </a:p>
        </p:txBody>
      </p:sp>
      <p:sp>
        <p:nvSpPr>
          <p:cNvPr id="37" name="矩形 36"/>
          <p:cNvSpPr/>
          <p:nvPr/>
        </p:nvSpPr>
        <p:spPr>
          <a:xfrm>
            <a:off x="6782723" y="2835198"/>
            <a:ext cx="3096199" cy="2307255"/>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中国特色社会主义文化同中国特色社会主义道路、中国特色社会主义理论体系、中国特色社会主义制度一道写入党章，这有利于全党深化对中国特色社会主义的认识、全面把握中国特色社会主义内涵。</a:t>
            </a:r>
          </a:p>
        </p:txBody>
      </p:sp>
    </p:spTree>
  </p:cSld>
  <p:clrMapOvr>
    <a:masterClrMapping/>
  </p:clrMapOvr>
  <p:transition spd="slow" advClick="0" advTm="38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16" presetClass="entr" presetSubtype="21" fill="hold" grpId="0" nodeType="withEffect">
                                  <p:stCondLst>
                                    <p:cond delay="125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750"/>
                                        <p:tgtEl>
                                          <p:spTgt spid="12"/>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22" presetClass="entr" presetSubtype="1" fill="hold" grpId="0" nodeType="withEffect">
                                  <p:stCondLst>
                                    <p:cond delay="225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1" fill="hold" grpId="0" nodeType="withEffect">
                                  <p:stCondLst>
                                    <p:cond delay="225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2" grpId="0" bldLvl="0" animBg="1"/>
      <p:bldP spid="41" grpId="0" bldLvl="0" animBg="1"/>
      <p:bldP spid="36" grpId="0"/>
      <p:bldP spid="3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95569" y="24533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学习党章要做到五个结合</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337235" y="1676172"/>
            <a:ext cx="6355908" cy="2749908"/>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做到五个结合</a:t>
            </a:r>
          </a:p>
          <a:p>
            <a:pPr fontAlgn="auto">
              <a:lnSpc>
                <a:spcPct val="120000"/>
              </a:lnSpc>
            </a:pPr>
            <a:endPar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11" name="组合 10"/>
          <p:cNvGrpSpPr/>
          <p:nvPr/>
        </p:nvGrpSpPr>
        <p:grpSpPr>
          <a:xfrm>
            <a:off x="2711804" y="3873558"/>
            <a:ext cx="7128803" cy="414392"/>
            <a:chOff x="5418921" y="2084848"/>
            <a:chExt cx="6085247" cy="777340"/>
          </a:xfrm>
        </p:grpSpPr>
        <p:sp>
          <p:nvSpPr>
            <p:cNvPr id="162826" name="矩形 11"/>
            <p:cNvSpPr/>
            <p:nvPr/>
          </p:nvSpPr>
          <p:spPr>
            <a:xfrm>
              <a:off x="6213983" y="2084848"/>
              <a:ext cx="5290185" cy="777336"/>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要把学习党章同学习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党的十九大精神</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紧密结合起来；</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13" name="矩形 12"/>
            <p:cNvSpPr/>
            <p:nvPr/>
          </p:nvSpPr>
          <p:spPr>
            <a:xfrm>
              <a:off x="5418921" y="2084851"/>
              <a:ext cx="795063" cy="777337"/>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14" name="组合 13"/>
          <p:cNvGrpSpPr/>
          <p:nvPr/>
        </p:nvGrpSpPr>
        <p:grpSpPr>
          <a:xfrm>
            <a:off x="2711804" y="4380037"/>
            <a:ext cx="7128803" cy="412804"/>
            <a:chOff x="5418921" y="2947442"/>
            <a:chExt cx="6085248" cy="777338"/>
          </a:xfrm>
        </p:grpSpPr>
        <p:sp>
          <p:nvSpPr>
            <p:cNvPr id="162829" name="矩形 14"/>
            <p:cNvSpPr/>
            <p:nvPr/>
          </p:nvSpPr>
          <p:spPr>
            <a:xfrm>
              <a:off x="6213984" y="2947442"/>
              <a:ext cx="5290185" cy="777335"/>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同学习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习近平新时代中国特色社会主义思想</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紧密结合起来；</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16" name="矩形 15"/>
            <p:cNvSpPr/>
            <p:nvPr/>
          </p:nvSpPr>
          <p:spPr>
            <a:xfrm>
              <a:off x="5418921" y="2947443"/>
              <a:ext cx="795063" cy="777337"/>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17" name="组合 16"/>
          <p:cNvGrpSpPr/>
          <p:nvPr/>
        </p:nvGrpSpPr>
        <p:grpSpPr>
          <a:xfrm>
            <a:off x="2711804" y="4884928"/>
            <a:ext cx="7128803" cy="414391"/>
            <a:chOff x="5418921" y="3810034"/>
            <a:chExt cx="6085248" cy="777338"/>
          </a:xfrm>
        </p:grpSpPr>
        <p:sp>
          <p:nvSpPr>
            <p:cNvPr id="162832" name="矩形 17"/>
            <p:cNvSpPr/>
            <p:nvPr/>
          </p:nvSpPr>
          <p:spPr>
            <a:xfrm>
              <a:off x="6213984" y="3810034"/>
              <a:ext cx="5290185" cy="777337"/>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要把学习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党章的基本知识和领会精神实质</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结合起来；</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19" name="矩形 18"/>
            <p:cNvSpPr/>
            <p:nvPr/>
          </p:nvSpPr>
          <p:spPr>
            <a:xfrm>
              <a:off x="5418921" y="3810035"/>
              <a:ext cx="795063" cy="777337"/>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03</a:t>
              </a:r>
            </a:p>
          </p:txBody>
        </p:sp>
      </p:grpSp>
      <p:pic>
        <p:nvPicPr>
          <p:cNvPr id="3" name="图片 2" descr="933915c406a4de60a5b7a646797f4595"/>
          <p:cNvPicPr>
            <a:picLocks noChangeAspect="1"/>
          </p:cNvPicPr>
          <p:nvPr/>
        </p:nvPicPr>
        <p:blipFill>
          <a:blip r:embed="rId3" cstate="email"/>
          <a:stretch>
            <a:fillRect/>
          </a:stretch>
        </p:blipFill>
        <p:spPr>
          <a:xfrm>
            <a:off x="413439" y="1077924"/>
            <a:ext cx="4431607" cy="2795634"/>
          </a:xfrm>
          <a:prstGeom prst="rect">
            <a:avLst/>
          </a:prstGeom>
        </p:spPr>
      </p:pic>
    </p:spTree>
  </p:cSld>
  <p:clrMapOvr>
    <a:masterClrMapping/>
  </p:clrMapOvr>
  <p:transition spd="slow" advClick="0" advTm="22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40">
                                            <p:txEl>
                                              <p:pRg st="1" end="1"/>
                                            </p:txEl>
                                          </p:spTgt>
                                        </p:tgtEl>
                                        <p:attrNameLst>
                                          <p:attrName>style.visibility</p:attrName>
                                        </p:attrNameLst>
                                      </p:cBhvr>
                                      <p:to>
                                        <p:strVal val="visible"/>
                                      </p:to>
                                    </p:set>
                                    <p:animEffect transition="in" filter="barn(inVertical)">
                                      <p:cBhvr>
                                        <p:cTn id="19" dur="500"/>
                                        <p:tgtEl>
                                          <p:spTgt spid="40">
                                            <p:txEl>
                                              <p:pRg st="1" end="1"/>
                                            </p:txEl>
                                          </p:spTgt>
                                        </p:tgtEl>
                                      </p:cBhvr>
                                    </p:animEffect>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19994" y="303758"/>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学习党章要加强五个修养</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671409"/>
            <a:ext cx="5183863" cy="1863968"/>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党章要加强五个修养</a:t>
            </a:r>
          </a:p>
        </p:txBody>
      </p:sp>
      <p:grpSp>
        <p:nvGrpSpPr>
          <p:cNvPr id="26" name="组合 25"/>
          <p:cNvGrpSpPr/>
          <p:nvPr/>
        </p:nvGrpSpPr>
        <p:grpSpPr>
          <a:xfrm>
            <a:off x="1846503" y="3862761"/>
            <a:ext cx="3529472" cy="427094"/>
            <a:chOff x="6480128" y="2344650"/>
            <a:chExt cx="4800448" cy="667693"/>
          </a:xfrm>
        </p:grpSpPr>
        <p:sp>
          <p:nvSpPr>
            <p:cNvPr id="27" name="矩形 26"/>
            <p:cNvSpPr/>
            <p:nvPr/>
          </p:nvSpPr>
          <p:spPr>
            <a:xfrm>
              <a:off x="7248128" y="234465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理论</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28" name="矩形 27"/>
            <p:cNvSpPr/>
            <p:nvPr/>
          </p:nvSpPr>
          <p:spPr>
            <a:xfrm>
              <a:off x="6480128" y="2344650"/>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29" name="组合 28"/>
          <p:cNvGrpSpPr/>
          <p:nvPr/>
        </p:nvGrpSpPr>
        <p:grpSpPr>
          <a:xfrm>
            <a:off x="1846503" y="4457834"/>
            <a:ext cx="3529472" cy="427094"/>
            <a:chOff x="6480128" y="3064730"/>
            <a:chExt cx="4800448" cy="667693"/>
          </a:xfrm>
        </p:grpSpPr>
        <p:sp>
          <p:nvSpPr>
            <p:cNvPr id="30" name="矩形 29"/>
            <p:cNvSpPr/>
            <p:nvPr/>
          </p:nvSpPr>
          <p:spPr>
            <a:xfrm>
              <a:off x="7248128" y="306473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政治</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31" name="矩形 30"/>
            <p:cNvSpPr/>
            <p:nvPr/>
          </p:nvSpPr>
          <p:spPr>
            <a:xfrm>
              <a:off x="6480128" y="3064730"/>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32" name="组合 31"/>
          <p:cNvGrpSpPr/>
          <p:nvPr/>
        </p:nvGrpSpPr>
        <p:grpSpPr>
          <a:xfrm>
            <a:off x="1846503" y="5083074"/>
            <a:ext cx="3529472" cy="427093"/>
            <a:chOff x="6480128" y="3784811"/>
            <a:chExt cx="4800448" cy="667693"/>
          </a:xfrm>
        </p:grpSpPr>
        <p:sp>
          <p:nvSpPr>
            <p:cNvPr id="33" name="矩形 32"/>
            <p:cNvSpPr/>
            <p:nvPr/>
          </p:nvSpPr>
          <p:spPr>
            <a:xfrm>
              <a:off x="7248128" y="3784811"/>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道德</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35" name="矩形 34"/>
            <p:cNvSpPr/>
            <p:nvPr/>
          </p:nvSpPr>
          <p:spPr>
            <a:xfrm>
              <a:off x="6480128" y="3784811"/>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03</a:t>
              </a:r>
            </a:p>
          </p:txBody>
        </p:sp>
      </p:grpSp>
      <p:grpSp>
        <p:nvGrpSpPr>
          <p:cNvPr id="36" name="组合 35"/>
          <p:cNvGrpSpPr/>
          <p:nvPr/>
        </p:nvGrpSpPr>
        <p:grpSpPr>
          <a:xfrm>
            <a:off x="6744579" y="3862761"/>
            <a:ext cx="3527884" cy="427094"/>
            <a:chOff x="6480128" y="4504890"/>
            <a:chExt cx="4800448" cy="667693"/>
          </a:xfrm>
        </p:grpSpPr>
        <p:sp>
          <p:nvSpPr>
            <p:cNvPr id="37" name="矩形 36"/>
            <p:cNvSpPr/>
            <p:nvPr/>
          </p:nvSpPr>
          <p:spPr>
            <a:xfrm>
              <a:off x="7248128" y="450489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纪律</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38" name="矩形 37"/>
            <p:cNvSpPr/>
            <p:nvPr/>
          </p:nvSpPr>
          <p:spPr>
            <a:xfrm>
              <a:off x="6480128" y="4504891"/>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04</a:t>
              </a:r>
            </a:p>
          </p:txBody>
        </p:sp>
      </p:grpSp>
      <p:grpSp>
        <p:nvGrpSpPr>
          <p:cNvPr id="39" name="组合 38"/>
          <p:cNvGrpSpPr/>
          <p:nvPr/>
        </p:nvGrpSpPr>
        <p:grpSpPr>
          <a:xfrm>
            <a:off x="6744579" y="4457834"/>
            <a:ext cx="3527884" cy="427094"/>
            <a:chOff x="6480128" y="5224970"/>
            <a:chExt cx="4800448" cy="667693"/>
          </a:xfrm>
        </p:grpSpPr>
        <p:sp>
          <p:nvSpPr>
            <p:cNvPr id="41" name="矩形 40"/>
            <p:cNvSpPr/>
            <p:nvPr/>
          </p:nvSpPr>
          <p:spPr>
            <a:xfrm>
              <a:off x="7248128" y="522497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作风</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42" name="矩形 41"/>
            <p:cNvSpPr/>
            <p:nvPr/>
          </p:nvSpPr>
          <p:spPr>
            <a:xfrm>
              <a:off x="6480128" y="5224971"/>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05</a:t>
              </a:r>
            </a:p>
          </p:txBody>
        </p:sp>
      </p:grpSp>
      <p:pic>
        <p:nvPicPr>
          <p:cNvPr id="3" name="图片 2" descr="933915c406a4de60a5b7a646797f4595"/>
          <p:cNvPicPr>
            <a:picLocks noChangeAspect="1"/>
          </p:cNvPicPr>
          <p:nvPr/>
        </p:nvPicPr>
        <p:blipFill>
          <a:blip r:embed="rId3" cstate="email"/>
          <a:stretch>
            <a:fillRect/>
          </a:stretch>
        </p:blipFill>
        <p:spPr>
          <a:xfrm>
            <a:off x="513147" y="1067127"/>
            <a:ext cx="4431607" cy="2795634"/>
          </a:xfrm>
          <a:prstGeom prst="rect">
            <a:avLst/>
          </a:prstGeom>
        </p:spPr>
      </p:pic>
    </p:spTree>
  </p:cSld>
  <p:clrMapOvr>
    <a:masterClrMapping/>
  </p:clrMapOvr>
  <p:transition spd="slow" advClick="0" advTm="1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wipe(left)">
                                      <p:cBhvr>
                                        <p:cTn id="15" dur="500"/>
                                        <p:tgtEl>
                                          <p:spTgt spid="40">
                                            <p:txEl>
                                              <p:pRg st="0" end="0"/>
                                            </p:txEl>
                                          </p:spTgt>
                                        </p:tgtEl>
                                      </p:cBhvr>
                                    </p:animEffect>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ppt_x</p:attrName>
                                        </p:attrNameLst>
                                      </p:cBhvr>
                                      <p:tavLst>
                                        <p:tav tm="0">
                                          <p:val>
                                            <p:strVal val="1+#ppt_w/2"/>
                                          </p:val>
                                        </p:tav>
                                        <p:tav tm="100000">
                                          <p:val>
                                            <p:strVal val="#ppt_x"/>
                                          </p:val>
                                        </p:tav>
                                      </p:tavLst>
                                    </p:anim>
                                    <p:anim calcmode="lin" valueType="num">
                                      <p:cBhvr>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ppt_x</p:attrName>
                                        </p:attrNameLst>
                                      </p:cBhvr>
                                      <p:tavLst>
                                        <p:tav tm="0">
                                          <p:val>
                                            <p:strVal val="1+#ppt_w/2"/>
                                          </p:val>
                                        </p:tav>
                                        <p:tav tm="100000">
                                          <p:val>
                                            <p:strVal val="#ppt_x"/>
                                          </p:val>
                                        </p:tav>
                                      </p:tavLst>
                                    </p:anim>
                                    <p:anim calcmode="lin" valueType="num">
                                      <p:cBhvr>
                                        <p:cTn id="25" dur="5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ppt_x</p:attrName>
                                        </p:attrNameLst>
                                      </p:cBhvr>
                                      <p:tavLst>
                                        <p:tav tm="0">
                                          <p:val>
                                            <p:strVal val="1+#ppt_w/2"/>
                                          </p:val>
                                        </p:tav>
                                        <p:tav tm="100000">
                                          <p:val>
                                            <p:strVal val="#ppt_x"/>
                                          </p:val>
                                        </p:tav>
                                      </p:tavLst>
                                    </p:anim>
                                    <p:anim calcmode="lin" valueType="num">
                                      <p:cBhvr>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2"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ppt_x</p:attrName>
                                        </p:attrNameLst>
                                      </p:cBhvr>
                                      <p:tavLst>
                                        <p:tav tm="0">
                                          <p:val>
                                            <p:strVal val="1+#ppt_w/2"/>
                                          </p:val>
                                        </p:tav>
                                        <p:tav tm="100000">
                                          <p:val>
                                            <p:strVal val="#ppt_x"/>
                                          </p:val>
                                        </p:tav>
                                      </p:tavLst>
                                    </p:anim>
                                    <p:anim calcmode="lin" valueType="num">
                                      <p:cBhvr>
                                        <p:cTn id="35" dur="500" fill="hold"/>
                                        <p:tgtEl>
                                          <p:spTgt spid="3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ppt_x</p:attrName>
                                        </p:attrNameLst>
                                      </p:cBhvr>
                                      <p:tavLst>
                                        <p:tav tm="0">
                                          <p:val>
                                            <p:strVal val="1+#ppt_w/2"/>
                                          </p:val>
                                        </p:tav>
                                        <p:tav tm="100000">
                                          <p:val>
                                            <p:strVal val="#ppt_x"/>
                                          </p:val>
                                        </p:tav>
                                      </p:tavLst>
                                    </p:anim>
                                    <p:anim calcmode="lin" valueType="num">
                                      <p:cBhvr>
                                        <p:cTn id="40"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0327" y="20151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要全面掌握党章基本内容</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671409"/>
            <a:ext cx="7633694" cy="1716311"/>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4000" b="1" spc="300" noProof="1">
                <a:solidFill>
                  <a:schemeClr val="bg1"/>
                </a:solidFill>
                <a:latin typeface="微软雅黑" panose="020B0503020204020204" pitchFamily="34" charset="-122"/>
                <a:ea typeface="微软雅黑" panose="020B0503020204020204" pitchFamily="34" charset="-122"/>
                <a:cs typeface="+mn-ea"/>
                <a:sym typeface="+mn-lt"/>
              </a:rPr>
              <a:t>要全面掌握党章基本内容</a:t>
            </a:r>
          </a:p>
        </p:txBody>
      </p:sp>
      <p:sp>
        <p:nvSpPr>
          <p:cNvPr id="25" name="矩形 24"/>
          <p:cNvSpPr/>
          <p:nvPr/>
        </p:nvSpPr>
        <p:spPr>
          <a:xfrm>
            <a:off x="1565479" y="4374321"/>
            <a:ext cx="9059455" cy="922140"/>
          </a:xfrm>
          <a:prstGeom prst="rect">
            <a:avLst/>
          </a:prstGeom>
        </p:spPr>
        <p:txBody>
          <a:bodyPr wrap="square">
            <a:spAutoFit/>
          </a:bodyPr>
          <a:lstStyle/>
          <a:p>
            <a:pPr marL="285750" indent="-285750" fontAlgn="auto">
              <a:lnSpc>
                <a:spcPct val="150000"/>
              </a:lnSpc>
              <a:buClr>
                <a:srgbClr val="F40000"/>
              </a:buClr>
              <a:buFont typeface="Wingdings" panose="05000000000000000000" pitchFamily="2" charset="2"/>
              <a:buChar char="u"/>
            </a:pP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党章</a:t>
            </a: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对党的性质、宗旨、指导思想、奋斗纲领和重大方针政策作出了明确规定，对党员权利和义务作出了明确规定，对党的制度和各级党组织的行为规范作出了明确规定，对党的各级领导干部的基本条件作出了明确规定，对党的纪律作出了明确规定。</a:t>
            </a:r>
            <a:endPar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2564148" y="3914204"/>
            <a:ext cx="6773157" cy="460435"/>
          </a:xfrm>
          <a:prstGeom prst="rect">
            <a:avLst/>
          </a:prstGeom>
          <a:noFill/>
          <a:ln cmpd="sng">
            <a:noFill/>
          </a:ln>
        </p:spPr>
        <p:txBody>
          <a:bodyPr wrap="square">
            <a:spAutoFit/>
          </a:bodyPr>
          <a:lstStyle/>
          <a:p>
            <a:pPr algn="ctr" fontAlgn="auto">
              <a:lnSpc>
                <a:spcPct val="120000"/>
              </a:lnSpc>
            </a:pP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全党同志都要全面了解和掌握</a:t>
            </a:r>
          </a:p>
        </p:txBody>
      </p:sp>
      <p:pic>
        <p:nvPicPr>
          <p:cNvPr id="3" name="图片 2" descr="933915c406a4de60a5b7a646797f4595"/>
          <p:cNvPicPr>
            <a:picLocks noChangeAspect="1"/>
          </p:cNvPicPr>
          <p:nvPr/>
        </p:nvPicPr>
        <p:blipFill>
          <a:blip r:embed="rId3" cstate="email"/>
          <a:stretch>
            <a:fillRect/>
          </a:stretch>
        </p:blipFill>
        <p:spPr>
          <a:xfrm>
            <a:off x="512512" y="1118569"/>
            <a:ext cx="4431607" cy="2795634"/>
          </a:xfrm>
          <a:prstGeom prst="rect">
            <a:avLst/>
          </a:prstGeom>
        </p:spPr>
      </p:pic>
    </p:spTree>
  </p:cSld>
  <p:clrMapOvr>
    <a:masterClrMapping/>
  </p:clrMapOvr>
  <p:transition spd="slow" advClick="0" advTm="1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53362"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要严格遵守党章各项规定</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671409"/>
            <a:ext cx="7633694" cy="1716311"/>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4000" b="1" spc="300" noProof="1">
                <a:solidFill>
                  <a:schemeClr val="bg1"/>
                </a:solidFill>
                <a:latin typeface="微软雅黑" panose="020B0503020204020204" pitchFamily="34" charset="-122"/>
                <a:ea typeface="微软雅黑" panose="020B0503020204020204" pitchFamily="34" charset="-122"/>
                <a:cs typeface="+mn-ea"/>
                <a:sym typeface="+mn-lt"/>
              </a:rPr>
              <a:t>要严格遵守党章各项规定</a:t>
            </a:r>
          </a:p>
        </p:txBody>
      </p:sp>
      <p:sp>
        <p:nvSpPr>
          <p:cNvPr id="25" name="矩形 24"/>
          <p:cNvSpPr/>
          <p:nvPr/>
        </p:nvSpPr>
        <p:spPr>
          <a:xfrm>
            <a:off x="1565479" y="4452436"/>
            <a:ext cx="9059455" cy="922140"/>
          </a:xfrm>
          <a:prstGeom prst="rect">
            <a:avLst/>
          </a:prstGeom>
        </p:spPr>
        <p:txBody>
          <a:bodyPr wrap="square">
            <a:spAutoFit/>
          </a:bodyPr>
          <a:lstStyle/>
          <a:p>
            <a:pPr marL="285750" indent="-285750" fontAlgn="auto">
              <a:lnSpc>
                <a:spcPct val="150000"/>
              </a:lnSpc>
              <a:buClr>
                <a:srgbClr val="F40000"/>
              </a:buClr>
              <a:buFont typeface="Wingdings" panose="05000000000000000000" pitchFamily="2" charset="2"/>
              <a:buChar char="u"/>
            </a:pP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全党要牢固树立党章意识，真正把党章作为加强党性修养的根本标准，作为指导党的工作、党内活动、党的建设的根本依据，把党章各项规定落实到行动上。建立健全党内制度体系，要以党章为根本依据；判断各级党组织和党员、干部的表现，要以党章为基本标准；解决党内矛盾，要以党章为根本规则。</a:t>
            </a:r>
          </a:p>
        </p:txBody>
      </p:sp>
      <p:sp>
        <p:nvSpPr>
          <p:cNvPr id="44" name="矩形 43"/>
          <p:cNvSpPr/>
          <p:nvPr/>
        </p:nvSpPr>
        <p:spPr>
          <a:xfrm>
            <a:off x="2064019" y="3863715"/>
            <a:ext cx="8062375" cy="460435"/>
          </a:xfrm>
          <a:prstGeom prst="rect">
            <a:avLst/>
          </a:prstGeom>
          <a:noFill/>
          <a:ln cmpd="sng">
            <a:noFill/>
          </a:ln>
        </p:spPr>
        <p:txBody>
          <a:bodyPr wrap="square">
            <a:spAutoFit/>
          </a:bodyPr>
          <a:lstStyle/>
          <a:p>
            <a:pPr algn="ctr" fontAlgn="auto">
              <a:lnSpc>
                <a:spcPct val="120000"/>
              </a:lnSpc>
            </a:pP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全党共同来维护</a:t>
            </a:r>
            <a:r>
              <a:rPr lang="en-US" altLang="zh-CN" sz="20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党章</a:t>
            </a:r>
            <a:r>
              <a:rPr lang="en-US" altLang="zh-CN" sz="20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的权威性和严肃性</a:t>
            </a:r>
          </a:p>
        </p:txBody>
      </p:sp>
      <p:pic>
        <p:nvPicPr>
          <p:cNvPr id="3" name="图片 2" descr="933915c406a4de60a5b7a646797f4595"/>
          <p:cNvPicPr>
            <a:picLocks noChangeAspect="1"/>
          </p:cNvPicPr>
          <p:nvPr/>
        </p:nvPicPr>
        <p:blipFill>
          <a:blip r:embed="rId3" cstate="email"/>
          <a:stretch>
            <a:fillRect/>
          </a:stretch>
        </p:blipFill>
        <p:spPr>
          <a:xfrm>
            <a:off x="427411" y="1068398"/>
            <a:ext cx="4431607" cy="2795634"/>
          </a:xfrm>
          <a:prstGeom prst="rect">
            <a:avLst/>
          </a:prstGeom>
        </p:spPr>
      </p:pic>
    </p:spTree>
  </p:cSld>
  <p:clrMapOvr>
    <a:masterClrMapping/>
  </p:clrMapOvr>
  <p:transition spd="slow" advClick="0" advTm="17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素材\国庆\e0376a6ef6ec8448fa9a6f7f f15d19b0.pnge0376a6ef6ec8448fa9a6f7f f15d19b0"/>
          <p:cNvPicPr>
            <a:picLocks noChangeAspect="1"/>
          </p:cNvPicPr>
          <p:nvPr/>
        </p:nvPicPr>
        <p:blipFill>
          <a:blip r:embed="rId3"/>
          <a:srcRect/>
          <a:stretch>
            <a:fillRect/>
          </a:stretch>
        </p:blipFill>
        <p:spPr>
          <a:xfrm>
            <a:off x="0" y="2365872"/>
            <a:ext cx="12207560" cy="4469712"/>
          </a:xfrm>
          <a:prstGeom prst="rect">
            <a:avLst/>
          </a:prstGeom>
        </p:spPr>
      </p:pic>
      <p:pic>
        <p:nvPicPr>
          <p:cNvPr id="9" name="图片 8" descr="gyhju56764"/>
          <p:cNvPicPr>
            <a:picLocks noChangeAspect="1"/>
          </p:cNvPicPr>
          <p:nvPr/>
        </p:nvPicPr>
        <p:blipFill>
          <a:blip r:embed="rId4" cstate="email"/>
          <a:stretch>
            <a:fillRect/>
          </a:stretch>
        </p:blipFill>
        <p:spPr>
          <a:xfrm>
            <a:off x="1" y="-22674"/>
            <a:ext cx="9039132" cy="1359712"/>
          </a:xfrm>
          <a:prstGeom prst="rect">
            <a:avLst/>
          </a:prstGeom>
        </p:spPr>
      </p:pic>
      <p:pic>
        <p:nvPicPr>
          <p:cNvPr id="23" name="Picture 5" descr="C:\Documents and Settings\Administrator\桌面\05.png"/>
          <p:cNvPicPr>
            <a:picLocks noChangeAspect="1" noChangeArrowheads="1"/>
          </p:cNvPicPr>
          <p:nvPr/>
        </p:nvPicPr>
        <p:blipFill>
          <a:blip r:embed="rId5" cstate="email"/>
          <a:srcRect/>
          <a:stretch>
            <a:fillRect/>
          </a:stretch>
        </p:blipFill>
        <p:spPr bwMode="auto">
          <a:xfrm>
            <a:off x="9938791" y="435463"/>
            <a:ext cx="1965182" cy="1481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ound Same Side Corner Rectangle 21"/>
          <p:cNvSpPr/>
          <p:nvPr/>
        </p:nvSpPr>
        <p:spPr>
          <a:xfrm rot="16200000" flipH="1">
            <a:off x="5409635" y="-1078816"/>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5525220" y="-942274"/>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3632674" y="2365872"/>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党章的概述</a:t>
            </a:r>
          </a:p>
        </p:txBody>
      </p:sp>
      <p:sp>
        <p:nvSpPr>
          <p:cNvPr id="15" name="文本框 8"/>
          <p:cNvSpPr txBox="1"/>
          <p:nvPr/>
        </p:nvSpPr>
        <p:spPr>
          <a:xfrm>
            <a:off x="5652236" y="2193385"/>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3636308"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15590" y="2345805"/>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889141" y="2488822"/>
            <a:ext cx="1294521" cy="1036552"/>
            <a:chOff x="2448582"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448582"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02</a:t>
              </a:r>
              <a:endParaRPr lang="zh-CN" altLang="en-US" sz="4800" dirty="0">
                <a:solidFill>
                  <a:schemeClr val="bg1"/>
                </a:solidFill>
                <a:latin typeface="Impact" panose="020B0806030902050204" pitchFamily="34" charset="0"/>
                <a:ea typeface="微软雅黑" panose="020B0503020204020204" pitchFamily="34" charset="-122"/>
                <a:cs typeface="+mn-cs"/>
              </a:endParaRPr>
            </a:p>
          </p:txBody>
        </p:sp>
      </p:grpSp>
      <p:sp>
        <p:nvSpPr>
          <p:cNvPr id="24" name="文本框 8"/>
          <p:cNvSpPr txBox="1"/>
          <p:nvPr/>
        </p:nvSpPr>
        <p:spPr>
          <a:xfrm>
            <a:off x="4046748" y="3253082"/>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spTree>
  </p:cSld>
  <p:clrMapOvr>
    <a:masterClrMapping/>
  </p:clrMapOvr>
  <p:transition spd="slow" advClick="0" advTm="58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0-#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3"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ppt_x</p:attrName>
                                        </p:attrNameLst>
                                      </p:cBhvr>
                                      <p:tavLst>
                                        <p:tav tm="0">
                                          <p:val>
                                            <p:strVal val="1+#ppt_w/2"/>
                                          </p:val>
                                        </p:tav>
                                        <p:tav tm="100000">
                                          <p:val>
                                            <p:strVal val="#ppt_x"/>
                                          </p:val>
                                        </p:tav>
                                      </p:tavLst>
                                    </p:anim>
                                    <p:anim calcmode="lin" valueType="num">
                                      <p:cBhvr>
                                        <p:cTn id="19" dur="10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900" fill="hold"/>
                                        <p:tgtEl>
                                          <p:spTgt spid="11"/>
                                        </p:tgtEl>
                                        <p:attrNameLst>
                                          <p:attrName>ppt_w</p:attrName>
                                        </p:attrNameLst>
                                      </p:cBhvr>
                                      <p:tavLst>
                                        <p:tav tm="0">
                                          <p:val>
                                            <p:fltVal val="0"/>
                                          </p:val>
                                        </p:tav>
                                        <p:tav tm="100000">
                                          <p:val>
                                            <p:strVal val="#ppt_w"/>
                                          </p:val>
                                        </p:tav>
                                      </p:tavLst>
                                    </p:anim>
                                    <p:anim calcmode="lin" valueType="num">
                                      <p:cBhvr>
                                        <p:cTn id="24" dur="900" fill="hold"/>
                                        <p:tgtEl>
                                          <p:spTgt spid="11"/>
                                        </p:tgtEl>
                                        <p:attrNameLst>
                                          <p:attrName>ppt_h</p:attrName>
                                        </p:attrNameLst>
                                      </p:cBhvr>
                                      <p:tavLst>
                                        <p:tav tm="0">
                                          <p:val>
                                            <p:fltVal val="0"/>
                                          </p:val>
                                        </p:tav>
                                        <p:tav tm="100000">
                                          <p:val>
                                            <p:strVal val="#ppt_h"/>
                                          </p:val>
                                        </p:tav>
                                      </p:tavLst>
                                    </p:anim>
                                    <p:animEffect transition="in" filter="fade">
                                      <p:cBhvr>
                                        <p:cTn id="25" dur="9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900" fill="hold"/>
                                        <p:tgtEl>
                                          <p:spTgt spid="10"/>
                                        </p:tgtEl>
                                        <p:attrNameLst>
                                          <p:attrName>ppt_w</p:attrName>
                                        </p:attrNameLst>
                                      </p:cBhvr>
                                      <p:tavLst>
                                        <p:tav tm="0">
                                          <p:val>
                                            <p:fltVal val="0"/>
                                          </p:val>
                                        </p:tav>
                                        <p:tav tm="100000">
                                          <p:val>
                                            <p:strVal val="#ppt_w"/>
                                          </p:val>
                                        </p:tav>
                                      </p:tavLst>
                                    </p:anim>
                                    <p:anim calcmode="lin" valueType="num">
                                      <p:cBhvr>
                                        <p:cTn id="29" dur="900" fill="hold"/>
                                        <p:tgtEl>
                                          <p:spTgt spid="10"/>
                                        </p:tgtEl>
                                        <p:attrNameLst>
                                          <p:attrName>ppt_h</p:attrName>
                                        </p:attrNameLst>
                                      </p:cBhvr>
                                      <p:tavLst>
                                        <p:tav tm="0">
                                          <p:val>
                                            <p:fltVal val="0"/>
                                          </p:val>
                                        </p:tav>
                                        <p:tav tm="100000">
                                          <p:val>
                                            <p:strVal val="#ppt_h"/>
                                          </p:val>
                                        </p:tav>
                                      </p:tavLst>
                                    </p:anim>
                                    <p:animEffect transition="in" filter="fade">
                                      <p:cBhvr>
                                        <p:cTn id="30" dur="900"/>
                                        <p:tgtEl>
                                          <p:spTgt spid="10"/>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550"/>
                                        <p:tgtEl>
                                          <p:spTgt spid="15"/>
                                        </p:tgtEl>
                                      </p:cBhvr>
                                    </p:animEffect>
                                  </p:childTnLst>
                                </p:cTn>
                              </p:par>
                            </p:childTnLst>
                          </p:cTn>
                        </p:par>
                        <p:par>
                          <p:cTn id="39" fill="hold">
                            <p:stCondLst>
                              <p:cond delay="7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8000"/>
                            </p:stCondLst>
                            <p:childTnLst>
                              <p:par>
                                <p:cTn id="44" presetID="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par>
                          <p:cTn id="48" fill="hold">
                            <p:stCondLst>
                              <p:cond delay="850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5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66355" y="25993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党员领导干部要做表率</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8" y="1628541"/>
            <a:ext cx="6481019" cy="2086247"/>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3000" b="1" spc="300" noProof="1">
                <a:solidFill>
                  <a:schemeClr val="bg1"/>
                </a:solidFill>
                <a:latin typeface="微软雅黑" panose="020B0503020204020204" pitchFamily="34" charset="-122"/>
                <a:ea typeface="微软雅黑" panose="020B0503020204020204" pitchFamily="34" charset="-122"/>
                <a:cs typeface="+mn-ea"/>
                <a:sym typeface="+mn-lt"/>
              </a:rPr>
              <a:t>党员领导干部要做学习党章、遵守党章的模范</a:t>
            </a:r>
          </a:p>
        </p:txBody>
      </p:sp>
      <p:sp>
        <p:nvSpPr>
          <p:cNvPr id="25" name="矩形 24"/>
          <p:cNvSpPr/>
          <p:nvPr/>
        </p:nvSpPr>
        <p:spPr>
          <a:xfrm>
            <a:off x="1637562" y="4597235"/>
            <a:ext cx="9061043" cy="922140"/>
          </a:xfrm>
          <a:prstGeom prst="rect">
            <a:avLst/>
          </a:prstGeom>
        </p:spPr>
        <p:txBody>
          <a:bodyPr wrap="square">
            <a:spAutoFit/>
          </a:bodyPr>
          <a:lstStyle/>
          <a:p>
            <a:pPr marL="285750" indent="-285750" fontAlgn="auto">
              <a:lnSpc>
                <a:spcPct val="150000"/>
              </a:lnSpc>
              <a:buClr>
                <a:srgbClr val="F40000"/>
              </a:buClr>
              <a:buFont typeface="Wingdings" panose="05000000000000000000" pitchFamily="2" charset="2"/>
              <a:buChar char="u"/>
            </a:pP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党章</a:t>
            </a: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p>
        </p:txBody>
      </p:sp>
      <p:sp>
        <p:nvSpPr>
          <p:cNvPr id="44" name="矩形 43"/>
          <p:cNvSpPr/>
          <p:nvPr/>
        </p:nvSpPr>
        <p:spPr>
          <a:xfrm>
            <a:off x="2064019" y="3767183"/>
            <a:ext cx="8208444" cy="830053"/>
          </a:xfrm>
          <a:prstGeom prst="rect">
            <a:avLst/>
          </a:prstGeom>
          <a:noFill/>
          <a:ln cmpd="sng">
            <a:noFill/>
          </a:ln>
        </p:spPr>
        <p:txBody>
          <a:bodyPr wrap="square">
            <a:spAutoFit/>
          </a:bodyPr>
          <a:lstStyle/>
          <a:p>
            <a:pPr algn="just" fontAlgn="auto">
              <a:lnSpc>
                <a:spcPct val="120000"/>
              </a:lnSpc>
            </a:pP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在坚定理想信念、坚持实事求是、推动科学发展、密切联系群众、加强道德修养、严守党的纪律等方面为广大党员作出表率。</a:t>
            </a:r>
          </a:p>
        </p:txBody>
      </p:sp>
      <p:pic>
        <p:nvPicPr>
          <p:cNvPr id="3" name="图片 2" descr="933915c406a4de60a5b7a646797f4595"/>
          <p:cNvPicPr>
            <a:picLocks noChangeAspect="1"/>
          </p:cNvPicPr>
          <p:nvPr/>
        </p:nvPicPr>
        <p:blipFill>
          <a:blip r:embed="rId3" cstate="email"/>
          <a:stretch>
            <a:fillRect/>
          </a:stretch>
        </p:blipFill>
        <p:spPr>
          <a:xfrm>
            <a:off x="470597" y="971865"/>
            <a:ext cx="4431607" cy="2795634"/>
          </a:xfrm>
          <a:prstGeom prst="rect">
            <a:avLst/>
          </a:prstGeom>
        </p:spPr>
      </p:pic>
    </p:spTree>
  </p:cSld>
  <p:clrMapOvr>
    <a:masterClrMapping/>
  </p:clrMapOvr>
  <p:transition spd="slow" advClick="0" advTm="124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95569" y="27454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党员领导干部要做表率</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8" y="1628541"/>
            <a:ext cx="6481019" cy="2086247"/>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  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3000" b="1" spc="300" noProof="1">
                <a:solidFill>
                  <a:schemeClr val="bg1"/>
                </a:solidFill>
                <a:latin typeface="微软雅黑" panose="020B0503020204020204" pitchFamily="34" charset="-122"/>
                <a:ea typeface="微软雅黑" panose="020B0503020204020204" pitchFamily="34" charset="-122"/>
                <a:cs typeface="+mn-ea"/>
                <a:sym typeface="+mn-lt"/>
              </a:rPr>
              <a:t>党员领导干部要做学习党章、遵守党章的模范</a:t>
            </a:r>
          </a:p>
        </p:txBody>
      </p:sp>
      <p:sp>
        <p:nvSpPr>
          <p:cNvPr id="25" name="矩形 24"/>
          <p:cNvSpPr/>
          <p:nvPr/>
        </p:nvSpPr>
        <p:spPr>
          <a:xfrm>
            <a:off x="1637562" y="4545793"/>
            <a:ext cx="9061043" cy="645244"/>
          </a:xfrm>
          <a:prstGeom prst="rect">
            <a:avLst/>
          </a:prstGeom>
        </p:spPr>
        <p:txBody>
          <a:bodyPr wrap="square">
            <a:spAutoFit/>
          </a:bodyPr>
          <a:lstStyle/>
          <a:p>
            <a:pPr marL="285750" indent="-285750" fontAlgn="auto">
              <a:buClr>
                <a:srgbClr val="F40000"/>
              </a:buClr>
              <a:buFont typeface="Wingdings" panose="05000000000000000000" pitchFamily="2" charset="2"/>
              <a:buChar char="u"/>
            </a:pP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党章</a:t>
            </a: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p>
        </p:txBody>
      </p:sp>
      <p:sp>
        <p:nvSpPr>
          <p:cNvPr id="44" name="矩形 43"/>
          <p:cNvSpPr/>
          <p:nvPr/>
        </p:nvSpPr>
        <p:spPr>
          <a:xfrm>
            <a:off x="2064019" y="3838947"/>
            <a:ext cx="8208444" cy="706847"/>
          </a:xfrm>
          <a:prstGeom prst="rect">
            <a:avLst/>
          </a:prstGeom>
          <a:noFill/>
          <a:ln cmpd="sng">
            <a:noFill/>
          </a:ln>
        </p:spPr>
        <p:txBody>
          <a:bodyPr wrap="square">
            <a:spAutoFit/>
          </a:bodyPr>
          <a:lstStyle/>
          <a:p>
            <a:pPr algn="just" fontAlgn="auto">
              <a:lnSpc>
                <a:spcPct val="100000"/>
              </a:lnSpc>
            </a:pP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在坚定理想信念、坚持实事求是、推动科学发展、密切联系群众、加强道德修养、严守党的纪律等方面为广大党员作出表率。</a:t>
            </a:r>
          </a:p>
        </p:txBody>
      </p:sp>
      <p:pic>
        <p:nvPicPr>
          <p:cNvPr id="3" name="图片 2" descr="933915c406a4de60a5b7a646797f4595"/>
          <p:cNvPicPr>
            <a:picLocks noChangeAspect="1"/>
          </p:cNvPicPr>
          <p:nvPr/>
        </p:nvPicPr>
        <p:blipFill>
          <a:blip r:embed="rId3" cstate="email"/>
          <a:stretch>
            <a:fillRect/>
          </a:stretch>
        </p:blipFill>
        <p:spPr>
          <a:xfrm>
            <a:off x="386131" y="1043629"/>
            <a:ext cx="4431607" cy="2795634"/>
          </a:xfrm>
          <a:prstGeom prst="rect">
            <a:avLst/>
          </a:prstGeom>
        </p:spPr>
      </p:pic>
    </p:spTree>
  </p:cSld>
  <p:clrMapOvr>
    <a:masterClrMapping/>
  </p:clrMapOvr>
  <p:transition spd="slow" advClick="0" advTm="13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ls-6385"/>
          <p:cNvPicPr>
            <a:picLocks noChangeAspect="1"/>
          </p:cNvPicPr>
          <p:nvPr/>
        </p:nvPicPr>
        <p:blipFill>
          <a:blip r:embed="rId3" cstate="email"/>
          <a:stretch>
            <a:fillRect/>
          </a:stretch>
        </p:blipFill>
        <p:spPr>
          <a:xfrm>
            <a:off x="-11431" y="1998159"/>
            <a:ext cx="12213910" cy="4871719"/>
          </a:xfrm>
          <a:prstGeom prst="rect">
            <a:avLst/>
          </a:prstGeom>
        </p:spPr>
      </p:pic>
      <p:sp>
        <p:nvSpPr>
          <p:cNvPr id="16" name="TextBox 138"/>
          <p:cNvSpPr txBox="1"/>
          <p:nvPr/>
        </p:nvSpPr>
        <p:spPr>
          <a:xfrm>
            <a:off x="5280271" y="4310582"/>
            <a:ext cx="2246537" cy="338592"/>
          </a:xfrm>
          <a:prstGeom prst="rect">
            <a:avLst/>
          </a:prstGeom>
          <a:noFill/>
        </p:spPr>
        <p:txBody>
          <a:bodyPr wrap="none" lIns="91446" tIns="45723" rIns="91446" bIns="45723" rtlCol="0">
            <a:spAutoFit/>
          </a:bodyPr>
          <a:lstStyle/>
          <a:p>
            <a:pPr algn="ctr"/>
            <a:r>
              <a:rPr lang="en-US" altLang="zh-CN" sz="16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Thanks</a:t>
            </a:r>
            <a:r>
              <a:rPr lang="zh-CN" altLang="en-US" sz="16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 </a:t>
            </a:r>
            <a:r>
              <a:rPr lang="en-US" altLang="zh-CN" sz="16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For</a:t>
            </a:r>
            <a:r>
              <a:rPr lang="zh-CN" altLang="en-US" sz="16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 </a:t>
            </a:r>
            <a:r>
              <a:rPr lang="en-US" altLang="zh-CN" sz="16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Watching</a:t>
            </a:r>
          </a:p>
        </p:txBody>
      </p:sp>
      <p:sp>
        <p:nvSpPr>
          <p:cNvPr id="18" name="TextBox 37"/>
          <p:cNvSpPr>
            <a:spLocks noChangeArrowheads="1"/>
          </p:cNvSpPr>
          <p:nvPr/>
        </p:nvSpPr>
        <p:spPr bwMode="auto">
          <a:xfrm>
            <a:off x="3479295" y="2986886"/>
            <a:ext cx="5848488" cy="132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6" tIns="45724" rIns="91446" bIns="45724">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80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谢谢欣赏</a:t>
            </a:r>
          </a:p>
        </p:txBody>
      </p:sp>
      <p:pic>
        <p:nvPicPr>
          <p:cNvPr id="19" name="图片 18" descr="6139 893"/>
          <p:cNvPicPr>
            <a:picLocks noChangeAspect="1"/>
          </p:cNvPicPr>
          <p:nvPr/>
        </p:nvPicPr>
        <p:blipFill>
          <a:blip r:embed="rId4" cstate="email"/>
          <a:stretch>
            <a:fillRect/>
          </a:stretch>
        </p:blipFill>
        <p:spPr>
          <a:xfrm>
            <a:off x="3176" y="5269"/>
            <a:ext cx="5276902" cy="2271056"/>
          </a:xfrm>
          <a:prstGeom prst="rect">
            <a:avLst/>
          </a:prstGeom>
        </p:spPr>
      </p:pic>
      <p:pic>
        <p:nvPicPr>
          <p:cNvPr id="20" name="图片 19" descr="f710bc5b55c2e227594fffe34bcb5165"/>
          <p:cNvPicPr>
            <a:picLocks noChangeAspect="1"/>
          </p:cNvPicPr>
          <p:nvPr/>
        </p:nvPicPr>
        <p:blipFill>
          <a:blip r:embed="rId5"/>
          <a:stretch>
            <a:fillRect/>
          </a:stretch>
        </p:blipFill>
        <p:spPr>
          <a:xfrm>
            <a:off x="5029220" y="1148419"/>
            <a:ext cx="2362508" cy="1838564"/>
          </a:xfrm>
          <a:prstGeom prst="rect">
            <a:avLst/>
          </a:prstGeom>
          <a:effectLst>
            <a:outerShdw blurRad="50800" dist="38100" dir="2700000" algn="tl" rotWithShape="0">
              <a:prstClr val="black">
                <a:alpha val="40000"/>
              </a:prstClr>
            </a:outerShdw>
          </a:effectLst>
        </p:spPr>
      </p:pic>
      <p:pic>
        <p:nvPicPr>
          <p:cNvPr id="26" name="图片 25" descr="22"/>
          <p:cNvPicPr>
            <a:picLocks noChangeAspect="1"/>
          </p:cNvPicPr>
          <p:nvPr/>
        </p:nvPicPr>
        <p:blipFill>
          <a:blip r:embed="rId6" cstate="email"/>
          <a:stretch>
            <a:fillRect/>
          </a:stretch>
        </p:blipFill>
        <p:spPr>
          <a:xfrm>
            <a:off x="9126774" y="371077"/>
            <a:ext cx="2736571" cy="1159026"/>
          </a:xfrm>
          <a:prstGeom prst="rect">
            <a:avLst/>
          </a:prstGeom>
        </p:spPr>
      </p:pic>
    </p:spTree>
  </p:cSld>
  <p:clrMapOvr>
    <a:masterClrMapping/>
  </p:clrMapOvr>
  <p:transition spd="slow" advClick="0" advTm="84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by="(-#ppt_w*2)" calcmode="lin" valueType="num">
                                      <p:cBhvr rctx="PPT">
                                        <p:cTn id="24" dur="500" autoRev="1" fill="hold">
                                          <p:stCondLst>
                                            <p:cond delay="0"/>
                                          </p:stCondLst>
                                        </p:cTn>
                                        <p:tgtEl>
                                          <p:spTgt spid="18"/>
                                        </p:tgtEl>
                                        <p:attrNameLst>
                                          <p:attrName>ppt_w</p:attrName>
                                        </p:attrNameLst>
                                      </p:cBhvr>
                                    </p:anim>
                                    <p:anim by="(#ppt_w*0.50)" calcmode="lin" valueType="num">
                                      <p:cBhvr>
                                        <p:cTn id="25" dur="500" decel="50000" autoRev="1" fill="hold">
                                          <p:stCondLst>
                                            <p:cond delay="0"/>
                                          </p:stCondLst>
                                        </p:cTn>
                                        <p:tgtEl>
                                          <p:spTgt spid="18"/>
                                        </p:tgtEl>
                                        <p:attrNameLst>
                                          <p:attrName>ppt_x</p:attrName>
                                        </p:attrNameLst>
                                      </p:cBhvr>
                                    </p:anim>
                                    <p:anim from="(-#ppt_h/2)" to="(#ppt_y)" calcmode="lin" valueType="num">
                                      <p:cBhvr>
                                        <p:cTn id="26" dur="1000" fill="hold">
                                          <p:stCondLst>
                                            <p:cond delay="0"/>
                                          </p:stCondLst>
                                        </p:cTn>
                                        <p:tgtEl>
                                          <p:spTgt spid="18"/>
                                        </p:tgtEl>
                                        <p:attrNameLst>
                                          <p:attrName>ppt_y</p:attrName>
                                        </p:attrNameLst>
                                      </p:cBhvr>
                                    </p:anim>
                                    <p:animRot by="21600000">
                                      <p:cBhvr>
                                        <p:cTn id="27" dur="1000" fill="hold">
                                          <p:stCondLst>
                                            <p:cond delay="0"/>
                                          </p:stCondLst>
                                        </p:cTn>
                                        <p:tgtEl>
                                          <p:spTgt spid="18"/>
                                        </p:tgtEl>
                                        <p:attrNameLst>
                                          <p:attrName>r</p:attrName>
                                        </p:attrNameLst>
                                      </p:cBhvr>
                                    </p:animRo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2867" y="28089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党章的概述</a:t>
            </a:r>
          </a:p>
        </p:txBody>
      </p:sp>
      <p:sp>
        <p:nvSpPr>
          <p:cNvPr id="31" name="文本框 30"/>
          <p:cNvSpPr txBox="1"/>
          <p:nvPr/>
        </p:nvSpPr>
        <p:spPr>
          <a:xfrm>
            <a:off x="4944120" y="2720883"/>
            <a:ext cx="6336538" cy="977392"/>
          </a:xfrm>
          <a:prstGeom prst="rect">
            <a:avLst/>
          </a:prstGeom>
          <a:noFill/>
          <a:ln w="9525">
            <a:noFill/>
          </a:ln>
        </p:spPr>
        <p:txBody>
          <a:bodyPr wrap="square" anchor="t">
            <a:spAutoFit/>
          </a:bodyPr>
          <a:lstStyle/>
          <a:p>
            <a:pPr algn="just">
              <a:lnSpc>
                <a:spcPct val="120000"/>
              </a:lnSpc>
            </a:pPr>
            <a:r>
              <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2017</a:t>
            </a:r>
            <a:r>
              <a:rPr lang="zh-CN" altLang="en-US" sz="2400" b="1" dirty="0">
                <a:solidFill>
                  <a:srgbClr val="EE2222"/>
                </a:solidFill>
                <a:latin typeface="微软雅黑" panose="020B0503020204020204" pitchFamily="34" charset="-122"/>
                <a:ea typeface="微软雅黑" panose="020B0503020204020204" pitchFamily="34" charset="-122"/>
                <a:cs typeface="微软雅黑Light" charset="0"/>
                <a:sym typeface="Calibri" panose="020F0502020204030204" charset="0"/>
              </a:rPr>
              <a:t>年</a:t>
            </a:r>
            <a:r>
              <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10</a:t>
            </a:r>
            <a:r>
              <a:rPr lang="zh-CN" altLang="en-US" sz="2400" b="1" dirty="0">
                <a:solidFill>
                  <a:srgbClr val="EE2222"/>
                </a:solidFill>
                <a:latin typeface="微软雅黑" panose="020B0503020204020204" pitchFamily="34" charset="-122"/>
                <a:ea typeface="微软雅黑" panose="020B0503020204020204" pitchFamily="34" charset="-122"/>
                <a:cs typeface="微软雅黑Light" charset="0"/>
                <a:sym typeface="Calibri" panose="020F0502020204030204" charset="0"/>
              </a:rPr>
              <a:t>月</a:t>
            </a:r>
            <a:r>
              <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24</a:t>
            </a:r>
            <a:r>
              <a:rPr lang="zh-CN" altLang="en-US" sz="2400" b="1" dirty="0">
                <a:solidFill>
                  <a:srgbClr val="EE2222"/>
                </a:solidFill>
                <a:latin typeface="微软雅黑" panose="020B0503020204020204" pitchFamily="34" charset="-122"/>
                <a:ea typeface="微软雅黑" panose="020B0503020204020204" pitchFamily="34" charset="-122"/>
                <a:cs typeface="微软雅黑Light" charset="0"/>
                <a:sym typeface="Calibri" panose="020F0502020204030204" charset="0"/>
              </a:rPr>
              <a:t>日</a:t>
            </a:r>
            <a:r>
              <a:rPr lang="zh-CN" altLang="en-US"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中国共产党第十九次全国代表大会审议通过生效</a:t>
            </a:r>
            <a:endPar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endParaRPr>
          </a:p>
        </p:txBody>
      </p:sp>
      <p:sp>
        <p:nvSpPr>
          <p:cNvPr id="32" name="文本框 31"/>
          <p:cNvSpPr txBox="1"/>
          <p:nvPr/>
        </p:nvSpPr>
        <p:spPr>
          <a:xfrm>
            <a:off x="4944120" y="3792586"/>
            <a:ext cx="6336538" cy="1339002"/>
          </a:xfrm>
          <a:prstGeom prst="rect">
            <a:avLst/>
          </a:prstGeom>
          <a:noFill/>
        </p:spPr>
        <p:txBody>
          <a:bodyPr wrap="square" rtlCol="0">
            <a:spAutoFit/>
          </a:bodyPr>
          <a:lstStyle/>
          <a:p>
            <a:pPr fontAlgn="auto">
              <a:lnSpc>
                <a:spcPct val="150000"/>
              </a:lnSpc>
            </a:pPr>
            <a:r>
              <a:rPr lang="zh-CN" altLang="en-US"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中国共产党章程</a:t>
            </a:r>
            <a:r>
              <a:rPr lang="en-US" altLang="zh-CN"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修正案</a:t>
            </a:r>
            <a:r>
              <a:rPr lang="en-US" altLang="zh-CN"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（以下简称党章）是中国共产党为实现党的纲领制定的根本法规，是党的各级组织和全体党员必须严格遵守的基本准则和规定。</a:t>
            </a:r>
            <a:endParaRPr lang="en-US" altLang="zh-CN"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3" name="圆角矩形 4"/>
          <p:cNvSpPr/>
          <p:nvPr/>
        </p:nvSpPr>
        <p:spPr>
          <a:xfrm>
            <a:off x="4944119" y="1915916"/>
            <a:ext cx="6230161" cy="650960"/>
          </a:xfrm>
          <a:prstGeom prst="roundRect">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latin typeface="微软雅黑" panose="020B0503020204020204" pitchFamily="34" charset="-122"/>
                <a:ea typeface="微软雅黑" panose="020B0503020204020204" pitchFamily="34" charset="-122"/>
              </a:rPr>
              <a:t>十九大最新版中国共产党章程</a:t>
            </a:r>
          </a:p>
        </p:txBody>
      </p:sp>
      <p:pic>
        <p:nvPicPr>
          <p:cNvPr id="35" name="图片 34"/>
          <p:cNvPicPr>
            <a:picLocks noChangeAspect="1"/>
          </p:cNvPicPr>
          <p:nvPr/>
        </p:nvPicPr>
        <p:blipFill>
          <a:blip r:embed="rId3" cstate="email"/>
          <a:stretch>
            <a:fillRect/>
          </a:stretch>
        </p:blipFill>
        <p:spPr>
          <a:xfrm>
            <a:off x="1241614" y="1924074"/>
            <a:ext cx="2405796" cy="3123406"/>
          </a:xfrm>
          <a:prstGeom prst="rect">
            <a:avLst/>
          </a:prstGeom>
          <a:effectLst>
            <a:reflection blurRad="6350" stA="25000" endPos="26000" dir="5400000" sy="-100000" algn="bl" rotWithShape="0"/>
          </a:effectLst>
        </p:spPr>
      </p:pic>
    </p:spTree>
  </p:cSld>
  <p:clrMapOvr>
    <a:masterClrMapping/>
  </p:clrMapOvr>
  <p:transition spd="slow" advClick="0" advTm="318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100000">
                                          <p:val>
                                            <p:strVal val="#ppt_x"/>
                                          </p:val>
                                        </p:tav>
                                      </p:tavLst>
                                    </p:anim>
                                    <p:anim calcmode="lin" valueType="num">
                                      <p:cBhvr>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30中国共产党章程"/>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C60C0C"/>
      </a:accent1>
      <a:accent2>
        <a:srgbClr val="F65050"/>
      </a:accent2>
      <a:accent3>
        <a:srgbClr val="FC7C7C"/>
      </a:accent3>
      <a:accent4>
        <a:srgbClr val="FE6666"/>
      </a:accent4>
      <a:accent5>
        <a:srgbClr val="EE2222"/>
      </a:accent5>
      <a:accent6>
        <a:srgbClr val="D22828"/>
      </a:accent6>
      <a:hlink>
        <a:srgbClr val="C60C0C"/>
      </a:hlink>
      <a:folHlink>
        <a:srgbClr val="BFBFBF"/>
      </a:folHlink>
    </a:clrScheme>
    <a:fontScheme name="自定义 2">
      <a:majorFont>
        <a:latin typeface="Cambria"/>
        <a:ea typeface="微软雅黑"/>
        <a:cs typeface=""/>
      </a:majorFont>
      <a:minorFont>
        <a:latin typeface="Calibri"/>
        <a:ea typeface="微软雅黑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6522</Words>
  <Application>Microsoft Office PowerPoint</Application>
  <PresentationFormat>宽屏</PresentationFormat>
  <Paragraphs>676</Paragraphs>
  <Slides>82</Slides>
  <Notes>82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82</vt:i4>
      </vt:variant>
    </vt:vector>
  </HeadingPairs>
  <TitlesOfParts>
    <vt:vector size="93" baseType="lpstr">
      <vt:lpstr>方正粗宋简体</vt:lpstr>
      <vt:lpstr>华文琥珀</vt:lpstr>
      <vt:lpstr>微软雅黑</vt:lpstr>
      <vt:lpstr>Arial</vt:lpstr>
      <vt:lpstr>Calibri</vt:lpstr>
      <vt:lpstr>Calibri Light</vt:lpstr>
      <vt:lpstr>Cambria</vt:lpstr>
      <vt:lpstr>Impact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10.30中国共产党章程</dc:title>
  <dc:creator>1</dc:creator>
  <cp:lastModifiedBy>天 下</cp:lastModifiedBy>
  <cp:revision>3</cp:revision>
  <dcterms:created xsi:type="dcterms:W3CDTF">2016-06-25T02:36:00Z</dcterms:created>
  <dcterms:modified xsi:type="dcterms:W3CDTF">2021-01-05T07:29:07Z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