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23.xml" ContentType="application/vnd.openxmlformats-officedocument.presentationml.tags+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 id="2147483660" r:id="rId2"/>
  </p:sldMasterIdLst>
  <p:notesMasterIdLst>
    <p:notesMasterId r:id="rId30"/>
  </p:notesMasterIdLst>
  <p:sldIdLst>
    <p:sldId id="256" r:id="rId3"/>
    <p:sldId id="280" r:id="rId4"/>
    <p:sldId id="281" r:id="rId5"/>
    <p:sldId id="260" r:id="rId6"/>
    <p:sldId id="261" r:id="rId7"/>
    <p:sldId id="264" r:id="rId8"/>
    <p:sldId id="273" r:id="rId9"/>
    <p:sldId id="265" r:id="rId10"/>
    <p:sldId id="282" r:id="rId11"/>
    <p:sldId id="277" r:id="rId12"/>
    <p:sldId id="278" r:id="rId13"/>
    <p:sldId id="266" r:id="rId14"/>
    <p:sldId id="269" r:id="rId15"/>
    <p:sldId id="270" r:id="rId16"/>
    <p:sldId id="283" r:id="rId17"/>
    <p:sldId id="272" r:id="rId18"/>
    <p:sldId id="257" r:id="rId19"/>
    <p:sldId id="258" r:id="rId20"/>
    <p:sldId id="259" r:id="rId21"/>
    <p:sldId id="279" r:id="rId22"/>
    <p:sldId id="284" r:id="rId23"/>
    <p:sldId id="263" r:id="rId24"/>
    <p:sldId id="267" r:id="rId25"/>
    <p:sldId id="271" r:id="rId26"/>
    <p:sldId id="275" r:id="rId27"/>
    <p:sldId id="276" r:id="rId28"/>
    <p:sldId id="285" r:id="rId29"/>
  </p:sldIdLst>
  <p:sldSz cx="9144000" cy="5143500" type="screen16x9"/>
  <p:notesSz cx="6858000" cy="9144000"/>
  <p:custShowLst>
    <p:custShow name="自定义放映 1" id="0">
      <p:sldLst>
        <p:sld r:id="rId3"/>
        <p:sld r:id="rId11"/>
      </p:sldLst>
    </p:custShow>
  </p:custShow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511">
          <p15:clr>
            <a:srgbClr val="A4A3A4"/>
          </p15:clr>
        </p15:guide>
        <p15:guide id="2" pos="29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B469D"/>
    <a:srgbClr val="08316E"/>
    <a:srgbClr val="FF9900"/>
    <a:srgbClr val="FDD903"/>
    <a:srgbClr val="0000FF"/>
    <a:srgbClr val="FFFFFF"/>
    <a:srgbClr val="B2B2B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94464" autoAdjust="0"/>
  </p:normalViewPr>
  <p:slideViewPr>
    <p:cSldViewPr>
      <p:cViewPr varScale="1">
        <p:scale>
          <a:sx n="138" d="100"/>
          <a:sy n="138" d="100"/>
        </p:scale>
        <p:origin x="828" y="114"/>
      </p:cViewPr>
      <p:guideLst>
        <p:guide orient="horz" pos="1511"/>
        <p:guide pos="2947"/>
      </p:guideLst>
    </p:cSldViewPr>
  </p:slideViewPr>
  <p:notesTextViewPr>
    <p:cViewPr>
      <p:scale>
        <a:sx n="1" d="1"/>
        <a:sy n="1" d="1"/>
      </p:scale>
      <p:origin x="0" y="0"/>
    </p:cViewPr>
  </p:notesTextViewPr>
  <p:sorterViewPr>
    <p:cViewPr>
      <p:scale>
        <a:sx n="66" d="100"/>
        <a:sy n="66" d="100"/>
      </p:scale>
      <p:origin x="0" y="0"/>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0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vl1pPr>
          </a:lstStyle>
          <a:p>
            <a:r>
              <a:rPr lang="zh-CN" altLang="en-US"/>
              <a:t>单击此处添加标题</a:t>
            </a:r>
          </a:p>
        </p:txBody>
      </p:sp>
      <p:sp>
        <p:nvSpPr>
          <p:cNvPr id="3075" name="Rectangle 3"/>
          <p:cNvSpPr>
            <a:spLocks noGrp="1" noChangeArrowheads="1"/>
          </p:cNvSpPr>
          <p:nvPr>
            <p:ph type="dt" idx="1"/>
          </p:nvPr>
        </p:nvSpPr>
        <p:spPr bwMode="auto">
          <a:xfrm>
            <a:off x="3883025" y="0"/>
            <a:ext cx="2973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p>
        </p:txBody>
      </p:sp>
      <p:sp>
        <p:nvSpPr>
          <p:cNvPr id="3076" name="Rectangle 4"/>
          <p:cNvSpPr>
            <a:spLocks noGrp="1" noRot="1" noChangeAspect="1" noChangeArrowheads="1"/>
          </p:cNvSpPr>
          <p:nvPr>
            <p:ph type="sldImg" idx="2"/>
          </p:nvPr>
        </p:nvSpPr>
        <p:spPr bwMode="auto">
          <a:xfrm>
            <a:off x="381000" y="685800"/>
            <a:ext cx="6096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Rot="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685213"/>
            <a:ext cx="2970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vl1pPr>
          </a:lstStyle>
          <a:p>
            <a:endParaRPr lang="en-US"/>
          </a:p>
        </p:txBody>
      </p:sp>
      <p:sp>
        <p:nvSpPr>
          <p:cNvPr id="3079" name="Rectangle 7"/>
          <p:cNvSpPr>
            <a:spLocks noGrp="1" noChangeArrowheads="1"/>
          </p:cNvSpPr>
          <p:nvPr>
            <p:ph type="sldNum" sz="quarter" idx="5"/>
          </p:nvPr>
        </p:nvSpPr>
        <p:spPr bwMode="auto">
          <a:xfrm>
            <a:off x="3883025" y="8685213"/>
            <a:ext cx="2973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3A930D33-079D-4CA9-A1E7-7078CAC5F2FE}" type="slidenum">
              <a:rPr lang="zh-CN" altLang="en-US"/>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3A930D33-079D-4CA9-A1E7-7078CAC5F2FE}" type="slidenum">
              <a:rPr kumimoji="0" lang="zh-CN" altLang="en-US"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t>27</a:t>
            </a:fld>
            <a:endParaRPr kumimoji="0" lang="en-US"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0"/>
            <a:ext cx="7772400" cy="1102519"/>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80"/>
            <a:ext cx="2057400" cy="4388644"/>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80"/>
            <a:ext cx="6019800" cy="4388644"/>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chemeClr val="bg1"/>
        </a:solidFill>
        <a:effectLst/>
      </p:bgPr>
    </p:bg>
    <p:spTree>
      <p:nvGrpSpPr>
        <p:cNvPr id="1" name=""/>
        <p:cNvGrpSpPr/>
        <p:nvPr/>
      </p:nvGrpSpPr>
      <p:grpSpPr>
        <a:xfrm>
          <a:off x="0" y="0"/>
          <a:ext cx="0" cy="0"/>
          <a:chOff x="0" y="0"/>
          <a:chExt cx="0" cy="0"/>
        </a:xfrm>
      </p:grpSpPr>
      <p:pic>
        <p:nvPicPr>
          <p:cNvPr id="4" name="图片 3"/>
          <p:cNvPicPr>
            <a:picLocks noChangeAspect="1"/>
          </p:cNvPicPr>
          <p:nvPr userDrawn="1"/>
        </p:nvPicPr>
        <p:blipFill rotWithShape="1">
          <a:blip r:embed="rId2" cstate="email"/>
          <a:srcRect/>
          <a:stretch>
            <a:fillRect/>
          </a:stretch>
        </p:blipFill>
        <p:spPr>
          <a:xfrm>
            <a:off x="0" y="1373"/>
            <a:ext cx="9144000" cy="665428"/>
          </a:xfrm>
          <a:prstGeom prst="rect">
            <a:avLst/>
          </a:prstGeom>
        </p:spPr>
      </p:pic>
      <p:sp>
        <p:nvSpPr>
          <p:cNvPr id="3" name="文本框 2"/>
          <p:cNvSpPr txBox="1"/>
          <p:nvPr userDrawn="1"/>
        </p:nvSpPr>
        <p:spPr>
          <a:xfrm>
            <a:off x="228714" y="103254"/>
            <a:ext cx="3262432" cy="461665"/>
          </a:xfrm>
          <a:prstGeom prst="rect">
            <a:avLst/>
          </a:prstGeom>
          <a:noFill/>
        </p:spPr>
        <p:txBody>
          <a:bodyPr wrap="none" rtlCol="0">
            <a:spAutoFit/>
          </a:bodyPr>
          <a:lstStyle/>
          <a:p>
            <a:r>
              <a:rPr lang="zh-CN" altLang="en-US" sz="2400" b="1" dirty="0">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5979"/>
            <a:ext cx="8229600" cy="857250"/>
          </a:xfrm>
          <a:prstGeom prst="rect">
            <a:avLst/>
          </a:prstGeom>
        </p:spPr>
        <p:txBody>
          <a:bodyPr lIns="121963" tIns="60981" rIns="121963" bIns="60981"/>
          <a:lstStyle/>
          <a:p>
            <a:r>
              <a:rPr lang="zh-CN" altLang="en-US"/>
              <a:t>单击此处编辑母版标题样式</a:t>
            </a:r>
          </a:p>
        </p:txBody>
      </p:sp>
      <p:sp>
        <p:nvSpPr>
          <p:cNvPr id="3" name="日期占位符 2"/>
          <p:cNvSpPr>
            <a:spLocks noGrp="1"/>
          </p:cNvSpPr>
          <p:nvPr>
            <p:ph type="dt" sz="half" idx="10"/>
          </p:nvPr>
        </p:nvSpPr>
        <p:spPr>
          <a:xfrm>
            <a:off x="457200" y="4767263"/>
            <a:ext cx="2133600" cy="273844"/>
          </a:xfrm>
          <a:prstGeom prst="rect">
            <a:avLst/>
          </a:prstGeom>
        </p:spPr>
        <p:txBody>
          <a:bodyPr lIns="121963" tIns="60981" rIns="121963" bIns="60981"/>
          <a:lstStyle/>
          <a:p>
            <a:pPr marL="0" marR="0" lvl="0" indent="0" algn="l" defTabSz="914400" rtl="0" eaLnBrk="1" fontAlgn="auto" latinLnBrk="0" hangingPunct="1">
              <a:lnSpc>
                <a:spcPct val="100000"/>
              </a:lnSpc>
              <a:spcBef>
                <a:spcPts val="0"/>
              </a:spcBef>
              <a:spcAft>
                <a:spcPts val="0"/>
              </a:spcAft>
              <a:buClrTx/>
              <a:buSzTx/>
              <a:buFontTx/>
              <a:buNone/>
              <a:defRPr/>
            </a:pPr>
            <a:fld id="{DF659192-60C8-49F5-94DF-1E29C3FCC85C}" type="datetimeFigureOut">
              <a:rPr kumimoji="0" lang="zh-CN" altLang="en-US" sz="18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2021/1/5</a:t>
            </a:fld>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 name="页脚占位符 3"/>
          <p:cNvSpPr>
            <a:spLocks noGrp="1"/>
          </p:cNvSpPr>
          <p:nvPr>
            <p:ph type="ftr" sz="quarter" idx="11"/>
          </p:nvPr>
        </p:nvSpPr>
        <p:spPr>
          <a:xfrm>
            <a:off x="3124201" y="4767263"/>
            <a:ext cx="2895600" cy="273844"/>
          </a:xfrm>
          <a:prstGeom prst="rect">
            <a:avLst/>
          </a:prstGeom>
        </p:spPr>
        <p:txBody>
          <a:bodyPr lIns="121963" tIns="60981" rIns="121963" bIns="6098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 name="灯片编号占位符 4"/>
          <p:cNvSpPr>
            <a:spLocks noGrp="1"/>
          </p:cNvSpPr>
          <p:nvPr>
            <p:ph type="sldNum" sz="quarter" idx="12"/>
          </p:nvPr>
        </p:nvSpPr>
        <p:spPr>
          <a:xfrm>
            <a:off x="6553200" y="4767263"/>
            <a:ext cx="2133600" cy="273844"/>
          </a:xfrm>
          <a:prstGeom prst="rect">
            <a:avLst/>
          </a:prstGeom>
        </p:spPr>
        <p:txBody>
          <a:bodyPr lIns="121963" tIns="60981" rIns="121963" bIns="60981"/>
          <a:lstStyle/>
          <a:p>
            <a:pPr marL="0" marR="0" lvl="0" indent="0" algn="l" defTabSz="914400" rtl="0" eaLnBrk="1" fontAlgn="auto" latinLnBrk="0" hangingPunct="1">
              <a:lnSpc>
                <a:spcPct val="100000"/>
              </a:lnSpc>
              <a:spcBef>
                <a:spcPts val="0"/>
              </a:spcBef>
              <a:spcAft>
                <a:spcPts val="0"/>
              </a:spcAft>
              <a:buClrTx/>
              <a:buSzTx/>
              <a:buFontTx/>
              <a:buNone/>
              <a:defRPr/>
            </a:pPr>
            <a:fld id="{EB730883-2733-4EB0-9793-894FF9D50112}" type="slidenum">
              <a:rPr kumimoji="0" lang="zh-CN" altLang="en-US" sz="18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4767263"/>
            <a:ext cx="2133600" cy="273844"/>
          </a:xfrm>
          <a:prstGeom prst="rect">
            <a:avLst/>
          </a:prstGeom>
        </p:spPr>
        <p:txBody>
          <a:bodyPr lIns="121963" tIns="60981" rIns="121963" bIns="60981"/>
          <a:lstStyle/>
          <a:p>
            <a:pPr marL="0" marR="0" lvl="0" indent="0" algn="l" defTabSz="914400" rtl="0" eaLnBrk="1" fontAlgn="auto" latinLnBrk="0" hangingPunct="1">
              <a:lnSpc>
                <a:spcPct val="100000"/>
              </a:lnSpc>
              <a:spcBef>
                <a:spcPts val="0"/>
              </a:spcBef>
              <a:spcAft>
                <a:spcPts val="0"/>
              </a:spcAft>
              <a:buClrTx/>
              <a:buSzTx/>
              <a:buFontTx/>
              <a:buNone/>
              <a:defRPr/>
            </a:pPr>
            <a:fld id="{DF659192-60C8-49F5-94DF-1E29C3FCC85C}" type="datetimeFigureOut">
              <a:rPr kumimoji="0" lang="zh-CN" altLang="en-US" sz="18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2021/1/5</a:t>
            </a:fld>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 name="页脚占位符 2"/>
          <p:cNvSpPr>
            <a:spLocks noGrp="1"/>
          </p:cNvSpPr>
          <p:nvPr>
            <p:ph type="ftr" sz="quarter" idx="11"/>
          </p:nvPr>
        </p:nvSpPr>
        <p:spPr>
          <a:xfrm>
            <a:off x="3124201" y="4767263"/>
            <a:ext cx="2895600" cy="273844"/>
          </a:xfrm>
          <a:prstGeom prst="rect">
            <a:avLst/>
          </a:prstGeom>
        </p:spPr>
        <p:txBody>
          <a:bodyPr lIns="121963" tIns="60981" rIns="121963" bIns="6098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 name="灯片编号占位符 3"/>
          <p:cNvSpPr>
            <a:spLocks noGrp="1"/>
          </p:cNvSpPr>
          <p:nvPr>
            <p:ph type="sldNum" sz="quarter" idx="12"/>
          </p:nvPr>
        </p:nvSpPr>
        <p:spPr>
          <a:xfrm>
            <a:off x="6553200" y="4767263"/>
            <a:ext cx="2133600" cy="273844"/>
          </a:xfrm>
          <a:prstGeom prst="rect">
            <a:avLst/>
          </a:prstGeom>
        </p:spPr>
        <p:txBody>
          <a:bodyPr lIns="121963" tIns="60981" rIns="121963" bIns="60981"/>
          <a:lstStyle/>
          <a:p>
            <a:pPr marL="0" marR="0" lvl="0" indent="0" algn="l" defTabSz="914400" rtl="0" eaLnBrk="1" fontAlgn="auto" latinLnBrk="0" hangingPunct="1">
              <a:lnSpc>
                <a:spcPct val="100000"/>
              </a:lnSpc>
              <a:spcBef>
                <a:spcPts val="0"/>
              </a:spcBef>
              <a:spcAft>
                <a:spcPts val="0"/>
              </a:spcAft>
              <a:buClrTx/>
              <a:buSzTx/>
              <a:buFontTx/>
              <a:buNone/>
              <a:defRPr/>
            </a:pPr>
            <a:fld id="{EB730883-2733-4EB0-9793-894FF9D50112}" type="slidenum">
              <a:rPr kumimoji="0" lang="zh-CN" altLang="en-US" sz="18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87"/>
            <a:ext cx="3008313" cy="871538"/>
          </a:xfrm>
          <a:prstGeom prst="rect">
            <a:avLst/>
          </a:prstGeom>
        </p:spPr>
        <p:txBody>
          <a:bodyPr lIns="121963" tIns="60981" rIns="121963" bIns="60981" anchor="b"/>
          <a:lstStyle>
            <a:lvl1pPr algn="l">
              <a:defRPr sz="2025" b="1"/>
            </a:lvl1pPr>
          </a:lstStyle>
          <a:p>
            <a:r>
              <a:rPr lang="zh-CN" altLang="en-US"/>
              <a:t>单击此处编辑母版标题样式</a:t>
            </a:r>
          </a:p>
        </p:txBody>
      </p:sp>
      <p:sp>
        <p:nvSpPr>
          <p:cNvPr id="3" name="内容占位符 2"/>
          <p:cNvSpPr>
            <a:spLocks noGrp="1"/>
          </p:cNvSpPr>
          <p:nvPr>
            <p:ph idx="1"/>
          </p:nvPr>
        </p:nvSpPr>
        <p:spPr>
          <a:xfrm>
            <a:off x="3575050" y="204789"/>
            <a:ext cx="5111750" cy="4389835"/>
          </a:xfrm>
          <a:prstGeom prst="rect">
            <a:avLst/>
          </a:prstGeom>
        </p:spPr>
        <p:txBody>
          <a:bodyPr lIns="121963" tIns="60981" rIns="121963" bIns="60981"/>
          <a:lstStyle>
            <a:lvl1pPr>
              <a:defRPr sz="3225"/>
            </a:lvl1pPr>
            <a:lvl2pPr>
              <a:defRPr sz="2775"/>
            </a:lvl2pPr>
            <a:lvl3pPr>
              <a:defRPr sz="2400"/>
            </a:lvl3pPr>
            <a:lvl4pPr>
              <a:defRPr sz="2025"/>
            </a:lvl4pPr>
            <a:lvl5pPr>
              <a:defRPr sz="2025"/>
            </a:lvl5pPr>
            <a:lvl6pPr>
              <a:defRPr sz="2025"/>
            </a:lvl6pPr>
            <a:lvl7pPr>
              <a:defRPr sz="2025"/>
            </a:lvl7pPr>
            <a:lvl8pPr>
              <a:defRPr sz="2025"/>
            </a:lvl8pPr>
            <a:lvl9pPr>
              <a:defRPr sz="202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2" y="1076327"/>
            <a:ext cx="3008313" cy="3518297"/>
          </a:xfrm>
          <a:prstGeom prst="rect">
            <a:avLst/>
          </a:prstGeom>
        </p:spPr>
        <p:txBody>
          <a:bodyPr lIns="121963" tIns="60981" rIns="121963" bIns="60981"/>
          <a:lstStyle>
            <a:lvl1pPr marL="0" indent="0">
              <a:buNone/>
              <a:defRPr sz="1425"/>
            </a:lvl1pPr>
            <a:lvl2pPr marL="457200" indent="0">
              <a:buNone/>
              <a:defRPr sz="1200"/>
            </a:lvl2pPr>
            <a:lvl3pPr marL="914400" indent="0">
              <a:buNone/>
              <a:defRPr sz="975"/>
            </a:lvl3pPr>
            <a:lvl4pPr marL="1371600" indent="0">
              <a:buNone/>
              <a:defRPr sz="900"/>
            </a:lvl4pPr>
            <a:lvl5pPr marL="1828165" indent="0">
              <a:buNone/>
              <a:defRPr sz="900"/>
            </a:lvl5pPr>
            <a:lvl6pPr marL="2285365" indent="0">
              <a:buNone/>
              <a:defRPr sz="900"/>
            </a:lvl6pPr>
            <a:lvl7pPr marL="2742565" indent="0">
              <a:buNone/>
              <a:defRPr sz="900"/>
            </a:lvl7pPr>
            <a:lvl8pPr marL="3199765" indent="0">
              <a:buNone/>
              <a:defRPr sz="900"/>
            </a:lvl8pPr>
            <a:lvl9pPr marL="3656965"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a:xfrm>
            <a:off x="457200" y="4767263"/>
            <a:ext cx="2133600" cy="273844"/>
          </a:xfrm>
          <a:prstGeom prst="rect">
            <a:avLst/>
          </a:prstGeom>
        </p:spPr>
        <p:txBody>
          <a:bodyPr lIns="121963" tIns="60981" rIns="121963" bIns="60981"/>
          <a:lstStyle/>
          <a:p>
            <a:pPr marL="0" marR="0" lvl="0" indent="0" algn="l" defTabSz="914400" rtl="0" eaLnBrk="1" fontAlgn="auto" latinLnBrk="0" hangingPunct="1">
              <a:lnSpc>
                <a:spcPct val="100000"/>
              </a:lnSpc>
              <a:spcBef>
                <a:spcPts val="0"/>
              </a:spcBef>
              <a:spcAft>
                <a:spcPts val="0"/>
              </a:spcAft>
              <a:buClrTx/>
              <a:buSzTx/>
              <a:buFontTx/>
              <a:buNone/>
              <a:defRPr/>
            </a:pPr>
            <a:fld id="{DF659192-60C8-49F5-94DF-1E29C3FCC85C}" type="datetimeFigureOut">
              <a:rPr kumimoji="0" lang="zh-CN" altLang="en-US" sz="18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2021/1/5</a:t>
            </a:fld>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 name="页脚占位符 5"/>
          <p:cNvSpPr>
            <a:spLocks noGrp="1"/>
          </p:cNvSpPr>
          <p:nvPr>
            <p:ph type="ftr" sz="quarter" idx="11"/>
          </p:nvPr>
        </p:nvSpPr>
        <p:spPr>
          <a:xfrm>
            <a:off x="3124201" y="4767263"/>
            <a:ext cx="2895600" cy="273844"/>
          </a:xfrm>
          <a:prstGeom prst="rect">
            <a:avLst/>
          </a:prstGeom>
        </p:spPr>
        <p:txBody>
          <a:bodyPr lIns="121963" tIns="60981" rIns="121963" bIns="6098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 name="灯片编号占位符 6"/>
          <p:cNvSpPr>
            <a:spLocks noGrp="1"/>
          </p:cNvSpPr>
          <p:nvPr>
            <p:ph type="sldNum" sz="quarter" idx="12"/>
          </p:nvPr>
        </p:nvSpPr>
        <p:spPr>
          <a:xfrm>
            <a:off x="6553200" y="4767263"/>
            <a:ext cx="2133600" cy="273844"/>
          </a:xfrm>
          <a:prstGeom prst="rect">
            <a:avLst/>
          </a:prstGeom>
        </p:spPr>
        <p:txBody>
          <a:bodyPr lIns="121963" tIns="60981" rIns="121963" bIns="60981"/>
          <a:lstStyle/>
          <a:p>
            <a:pPr marL="0" marR="0" lvl="0" indent="0" algn="l" defTabSz="914400" rtl="0" eaLnBrk="1" fontAlgn="auto" latinLnBrk="0" hangingPunct="1">
              <a:lnSpc>
                <a:spcPct val="100000"/>
              </a:lnSpc>
              <a:spcBef>
                <a:spcPts val="0"/>
              </a:spcBef>
              <a:spcAft>
                <a:spcPts val="0"/>
              </a:spcAft>
              <a:buClrTx/>
              <a:buSzTx/>
              <a:buFontTx/>
              <a:buNone/>
              <a:defRPr/>
            </a:pPr>
            <a:fld id="{EB730883-2733-4EB0-9793-894FF9D50112}" type="slidenum">
              <a:rPr kumimoji="0" lang="zh-CN" altLang="en-US" sz="18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lIns="121963" tIns="60981" rIns="121963" bIns="60981" anchor="b"/>
          <a:lstStyle>
            <a:lvl1pPr algn="l">
              <a:defRPr sz="2025"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a:prstGeom prst="rect">
            <a:avLst/>
          </a:prstGeom>
        </p:spPr>
        <p:txBody>
          <a:bodyPr lIns="121963" tIns="60981" rIns="121963" bIns="60981"/>
          <a:lstStyle>
            <a:lvl1pPr marL="0" indent="0">
              <a:buNone/>
              <a:defRPr sz="3225"/>
            </a:lvl1pPr>
            <a:lvl2pPr marL="457200" indent="0">
              <a:buNone/>
              <a:defRPr sz="2775"/>
            </a:lvl2pPr>
            <a:lvl3pPr marL="914400" indent="0">
              <a:buNone/>
              <a:defRPr sz="2400"/>
            </a:lvl3pPr>
            <a:lvl4pPr marL="1371600" indent="0">
              <a:buNone/>
              <a:defRPr sz="2025"/>
            </a:lvl4pPr>
            <a:lvl5pPr marL="1828165" indent="0">
              <a:buNone/>
              <a:defRPr sz="2025"/>
            </a:lvl5pPr>
            <a:lvl6pPr marL="2285365" indent="0">
              <a:buNone/>
              <a:defRPr sz="2025"/>
            </a:lvl6pPr>
            <a:lvl7pPr marL="2742565" indent="0">
              <a:buNone/>
              <a:defRPr sz="2025"/>
            </a:lvl7pPr>
            <a:lvl8pPr marL="3199765" indent="0">
              <a:buNone/>
              <a:defRPr sz="2025"/>
            </a:lvl8pPr>
            <a:lvl9pPr marL="3656965" indent="0">
              <a:buNone/>
              <a:defRPr sz="2025"/>
            </a:lvl9pPr>
          </a:lstStyle>
          <a:p>
            <a:endParaRPr lang="zh-CN" altLang="en-US"/>
          </a:p>
        </p:txBody>
      </p:sp>
      <p:sp>
        <p:nvSpPr>
          <p:cNvPr id="4" name="文本占位符 3"/>
          <p:cNvSpPr>
            <a:spLocks noGrp="1"/>
          </p:cNvSpPr>
          <p:nvPr>
            <p:ph type="body" sz="half" idx="2"/>
          </p:nvPr>
        </p:nvSpPr>
        <p:spPr>
          <a:xfrm>
            <a:off x="1792288" y="4025504"/>
            <a:ext cx="5486400" cy="603647"/>
          </a:xfrm>
          <a:prstGeom prst="rect">
            <a:avLst/>
          </a:prstGeom>
        </p:spPr>
        <p:txBody>
          <a:bodyPr lIns="121963" tIns="60981" rIns="121963" bIns="60981"/>
          <a:lstStyle>
            <a:lvl1pPr marL="0" indent="0">
              <a:buNone/>
              <a:defRPr sz="1425"/>
            </a:lvl1pPr>
            <a:lvl2pPr marL="457200" indent="0">
              <a:buNone/>
              <a:defRPr sz="1200"/>
            </a:lvl2pPr>
            <a:lvl3pPr marL="914400" indent="0">
              <a:buNone/>
              <a:defRPr sz="975"/>
            </a:lvl3pPr>
            <a:lvl4pPr marL="1371600" indent="0">
              <a:buNone/>
              <a:defRPr sz="900"/>
            </a:lvl4pPr>
            <a:lvl5pPr marL="1828165" indent="0">
              <a:buNone/>
              <a:defRPr sz="900"/>
            </a:lvl5pPr>
            <a:lvl6pPr marL="2285365" indent="0">
              <a:buNone/>
              <a:defRPr sz="900"/>
            </a:lvl6pPr>
            <a:lvl7pPr marL="2742565" indent="0">
              <a:buNone/>
              <a:defRPr sz="900"/>
            </a:lvl7pPr>
            <a:lvl8pPr marL="3199765" indent="0">
              <a:buNone/>
              <a:defRPr sz="900"/>
            </a:lvl8pPr>
            <a:lvl9pPr marL="3656965"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a:xfrm>
            <a:off x="457200" y="4767263"/>
            <a:ext cx="2133600" cy="273844"/>
          </a:xfrm>
          <a:prstGeom prst="rect">
            <a:avLst/>
          </a:prstGeom>
        </p:spPr>
        <p:txBody>
          <a:bodyPr lIns="121963" tIns="60981" rIns="121963" bIns="60981"/>
          <a:lstStyle/>
          <a:p>
            <a:pPr marL="0" marR="0" lvl="0" indent="0" algn="l" defTabSz="914400" rtl="0" eaLnBrk="1" fontAlgn="auto" latinLnBrk="0" hangingPunct="1">
              <a:lnSpc>
                <a:spcPct val="100000"/>
              </a:lnSpc>
              <a:spcBef>
                <a:spcPts val="0"/>
              </a:spcBef>
              <a:spcAft>
                <a:spcPts val="0"/>
              </a:spcAft>
              <a:buClrTx/>
              <a:buSzTx/>
              <a:buFontTx/>
              <a:buNone/>
              <a:defRPr/>
            </a:pPr>
            <a:fld id="{DF659192-60C8-49F5-94DF-1E29C3FCC85C}" type="datetimeFigureOut">
              <a:rPr kumimoji="0" lang="zh-CN" altLang="en-US" sz="18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2021/1/5</a:t>
            </a:fld>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 name="页脚占位符 5"/>
          <p:cNvSpPr>
            <a:spLocks noGrp="1"/>
          </p:cNvSpPr>
          <p:nvPr>
            <p:ph type="ftr" sz="quarter" idx="11"/>
          </p:nvPr>
        </p:nvSpPr>
        <p:spPr>
          <a:xfrm>
            <a:off x="3124201" y="4767263"/>
            <a:ext cx="2895600" cy="273844"/>
          </a:xfrm>
          <a:prstGeom prst="rect">
            <a:avLst/>
          </a:prstGeom>
        </p:spPr>
        <p:txBody>
          <a:bodyPr lIns="121963" tIns="60981" rIns="121963" bIns="6098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 name="灯片编号占位符 6"/>
          <p:cNvSpPr>
            <a:spLocks noGrp="1"/>
          </p:cNvSpPr>
          <p:nvPr>
            <p:ph type="sldNum" sz="quarter" idx="12"/>
          </p:nvPr>
        </p:nvSpPr>
        <p:spPr>
          <a:xfrm>
            <a:off x="6553200" y="4767263"/>
            <a:ext cx="2133600" cy="273844"/>
          </a:xfrm>
          <a:prstGeom prst="rect">
            <a:avLst/>
          </a:prstGeom>
        </p:spPr>
        <p:txBody>
          <a:bodyPr lIns="121963" tIns="60981" rIns="121963" bIns="60981"/>
          <a:lstStyle/>
          <a:p>
            <a:pPr marL="0" marR="0" lvl="0" indent="0" algn="l" defTabSz="914400" rtl="0" eaLnBrk="1" fontAlgn="auto" latinLnBrk="0" hangingPunct="1">
              <a:lnSpc>
                <a:spcPct val="100000"/>
              </a:lnSpc>
              <a:spcBef>
                <a:spcPts val="0"/>
              </a:spcBef>
              <a:spcAft>
                <a:spcPts val="0"/>
              </a:spcAft>
              <a:buClrTx/>
              <a:buSzTx/>
              <a:buFontTx/>
              <a:buNone/>
              <a:defRPr/>
            </a:pPr>
            <a:fld id="{EB730883-2733-4EB0-9793-894FF9D50112}" type="slidenum">
              <a:rPr kumimoji="0" lang="zh-CN" altLang="en-US" sz="18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1" y="205979"/>
            <a:ext cx="8229600" cy="857250"/>
          </a:xfrm>
          <a:prstGeom prst="rect">
            <a:avLst/>
          </a:prstGeom>
        </p:spPr>
        <p:txBody>
          <a:bodyPr lIns="121963" tIns="60981" rIns="121963" bIns="60981"/>
          <a:lstStyle/>
          <a:p>
            <a:r>
              <a:rPr lang="zh-CN" altLang="en-US"/>
              <a:t>单击此处编辑母版标题样式</a:t>
            </a:r>
          </a:p>
        </p:txBody>
      </p:sp>
      <p:sp>
        <p:nvSpPr>
          <p:cNvPr id="3" name="竖排文字占位符 2"/>
          <p:cNvSpPr>
            <a:spLocks noGrp="1"/>
          </p:cNvSpPr>
          <p:nvPr>
            <p:ph type="body" orient="vert" idx="1"/>
          </p:nvPr>
        </p:nvSpPr>
        <p:spPr>
          <a:xfrm>
            <a:off x="457201" y="1200152"/>
            <a:ext cx="8229600" cy="3394472"/>
          </a:xfrm>
          <a:prstGeom prst="rect">
            <a:avLst/>
          </a:prstGeom>
        </p:spPr>
        <p:txBody>
          <a:bodyPr vert="eaVert" lIns="121963" tIns="60981" rIns="121963" bIns="6098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7200" y="4767263"/>
            <a:ext cx="2133600" cy="273844"/>
          </a:xfrm>
          <a:prstGeom prst="rect">
            <a:avLst/>
          </a:prstGeom>
        </p:spPr>
        <p:txBody>
          <a:bodyPr lIns="121963" tIns="60981" rIns="121963" bIns="60981"/>
          <a:lstStyle/>
          <a:p>
            <a:pPr marL="0" marR="0" lvl="0" indent="0" algn="l" defTabSz="914400" rtl="0" eaLnBrk="1" fontAlgn="auto" latinLnBrk="0" hangingPunct="1">
              <a:lnSpc>
                <a:spcPct val="100000"/>
              </a:lnSpc>
              <a:spcBef>
                <a:spcPts val="0"/>
              </a:spcBef>
              <a:spcAft>
                <a:spcPts val="0"/>
              </a:spcAft>
              <a:buClrTx/>
              <a:buSzTx/>
              <a:buFontTx/>
              <a:buNone/>
              <a:defRPr/>
            </a:pPr>
            <a:fld id="{DF659192-60C8-49F5-94DF-1E29C3FCC85C}" type="datetimeFigureOut">
              <a:rPr kumimoji="0" lang="zh-CN" altLang="en-US" sz="18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2021/1/5</a:t>
            </a:fld>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11"/>
          </p:nvPr>
        </p:nvSpPr>
        <p:spPr>
          <a:xfrm>
            <a:off x="3124201" y="4767263"/>
            <a:ext cx="2895600" cy="273844"/>
          </a:xfrm>
          <a:prstGeom prst="rect">
            <a:avLst/>
          </a:prstGeom>
        </p:spPr>
        <p:txBody>
          <a:bodyPr lIns="121963" tIns="60981" rIns="121963" bIns="6098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lIns="121963" tIns="60981" rIns="121963" bIns="60981"/>
          <a:lstStyle/>
          <a:p>
            <a:pPr marL="0" marR="0" lvl="0" indent="0" algn="l" defTabSz="914400" rtl="0" eaLnBrk="1" fontAlgn="auto" latinLnBrk="0" hangingPunct="1">
              <a:lnSpc>
                <a:spcPct val="100000"/>
              </a:lnSpc>
              <a:spcBef>
                <a:spcPts val="0"/>
              </a:spcBef>
              <a:spcAft>
                <a:spcPts val="0"/>
              </a:spcAft>
              <a:buClrTx/>
              <a:buSzTx/>
              <a:buFontTx/>
              <a:buNone/>
              <a:defRPr/>
            </a:pPr>
            <a:fld id="{EB730883-2733-4EB0-9793-894FF9D50112}" type="slidenum">
              <a:rPr kumimoji="0" lang="zh-CN" altLang="en-US" sz="18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1" y="154781"/>
            <a:ext cx="2057400" cy="3290888"/>
          </a:xfrm>
          <a:prstGeom prst="rect">
            <a:avLst/>
          </a:prstGeom>
        </p:spPr>
        <p:txBody>
          <a:bodyPr vert="eaVert" lIns="121963" tIns="60981" rIns="121963" bIns="60981"/>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a:prstGeom prst="rect">
            <a:avLst/>
          </a:prstGeom>
        </p:spPr>
        <p:txBody>
          <a:bodyPr vert="eaVert" lIns="121963" tIns="60981" rIns="121963" bIns="6098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7200" y="4767263"/>
            <a:ext cx="2133600" cy="273844"/>
          </a:xfrm>
          <a:prstGeom prst="rect">
            <a:avLst/>
          </a:prstGeom>
        </p:spPr>
        <p:txBody>
          <a:bodyPr lIns="121963" tIns="60981" rIns="121963" bIns="60981"/>
          <a:lstStyle/>
          <a:p>
            <a:pPr marL="0" marR="0" lvl="0" indent="0" algn="l" defTabSz="914400" rtl="0" eaLnBrk="1" fontAlgn="auto" latinLnBrk="0" hangingPunct="1">
              <a:lnSpc>
                <a:spcPct val="100000"/>
              </a:lnSpc>
              <a:spcBef>
                <a:spcPts val="0"/>
              </a:spcBef>
              <a:spcAft>
                <a:spcPts val="0"/>
              </a:spcAft>
              <a:buClrTx/>
              <a:buSzTx/>
              <a:buFontTx/>
              <a:buNone/>
              <a:defRPr/>
            </a:pPr>
            <a:fld id="{DF659192-60C8-49F5-94DF-1E29C3FCC85C}" type="datetimeFigureOut">
              <a:rPr kumimoji="0" lang="zh-CN" altLang="en-US" sz="18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2021/1/5</a:t>
            </a:fld>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11"/>
          </p:nvPr>
        </p:nvSpPr>
        <p:spPr>
          <a:xfrm>
            <a:off x="3124201" y="4767263"/>
            <a:ext cx="2895600" cy="273844"/>
          </a:xfrm>
          <a:prstGeom prst="rect">
            <a:avLst/>
          </a:prstGeom>
        </p:spPr>
        <p:txBody>
          <a:bodyPr lIns="121963" tIns="60981" rIns="121963" bIns="6098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lIns="121963" tIns="60981" rIns="121963" bIns="60981"/>
          <a:lstStyle/>
          <a:p>
            <a:pPr marL="0" marR="0" lvl="0" indent="0" algn="l" defTabSz="914400" rtl="0" eaLnBrk="1" fontAlgn="auto" latinLnBrk="0" hangingPunct="1">
              <a:lnSpc>
                <a:spcPct val="100000"/>
              </a:lnSpc>
              <a:spcBef>
                <a:spcPts val="0"/>
              </a:spcBef>
              <a:spcAft>
                <a:spcPts val="0"/>
              </a:spcAft>
              <a:buClrTx/>
              <a:buSzTx/>
              <a:buFontTx/>
              <a:buNone/>
              <a:defRPr/>
            </a:pPr>
            <a:fld id="{EB730883-2733-4EB0-9793-894FF9D50112}" type="slidenum">
              <a:rPr kumimoji="0" lang="zh-CN" altLang="en-US" sz="18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200151"/>
            <a:ext cx="8229600" cy="3394472"/>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1" y="273844"/>
            <a:ext cx="7886700" cy="994172"/>
          </a:xfrm>
          <a:prstGeom prst="rect">
            <a:avLst/>
          </a:prstGeom>
        </p:spPr>
        <p:txBody>
          <a:bodyPr lIns="91472" tIns="45736" rIns="91472" bIns="45736"/>
          <a:lstStyle/>
          <a:p>
            <a:r>
              <a:rPr lang="zh-CN" altLang="en-US"/>
              <a:t>单击此处编辑母版标题样式</a:t>
            </a:r>
          </a:p>
        </p:txBody>
      </p:sp>
      <p:sp>
        <p:nvSpPr>
          <p:cNvPr id="3" name="内容占位符 2"/>
          <p:cNvSpPr>
            <a:spLocks noGrp="1"/>
          </p:cNvSpPr>
          <p:nvPr>
            <p:ph idx="1"/>
          </p:nvPr>
        </p:nvSpPr>
        <p:spPr>
          <a:xfrm>
            <a:off x="628651" y="1369219"/>
            <a:ext cx="7886700" cy="3263504"/>
          </a:xfrm>
          <a:prstGeom prst="rect">
            <a:avLst/>
          </a:prstGeom>
        </p:spPr>
        <p:txBody>
          <a:bodyPr lIns="91472" tIns="45736" rIns="91472" bIns="45736"/>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28650" y="4767263"/>
            <a:ext cx="2057400" cy="273844"/>
          </a:xfrm>
          <a:prstGeom prst="rect">
            <a:avLst/>
          </a:prstGeom>
        </p:spPr>
        <p:txBody>
          <a:bodyPr lIns="91472" tIns="45736" rIns="91472" bIns="45736"/>
          <a:lstStyle/>
          <a:p>
            <a:pPr marL="0" marR="0" lvl="0" indent="0" algn="l" defTabSz="914400" rtl="0" eaLnBrk="1" fontAlgn="auto" latinLnBrk="0" hangingPunct="1">
              <a:lnSpc>
                <a:spcPct val="100000"/>
              </a:lnSpc>
              <a:spcBef>
                <a:spcPts val="0"/>
              </a:spcBef>
              <a:spcAft>
                <a:spcPts val="0"/>
              </a:spcAft>
              <a:buClrTx/>
              <a:buSzTx/>
              <a:buFontTx/>
              <a:buNone/>
              <a:defRPr/>
            </a:pPr>
            <a:fld id="{530820CF-B880-4189-942D-D702A7CBA730}" type="datetimeFigureOut">
              <a:rPr kumimoji="0" lang="zh-CN" altLang="en-US" sz="18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2021/1/5</a:t>
            </a:fld>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11"/>
          </p:nvPr>
        </p:nvSpPr>
        <p:spPr>
          <a:xfrm>
            <a:off x="3028951" y="4767263"/>
            <a:ext cx="3086100" cy="273844"/>
          </a:xfrm>
          <a:prstGeom prst="rect">
            <a:avLst/>
          </a:prstGeom>
        </p:spPr>
        <p:txBody>
          <a:bodyPr lIns="91472" tIns="45736" rIns="91472" bIns="45736"/>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12"/>
          </p:nvPr>
        </p:nvSpPr>
        <p:spPr>
          <a:xfrm>
            <a:off x="6457951" y="4767263"/>
            <a:ext cx="2057400" cy="273844"/>
          </a:xfrm>
          <a:prstGeom prst="rect">
            <a:avLst/>
          </a:prstGeom>
        </p:spPr>
        <p:txBody>
          <a:bodyPr lIns="91472" tIns="45736" rIns="91472" bIns="45736"/>
          <a:lstStyle/>
          <a:p>
            <a:pPr marL="0" marR="0" lvl="0" indent="0" algn="l" defTabSz="914400" rtl="0" eaLnBrk="1" fontAlgn="auto" latinLnBrk="0" hangingPunct="1">
              <a:lnSpc>
                <a:spcPct val="100000"/>
              </a:lnSpc>
              <a:spcBef>
                <a:spcPts val="0"/>
              </a:spcBef>
              <a:spcAft>
                <a:spcPts val="0"/>
              </a:spcAft>
              <a:buClrTx/>
              <a:buSzTx/>
              <a:buFontTx/>
              <a:buNone/>
              <a:defRPr/>
            </a:pPr>
            <a:fld id="{0C913308-F349-4B6D-A68A-DD1791B4A57B}" type="slidenum">
              <a:rPr kumimoji="0" lang="zh-CN" altLang="en-US" sz="18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a:prstGeom prst="rect">
            <a:avLst/>
          </a:prstGeo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a:xfrm>
            <a:off x="628650" y="4767263"/>
            <a:ext cx="2057400" cy="273844"/>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FBD75CD5-1F1C-4B47-9CC0-01A9E3B5132E}" type="datetimeFigureOut">
              <a:rPr kumimoji="0" lang="zh-CN" altLang="en-US" sz="135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2021/1/5</a:t>
            </a:fld>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11"/>
          </p:nvPr>
        </p:nvSpPr>
        <p:spPr>
          <a:xfrm>
            <a:off x="3028950" y="4767263"/>
            <a:ext cx="3086100" cy="273844"/>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12"/>
          </p:nvPr>
        </p:nvSpPr>
        <p:spPr>
          <a:xfrm>
            <a:off x="6457950" y="4767263"/>
            <a:ext cx="2057400" cy="273844"/>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26198B9B-9CCE-41D8-80C4-B13B616E86BB}" type="slidenum">
              <a:rPr kumimoji="0" lang="zh-CN" altLang="en-US" sz="135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a:t>
            </a:fld>
            <a:endParaRPr kumimoji="0" lang="zh-CN" altLang="en-US" sz="135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8"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8"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3" y="204787"/>
            <a:ext cx="3008313" cy="871538"/>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9"/>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3" y="1076327"/>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4"/>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xStyles>
    <p:titleStyle>
      <a:lvl1pPr algn="l" rtl="0" eaLnBrk="0" fontAlgn="base" hangingPunct="0">
        <a:spcBef>
          <a:spcPct val="0"/>
        </a:spcBef>
        <a:spcAft>
          <a:spcPct val="0"/>
        </a:spcAft>
        <a:defRPr sz="4000" b="1">
          <a:solidFill>
            <a:schemeClr val="tx2"/>
          </a:solidFill>
          <a:latin typeface="+mj-lt"/>
          <a:ea typeface="+mj-ea"/>
          <a:cs typeface="+mj-cs"/>
        </a:defRPr>
      </a:lvl1pPr>
      <a:lvl2pPr algn="l" rtl="0" eaLnBrk="0" fontAlgn="base" hangingPunct="0">
        <a:spcBef>
          <a:spcPct val="0"/>
        </a:spcBef>
        <a:spcAft>
          <a:spcPct val="0"/>
        </a:spcAft>
        <a:defRPr sz="4000" b="1">
          <a:solidFill>
            <a:schemeClr val="tx2"/>
          </a:solidFill>
          <a:latin typeface="Arial" panose="020B0604020202020204" pitchFamily="34" charset="0"/>
        </a:defRPr>
      </a:lvl2pPr>
      <a:lvl3pPr algn="l" rtl="0" eaLnBrk="0" fontAlgn="base" hangingPunct="0">
        <a:spcBef>
          <a:spcPct val="0"/>
        </a:spcBef>
        <a:spcAft>
          <a:spcPct val="0"/>
        </a:spcAft>
        <a:defRPr sz="4000" b="1">
          <a:solidFill>
            <a:schemeClr val="tx2"/>
          </a:solidFill>
          <a:latin typeface="Arial" panose="020B0604020202020204" pitchFamily="34" charset="0"/>
        </a:defRPr>
      </a:lvl3pPr>
      <a:lvl4pPr algn="l" rtl="0" eaLnBrk="0" fontAlgn="base" hangingPunct="0">
        <a:spcBef>
          <a:spcPct val="0"/>
        </a:spcBef>
        <a:spcAft>
          <a:spcPct val="0"/>
        </a:spcAft>
        <a:defRPr sz="4000" b="1">
          <a:solidFill>
            <a:schemeClr val="tx2"/>
          </a:solidFill>
          <a:latin typeface="Arial" panose="020B0604020202020204" pitchFamily="34" charset="0"/>
        </a:defRPr>
      </a:lvl4pPr>
      <a:lvl5pPr algn="l" rtl="0" eaLnBrk="0" fontAlgn="base" hangingPunct="0">
        <a:spcBef>
          <a:spcPct val="0"/>
        </a:spcBef>
        <a:spcAft>
          <a:spcPct val="0"/>
        </a:spcAft>
        <a:defRPr sz="4000" b="1">
          <a:solidFill>
            <a:schemeClr val="tx2"/>
          </a:solidFill>
          <a:latin typeface="Arial" panose="020B0604020202020204" pitchFamily="34" charset="0"/>
        </a:defRPr>
      </a:lvl5pPr>
      <a:lvl6pPr marL="457200" algn="l" rtl="0" eaLnBrk="0" fontAlgn="base" hangingPunct="0">
        <a:spcBef>
          <a:spcPct val="0"/>
        </a:spcBef>
        <a:spcAft>
          <a:spcPct val="0"/>
        </a:spcAft>
        <a:defRPr sz="4000" b="1">
          <a:solidFill>
            <a:schemeClr val="tx2"/>
          </a:solidFill>
          <a:latin typeface="Arial" panose="020B0604020202020204" pitchFamily="34" charset="0"/>
        </a:defRPr>
      </a:lvl6pPr>
      <a:lvl7pPr marL="914400" algn="l" rtl="0" eaLnBrk="0" fontAlgn="base" hangingPunct="0">
        <a:spcBef>
          <a:spcPct val="0"/>
        </a:spcBef>
        <a:spcAft>
          <a:spcPct val="0"/>
        </a:spcAft>
        <a:defRPr sz="4000" b="1">
          <a:solidFill>
            <a:schemeClr val="tx2"/>
          </a:solidFill>
          <a:latin typeface="Arial" panose="020B0604020202020204" pitchFamily="34" charset="0"/>
        </a:defRPr>
      </a:lvl7pPr>
      <a:lvl8pPr marL="1371600" algn="l" rtl="0" eaLnBrk="0" fontAlgn="base" hangingPunct="0">
        <a:spcBef>
          <a:spcPct val="0"/>
        </a:spcBef>
        <a:spcAft>
          <a:spcPct val="0"/>
        </a:spcAft>
        <a:defRPr sz="4000" b="1">
          <a:solidFill>
            <a:schemeClr val="tx2"/>
          </a:solidFill>
          <a:latin typeface="Arial" panose="020B0604020202020204" pitchFamily="34" charset="0"/>
        </a:defRPr>
      </a:lvl8pPr>
      <a:lvl9pPr marL="1828800" algn="l" rtl="0" eaLnBrk="0" fontAlgn="base" hangingPunct="0">
        <a:spcBef>
          <a:spcPct val="0"/>
        </a:spcBef>
        <a:spcAft>
          <a:spcPct val="0"/>
        </a:spcAft>
        <a:defRPr sz="40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xStyles>
    <p:titleStyle>
      <a:lvl1pPr algn="ctr" defTabSz="914400" rtl="0" eaLnBrk="1" latinLnBrk="0" hangingPunct="1">
        <a:spcBef>
          <a:spcPct val="0"/>
        </a:spcBef>
        <a:buNone/>
        <a:defRPr sz="4425"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25"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775"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25" kern="1200">
          <a:solidFill>
            <a:schemeClr val="tx1"/>
          </a:solidFill>
          <a:latin typeface="+mn-lt"/>
          <a:ea typeface="+mn-ea"/>
          <a:cs typeface="+mn-cs"/>
        </a:defRPr>
      </a:lvl4pPr>
      <a:lvl5pPr marL="2056765" indent="-228600" algn="l" defTabSz="914400" rtl="0" eaLnBrk="1" latinLnBrk="0" hangingPunct="1">
        <a:spcBef>
          <a:spcPct val="20000"/>
        </a:spcBef>
        <a:buFont typeface="Arial" panose="020B0604020202020204" pitchFamily="34" charset="0"/>
        <a:buChar char="»"/>
        <a:defRPr sz="2025" kern="1200">
          <a:solidFill>
            <a:schemeClr val="tx1"/>
          </a:solidFill>
          <a:latin typeface="+mn-lt"/>
          <a:ea typeface="+mn-ea"/>
          <a:cs typeface="+mn-cs"/>
        </a:defRPr>
      </a:lvl5pPr>
      <a:lvl6pPr marL="2513965" indent="-228600" algn="l" defTabSz="914400" rtl="0" eaLnBrk="1" latinLnBrk="0" hangingPunct="1">
        <a:spcBef>
          <a:spcPct val="20000"/>
        </a:spcBef>
        <a:buFont typeface="Arial" panose="020B0604020202020204" pitchFamily="34" charset="0"/>
        <a:buChar char="•"/>
        <a:defRPr sz="2025" kern="1200">
          <a:solidFill>
            <a:schemeClr val="tx1"/>
          </a:solidFill>
          <a:latin typeface="+mn-lt"/>
          <a:ea typeface="+mn-ea"/>
          <a:cs typeface="+mn-cs"/>
        </a:defRPr>
      </a:lvl6pPr>
      <a:lvl7pPr marL="2971165" indent="-228600" algn="l" defTabSz="914400" rtl="0" eaLnBrk="1" latinLnBrk="0" hangingPunct="1">
        <a:spcBef>
          <a:spcPct val="20000"/>
        </a:spcBef>
        <a:buFont typeface="Arial" panose="020B0604020202020204" pitchFamily="34" charset="0"/>
        <a:buChar char="•"/>
        <a:defRPr sz="2025" kern="1200">
          <a:solidFill>
            <a:schemeClr val="tx1"/>
          </a:solidFill>
          <a:latin typeface="+mn-lt"/>
          <a:ea typeface="+mn-ea"/>
          <a:cs typeface="+mn-cs"/>
        </a:defRPr>
      </a:lvl7pPr>
      <a:lvl8pPr marL="3428365" indent="-228600" algn="l" defTabSz="914400" rtl="0" eaLnBrk="1" latinLnBrk="0" hangingPunct="1">
        <a:spcBef>
          <a:spcPct val="20000"/>
        </a:spcBef>
        <a:buFont typeface="Arial" panose="020B0604020202020204" pitchFamily="34" charset="0"/>
        <a:buChar char="•"/>
        <a:defRPr sz="2025" kern="1200">
          <a:solidFill>
            <a:schemeClr val="tx1"/>
          </a:solidFill>
          <a:latin typeface="+mn-lt"/>
          <a:ea typeface="+mn-ea"/>
          <a:cs typeface="+mn-cs"/>
        </a:defRPr>
      </a:lvl8pPr>
      <a:lvl9pPr marL="3885565" indent="-228600" algn="l" defTabSz="914400" rtl="0" eaLnBrk="1" latinLnBrk="0" hangingPunct="1">
        <a:spcBef>
          <a:spcPct val="20000"/>
        </a:spcBef>
        <a:buFont typeface="Arial" panose="020B0604020202020204" pitchFamily="34" charset="0"/>
        <a:buChar char="•"/>
        <a:defRPr sz="2025"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165"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image" Target="../media/image4.png"/><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2.jpeg"/><Relationship Id="rId5" Type="http://schemas.openxmlformats.org/officeDocument/2006/relationships/notesSlide" Target="../notesSlides/notesSlide15.xml"/><Relationship Id="rId4"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image" Target="../media/image2.jpe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notesSlide" Target="../notesSlides/notesSlide2.xml"/><Relationship Id="rId5" Type="http://schemas.openxmlformats.org/officeDocument/2006/relationships/tags" Target="../tags/tag6.xml"/><Relationship Id="rId10" Type="http://schemas.openxmlformats.org/officeDocument/2006/relationships/slideLayout" Target="../slideLayouts/slideLayout7.xml"/><Relationship Id="rId4" Type="http://schemas.openxmlformats.org/officeDocument/2006/relationships/tags" Target="../tags/tag5.xml"/><Relationship Id="rId9" Type="http://schemas.openxmlformats.org/officeDocument/2006/relationships/tags" Target="../tags/tag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image" Target="../media/image4.png"/><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2.jpeg"/><Relationship Id="rId5" Type="http://schemas.openxmlformats.org/officeDocument/2006/relationships/notesSlide" Target="../notesSlides/notesSlide21.xml"/><Relationship Id="rId4"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23.xml"/><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4.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2.jpeg"/><Relationship Id="rId5" Type="http://schemas.openxmlformats.org/officeDocument/2006/relationships/notesSlide" Target="../notesSlides/notesSlide3.xml"/><Relationship Id="rId4"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image" Target="../media/image4.pn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2.jpeg"/><Relationship Id="rId5" Type="http://schemas.openxmlformats.org/officeDocument/2006/relationships/notesSlide" Target="../notesSlides/notesSlide9.xml"/><Relationship Id="rId4"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4" cstate="email"/>
          <a:stretch>
            <a:fillRect/>
          </a:stretch>
        </p:blipFill>
        <p:spPr>
          <a:xfrm>
            <a:off x="0" y="1372"/>
            <a:ext cx="9144000" cy="5140757"/>
          </a:xfrm>
          <a:prstGeom prst="rect">
            <a:avLst/>
          </a:prstGeom>
        </p:spPr>
      </p:pic>
      <p:pic>
        <p:nvPicPr>
          <p:cNvPr id="5" name="图片 4"/>
          <p:cNvPicPr>
            <a:picLocks noChangeAspect="1"/>
          </p:cNvPicPr>
          <p:nvPr/>
        </p:nvPicPr>
        <p:blipFill>
          <a:blip r:embed="rId5" cstate="email"/>
          <a:stretch>
            <a:fillRect/>
          </a:stretch>
        </p:blipFill>
        <p:spPr>
          <a:xfrm>
            <a:off x="3553939" y="666801"/>
            <a:ext cx="2036122" cy="2057346"/>
          </a:xfrm>
          <a:prstGeom prst="rect">
            <a:avLst/>
          </a:prstGeom>
        </p:spPr>
      </p:pic>
      <p:sp>
        <p:nvSpPr>
          <p:cNvPr id="11" name="TextBox 10"/>
          <p:cNvSpPr txBox="1">
            <a:spLocks noChangeArrowheads="1"/>
          </p:cNvSpPr>
          <p:nvPr/>
        </p:nvSpPr>
        <p:spPr bwMode="auto">
          <a:xfrm>
            <a:off x="1958945" y="2954232"/>
            <a:ext cx="5226111" cy="7078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zh-CN" altLang="en-US" sz="4000" dirty="0">
                <a:latin typeface="方正大黑简体" pitchFamily="65" charset="-122"/>
                <a:ea typeface="方正大黑简体" pitchFamily="65" charset="-122"/>
              </a:rPr>
              <a:t>工商行政管理</a:t>
            </a:r>
            <a:r>
              <a:rPr lang="en-US" altLang="zh-CN" sz="4000" dirty="0">
                <a:latin typeface="方正大黑简体" pitchFamily="65" charset="-122"/>
                <a:ea typeface="方正大黑简体" pitchFamily="65" charset="-122"/>
              </a:rPr>
              <a:t>PPT</a:t>
            </a:r>
            <a:r>
              <a:rPr lang="zh-CN" altLang="en-US" sz="4000" dirty="0">
                <a:latin typeface="方正大黑简体" pitchFamily="65" charset="-122"/>
                <a:ea typeface="方正大黑简体" pitchFamily="65" charset="-122"/>
              </a:rPr>
              <a:t>模板</a:t>
            </a:r>
          </a:p>
        </p:txBody>
      </p:sp>
      <p:sp>
        <p:nvSpPr>
          <p:cNvPr id="12" name="TextBox 5"/>
          <p:cNvSpPr txBox="1">
            <a:spLocks noChangeArrowheads="1"/>
          </p:cNvSpPr>
          <p:nvPr/>
        </p:nvSpPr>
        <p:spPr bwMode="auto">
          <a:xfrm>
            <a:off x="2748424" y="3695600"/>
            <a:ext cx="3647152"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zh-CN" altLang="en-US" sz="2000" dirty="0">
                <a:latin typeface="微软雅黑" panose="020B0503020204020204" pitchFamily="34" charset="-122"/>
                <a:ea typeface="微软雅黑" panose="020B0503020204020204" pitchFamily="34" charset="-122"/>
              </a:rPr>
              <a:t>公正执法│会议报告│动态</a:t>
            </a:r>
            <a:r>
              <a:rPr lang="en-US" altLang="zh-CN" sz="2000" dirty="0">
                <a:latin typeface="微软雅黑" panose="020B0503020204020204" pitchFamily="34" charset="-122"/>
                <a:ea typeface="微软雅黑" panose="020B0503020204020204" pitchFamily="34" charset="-122"/>
              </a:rPr>
              <a:t>PPT</a:t>
            </a:r>
            <a:endParaRPr lang="zh-CN" altLang="en-US" sz="2000" dirty="0">
              <a:latin typeface="微软雅黑" panose="020B0503020204020204" pitchFamily="34" charset="-122"/>
              <a:ea typeface="微软雅黑" panose="020B0503020204020204" pitchFamily="34" charset="-122"/>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2" presetClass="entr" presetSubtype="2" fill="hold" grpId="0" nodeType="afterEffect">
                                  <p:stCondLst>
                                    <p:cond delay="0"/>
                                  </p:stCondLst>
                                  <p:iterate type="lt">
                                    <p:tmPct val="20000"/>
                                  </p:iterate>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1+#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16" presetClass="entr" presetSubtype="21" fill="hold" grpId="1"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Vertical)">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6"/>
          <p:cNvSpPr/>
          <p:nvPr/>
        </p:nvSpPr>
        <p:spPr bwMode="auto">
          <a:xfrm>
            <a:off x="1466267" y="1093766"/>
            <a:ext cx="234888"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 name="Freeform 7"/>
          <p:cNvSpPr/>
          <p:nvPr/>
        </p:nvSpPr>
        <p:spPr bwMode="auto">
          <a:xfrm>
            <a:off x="1466267" y="2096459"/>
            <a:ext cx="234888" cy="443815"/>
          </a:xfrm>
          <a:custGeom>
            <a:avLst/>
            <a:gdLst>
              <a:gd name="T0" fmla="*/ 11 w 68"/>
              <a:gd name="T1" fmla="*/ 0 h 128"/>
              <a:gd name="T2" fmla="*/ 57 w 68"/>
              <a:gd name="T3" fmla="*/ 0 h 128"/>
              <a:gd name="T4" fmla="*/ 68 w 68"/>
              <a:gd name="T5" fmla="*/ 11 h 128"/>
              <a:gd name="T6" fmla="*/ 68 w 68"/>
              <a:gd name="T7" fmla="*/ 128 h 128"/>
              <a:gd name="T8" fmla="*/ 0 w 68"/>
              <a:gd name="T9" fmla="*/ 128 h 128"/>
              <a:gd name="T10" fmla="*/ 0 w 68"/>
              <a:gd name="T11" fmla="*/ 11 h 128"/>
              <a:gd name="T12" fmla="*/ 11 w 68"/>
              <a:gd name="T13" fmla="*/ 0 h 128"/>
            </a:gdLst>
            <a:ahLst/>
            <a:cxnLst>
              <a:cxn ang="0">
                <a:pos x="T0" y="T1"/>
              </a:cxn>
              <a:cxn ang="0">
                <a:pos x="T2" y="T3"/>
              </a:cxn>
              <a:cxn ang="0">
                <a:pos x="T4" y="T5"/>
              </a:cxn>
              <a:cxn ang="0">
                <a:pos x="T6" y="T7"/>
              </a:cxn>
              <a:cxn ang="0">
                <a:pos x="T8" y="T9"/>
              </a:cxn>
              <a:cxn ang="0">
                <a:pos x="T10" y="T11"/>
              </a:cxn>
              <a:cxn ang="0">
                <a:pos x="T12" y="T13"/>
              </a:cxn>
            </a:cxnLst>
            <a:rect l="0" t="0" r="r" b="b"/>
            <a:pathLst>
              <a:path w="68" h="128">
                <a:moveTo>
                  <a:pt x="11" y="0"/>
                </a:moveTo>
                <a:cubicBezTo>
                  <a:pt x="57" y="0"/>
                  <a:pt x="57" y="0"/>
                  <a:pt x="57" y="0"/>
                </a:cubicBezTo>
                <a:cubicBezTo>
                  <a:pt x="63" y="0"/>
                  <a:pt x="68" y="5"/>
                  <a:pt x="68" y="11"/>
                </a:cubicBezTo>
                <a:cubicBezTo>
                  <a:pt x="68" y="128"/>
                  <a:pt x="68" y="128"/>
                  <a:pt x="68" y="128"/>
                </a:cubicBezTo>
                <a:cubicBezTo>
                  <a:pt x="0" y="128"/>
                  <a:pt x="0" y="128"/>
                  <a:pt x="0" y="12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 name="Freeform 8"/>
          <p:cNvSpPr/>
          <p:nvPr/>
        </p:nvSpPr>
        <p:spPr bwMode="auto">
          <a:xfrm>
            <a:off x="1768084" y="1093766"/>
            <a:ext cx="234888"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 name="Freeform 9"/>
          <p:cNvSpPr/>
          <p:nvPr/>
        </p:nvSpPr>
        <p:spPr bwMode="auto">
          <a:xfrm>
            <a:off x="2068640" y="1093766"/>
            <a:ext cx="236149"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 name="Freeform 10"/>
          <p:cNvSpPr/>
          <p:nvPr/>
        </p:nvSpPr>
        <p:spPr bwMode="auto">
          <a:xfrm>
            <a:off x="2366669" y="1093766"/>
            <a:ext cx="236149" cy="1446507"/>
          </a:xfrm>
          <a:custGeom>
            <a:avLst/>
            <a:gdLst>
              <a:gd name="T0" fmla="*/ 12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2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2"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2" y="0"/>
                </a:cubicBezTo>
                <a:close/>
              </a:path>
            </a:pathLst>
          </a:custGeom>
          <a:solidFill>
            <a:schemeClr val="bg1">
              <a:lumMod val="75000"/>
            </a:schemeClr>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 name="Freeform 11"/>
          <p:cNvSpPr/>
          <p:nvPr/>
        </p:nvSpPr>
        <p:spPr bwMode="auto">
          <a:xfrm>
            <a:off x="1768084" y="1794261"/>
            <a:ext cx="234888" cy="746013"/>
          </a:xfrm>
          <a:custGeom>
            <a:avLst/>
            <a:gdLst>
              <a:gd name="T0" fmla="*/ 11 w 68"/>
              <a:gd name="T1" fmla="*/ 0 h 215"/>
              <a:gd name="T2" fmla="*/ 57 w 68"/>
              <a:gd name="T3" fmla="*/ 0 h 215"/>
              <a:gd name="T4" fmla="*/ 68 w 68"/>
              <a:gd name="T5" fmla="*/ 11 h 215"/>
              <a:gd name="T6" fmla="*/ 68 w 68"/>
              <a:gd name="T7" fmla="*/ 215 h 215"/>
              <a:gd name="T8" fmla="*/ 0 w 68"/>
              <a:gd name="T9" fmla="*/ 215 h 215"/>
              <a:gd name="T10" fmla="*/ 0 w 68"/>
              <a:gd name="T11" fmla="*/ 11 h 215"/>
              <a:gd name="T12" fmla="*/ 11 w 68"/>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68" h="215">
                <a:moveTo>
                  <a:pt x="11" y="0"/>
                </a:moveTo>
                <a:cubicBezTo>
                  <a:pt x="57" y="0"/>
                  <a:pt x="57" y="0"/>
                  <a:pt x="57" y="0"/>
                </a:cubicBezTo>
                <a:cubicBezTo>
                  <a:pt x="63" y="0"/>
                  <a:pt x="68" y="5"/>
                  <a:pt x="68" y="11"/>
                </a:cubicBezTo>
                <a:cubicBezTo>
                  <a:pt x="68" y="215"/>
                  <a:pt x="68" y="215"/>
                  <a:pt x="68" y="215"/>
                </a:cubicBezTo>
                <a:cubicBezTo>
                  <a:pt x="0" y="215"/>
                  <a:pt x="0" y="215"/>
                  <a:pt x="0" y="215"/>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Freeform 12"/>
          <p:cNvSpPr/>
          <p:nvPr/>
        </p:nvSpPr>
        <p:spPr bwMode="auto">
          <a:xfrm>
            <a:off x="2068640" y="1481944"/>
            <a:ext cx="236149" cy="1058328"/>
          </a:xfrm>
          <a:custGeom>
            <a:avLst/>
            <a:gdLst>
              <a:gd name="T0" fmla="*/ 11 w 68"/>
              <a:gd name="T1" fmla="*/ 0 h 305"/>
              <a:gd name="T2" fmla="*/ 57 w 68"/>
              <a:gd name="T3" fmla="*/ 0 h 305"/>
              <a:gd name="T4" fmla="*/ 68 w 68"/>
              <a:gd name="T5" fmla="*/ 11 h 305"/>
              <a:gd name="T6" fmla="*/ 68 w 68"/>
              <a:gd name="T7" fmla="*/ 238 h 305"/>
              <a:gd name="T8" fmla="*/ 68 w 68"/>
              <a:gd name="T9" fmla="*/ 305 h 305"/>
              <a:gd name="T10" fmla="*/ 0 w 68"/>
              <a:gd name="T11" fmla="*/ 305 h 305"/>
              <a:gd name="T12" fmla="*/ 0 w 68"/>
              <a:gd name="T13" fmla="*/ 238 h 305"/>
              <a:gd name="T14" fmla="*/ 0 w 68"/>
              <a:gd name="T15" fmla="*/ 11 h 305"/>
              <a:gd name="T16" fmla="*/ 11 w 68"/>
              <a:gd name="T1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05">
                <a:moveTo>
                  <a:pt x="11" y="0"/>
                </a:moveTo>
                <a:cubicBezTo>
                  <a:pt x="57" y="0"/>
                  <a:pt x="57" y="0"/>
                  <a:pt x="57" y="0"/>
                </a:cubicBezTo>
                <a:cubicBezTo>
                  <a:pt x="63" y="0"/>
                  <a:pt x="68" y="5"/>
                  <a:pt x="68" y="11"/>
                </a:cubicBezTo>
                <a:cubicBezTo>
                  <a:pt x="68" y="238"/>
                  <a:pt x="68" y="238"/>
                  <a:pt x="68" y="238"/>
                </a:cubicBezTo>
                <a:cubicBezTo>
                  <a:pt x="68" y="305"/>
                  <a:pt x="68" y="305"/>
                  <a:pt x="68" y="305"/>
                </a:cubicBezTo>
                <a:cubicBezTo>
                  <a:pt x="0" y="305"/>
                  <a:pt x="0" y="305"/>
                  <a:pt x="0" y="305"/>
                </a:cubicBezTo>
                <a:cubicBezTo>
                  <a:pt x="0" y="238"/>
                  <a:pt x="0" y="238"/>
                  <a:pt x="0" y="23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1" name="Freeform 13"/>
          <p:cNvSpPr/>
          <p:nvPr/>
        </p:nvSpPr>
        <p:spPr bwMode="auto">
          <a:xfrm>
            <a:off x="2366669" y="1277108"/>
            <a:ext cx="236149" cy="1263166"/>
          </a:xfrm>
          <a:custGeom>
            <a:avLst/>
            <a:gdLst>
              <a:gd name="T0" fmla="*/ 12 w 68"/>
              <a:gd name="T1" fmla="*/ 0 h 364"/>
              <a:gd name="T2" fmla="*/ 57 w 68"/>
              <a:gd name="T3" fmla="*/ 0 h 364"/>
              <a:gd name="T4" fmla="*/ 68 w 68"/>
              <a:gd name="T5" fmla="*/ 11 h 364"/>
              <a:gd name="T6" fmla="*/ 68 w 68"/>
              <a:gd name="T7" fmla="*/ 238 h 364"/>
              <a:gd name="T8" fmla="*/ 68 w 68"/>
              <a:gd name="T9" fmla="*/ 364 h 364"/>
              <a:gd name="T10" fmla="*/ 0 w 68"/>
              <a:gd name="T11" fmla="*/ 364 h 364"/>
              <a:gd name="T12" fmla="*/ 0 w 68"/>
              <a:gd name="T13" fmla="*/ 238 h 364"/>
              <a:gd name="T14" fmla="*/ 0 w 68"/>
              <a:gd name="T15" fmla="*/ 11 h 364"/>
              <a:gd name="T16" fmla="*/ 12 w 68"/>
              <a:gd name="T17"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64">
                <a:moveTo>
                  <a:pt x="12" y="0"/>
                </a:moveTo>
                <a:cubicBezTo>
                  <a:pt x="57" y="0"/>
                  <a:pt x="57" y="0"/>
                  <a:pt x="57" y="0"/>
                </a:cubicBezTo>
                <a:cubicBezTo>
                  <a:pt x="63" y="0"/>
                  <a:pt x="68" y="5"/>
                  <a:pt x="68" y="11"/>
                </a:cubicBezTo>
                <a:cubicBezTo>
                  <a:pt x="68" y="238"/>
                  <a:pt x="68" y="238"/>
                  <a:pt x="68" y="238"/>
                </a:cubicBezTo>
                <a:cubicBezTo>
                  <a:pt x="68" y="364"/>
                  <a:pt x="68" y="364"/>
                  <a:pt x="68" y="364"/>
                </a:cubicBezTo>
                <a:cubicBezTo>
                  <a:pt x="0" y="364"/>
                  <a:pt x="0" y="364"/>
                  <a:pt x="0" y="364"/>
                </a:cubicBezTo>
                <a:cubicBezTo>
                  <a:pt x="0" y="238"/>
                  <a:pt x="0" y="238"/>
                  <a:pt x="0" y="238"/>
                </a:cubicBezTo>
                <a:cubicBezTo>
                  <a:pt x="0" y="11"/>
                  <a:pt x="0" y="11"/>
                  <a:pt x="0" y="11"/>
                </a:cubicBezTo>
                <a:cubicBezTo>
                  <a:pt x="0" y="5"/>
                  <a:pt x="5" y="0"/>
                  <a:pt x="12" y="0"/>
                </a:cubicBezTo>
                <a:close/>
              </a:path>
            </a:pathLst>
          </a:custGeom>
          <a:solidFill>
            <a:schemeClr val="accent1"/>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2" name="Freeform 14"/>
          <p:cNvSpPr/>
          <p:nvPr/>
        </p:nvSpPr>
        <p:spPr bwMode="auto">
          <a:xfrm>
            <a:off x="3085220" y="1093766"/>
            <a:ext cx="234888"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3" name="Freeform 15"/>
          <p:cNvSpPr/>
          <p:nvPr/>
        </p:nvSpPr>
        <p:spPr bwMode="auto">
          <a:xfrm>
            <a:off x="3385776" y="1093766"/>
            <a:ext cx="236149"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4" name="Freeform 16"/>
          <p:cNvSpPr/>
          <p:nvPr/>
        </p:nvSpPr>
        <p:spPr bwMode="auto">
          <a:xfrm>
            <a:off x="3687594" y="1093766"/>
            <a:ext cx="236149"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Freeform 17"/>
          <p:cNvSpPr/>
          <p:nvPr/>
        </p:nvSpPr>
        <p:spPr bwMode="auto">
          <a:xfrm>
            <a:off x="3989412" y="1093766"/>
            <a:ext cx="236149"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6" name="Freeform 18"/>
          <p:cNvSpPr/>
          <p:nvPr/>
        </p:nvSpPr>
        <p:spPr bwMode="auto">
          <a:xfrm>
            <a:off x="3085220" y="2325321"/>
            <a:ext cx="234888" cy="214953"/>
          </a:xfrm>
          <a:custGeom>
            <a:avLst/>
            <a:gdLst>
              <a:gd name="T0" fmla="*/ 11 w 68"/>
              <a:gd name="T1" fmla="*/ 0 h 62"/>
              <a:gd name="T2" fmla="*/ 57 w 68"/>
              <a:gd name="T3" fmla="*/ 0 h 62"/>
              <a:gd name="T4" fmla="*/ 68 w 68"/>
              <a:gd name="T5" fmla="*/ 11 h 62"/>
              <a:gd name="T6" fmla="*/ 68 w 68"/>
              <a:gd name="T7" fmla="*/ 62 h 62"/>
              <a:gd name="T8" fmla="*/ 0 w 68"/>
              <a:gd name="T9" fmla="*/ 62 h 62"/>
              <a:gd name="T10" fmla="*/ 0 w 68"/>
              <a:gd name="T11" fmla="*/ 11 h 62"/>
              <a:gd name="T12" fmla="*/ 11 w 68"/>
              <a:gd name="T13" fmla="*/ 0 h 62"/>
            </a:gdLst>
            <a:ahLst/>
            <a:cxnLst>
              <a:cxn ang="0">
                <a:pos x="T0" y="T1"/>
              </a:cxn>
              <a:cxn ang="0">
                <a:pos x="T2" y="T3"/>
              </a:cxn>
              <a:cxn ang="0">
                <a:pos x="T4" y="T5"/>
              </a:cxn>
              <a:cxn ang="0">
                <a:pos x="T6" y="T7"/>
              </a:cxn>
              <a:cxn ang="0">
                <a:pos x="T8" y="T9"/>
              </a:cxn>
              <a:cxn ang="0">
                <a:pos x="T10" y="T11"/>
              </a:cxn>
              <a:cxn ang="0">
                <a:pos x="T12" y="T13"/>
              </a:cxn>
            </a:cxnLst>
            <a:rect l="0" t="0" r="r" b="b"/>
            <a:pathLst>
              <a:path w="68" h="62">
                <a:moveTo>
                  <a:pt x="11" y="0"/>
                </a:moveTo>
                <a:cubicBezTo>
                  <a:pt x="57" y="0"/>
                  <a:pt x="57" y="0"/>
                  <a:pt x="57" y="0"/>
                </a:cubicBezTo>
                <a:cubicBezTo>
                  <a:pt x="63" y="0"/>
                  <a:pt x="68" y="5"/>
                  <a:pt x="68" y="11"/>
                </a:cubicBezTo>
                <a:cubicBezTo>
                  <a:pt x="68" y="62"/>
                  <a:pt x="68" y="62"/>
                  <a:pt x="68" y="62"/>
                </a:cubicBezTo>
                <a:cubicBezTo>
                  <a:pt x="0" y="62"/>
                  <a:pt x="0" y="62"/>
                  <a:pt x="0" y="62"/>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7" name="Freeform 19"/>
          <p:cNvSpPr/>
          <p:nvPr/>
        </p:nvSpPr>
        <p:spPr bwMode="auto">
          <a:xfrm>
            <a:off x="3385776" y="1800580"/>
            <a:ext cx="236149" cy="739692"/>
          </a:xfrm>
          <a:custGeom>
            <a:avLst/>
            <a:gdLst>
              <a:gd name="T0" fmla="*/ 11 w 68"/>
              <a:gd name="T1" fmla="*/ 0 h 213"/>
              <a:gd name="T2" fmla="*/ 57 w 68"/>
              <a:gd name="T3" fmla="*/ 0 h 213"/>
              <a:gd name="T4" fmla="*/ 68 w 68"/>
              <a:gd name="T5" fmla="*/ 11 h 213"/>
              <a:gd name="T6" fmla="*/ 68 w 68"/>
              <a:gd name="T7" fmla="*/ 213 h 213"/>
              <a:gd name="T8" fmla="*/ 0 w 68"/>
              <a:gd name="T9" fmla="*/ 213 h 213"/>
              <a:gd name="T10" fmla="*/ 0 w 68"/>
              <a:gd name="T11" fmla="*/ 11 h 213"/>
              <a:gd name="T12" fmla="*/ 11 w 68"/>
              <a:gd name="T13" fmla="*/ 0 h 213"/>
            </a:gdLst>
            <a:ahLst/>
            <a:cxnLst>
              <a:cxn ang="0">
                <a:pos x="T0" y="T1"/>
              </a:cxn>
              <a:cxn ang="0">
                <a:pos x="T2" y="T3"/>
              </a:cxn>
              <a:cxn ang="0">
                <a:pos x="T4" y="T5"/>
              </a:cxn>
              <a:cxn ang="0">
                <a:pos x="T6" y="T7"/>
              </a:cxn>
              <a:cxn ang="0">
                <a:pos x="T8" y="T9"/>
              </a:cxn>
              <a:cxn ang="0">
                <a:pos x="T10" y="T11"/>
              </a:cxn>
              <a:cxn ang="0">
                <a:pos x="T12" y="T13"/>
              </a:cxn>
            </a:cxnLst>
            <a:rect l="0" t="0" r="r" b="b"/>
            <a:pathLst>
              <a:path w="68" h="213">
                <a:moveTo>
                  <a:pt x="11" y="0"/>
                </a:moveTo>
                <a:cubicBezTo>
                  <a:pt x="57" y="0"/>
                  <a:pt x="57" y="0"/>
                  <a:pt x="57" y="0"/>
                </a:cubicBezTo>
                <a:cubicBezTo>
                  <a:pt x="63" y="0"/>
                  <a:pt x="68" y="5"/>
                  <a:pt x="68" y="11"/>
                </a:cubicBezTo>
                <a:cubicBezTo>
                  <a:pt x="68" y="213"/>
                  <a:pt x="68" y="213"/>
                  <a:pt x="68" y="213"/>
                </a:cubicBezTo>
                <a:cubicBezTo>
                  <a:pt x="0" y="213"/>
                  <a:pt x="0" y="213"/>
                  <a:pt x="0" y="213"/>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8" name="Freeform 20"/>
          <p:cNvSpPr/>
          <p:nvPr/>
        </p:nvSpPr>
        <p:spPr bwMode="auto">
          <a:xfrm>
            <a:off x="3687594" y="1277108"/>
            <a:ext cx="236149" cy="1263166"/>
          </a:xfrm>
          <a:custGeom>
            <a:avLst/>
            <a:gdLst>
              <a:gd name="T0" fmla="*/ 11 w 68"/>
              <a:gd name="T1" fmla="*/ 0 h 364"/>
              <a:gd name="T2" fmla="*/ 57 w 68"/>
              <a:gd name="T3" fmla="*/ 0 h 364"/>
              <a:gd name="T4" fmla="*/ 68 w 68"/>
              <a:gd name="T5" fmla="*/ 11 h 364"/>
              <a:gd name="T6" fmla="*/ 68 w 68"/>
              <a:gd name="T7" fmla="*/ 238 h 364"/>
              <a:gd name="T8" fmla="*/ 68 w 68"/>
              <a:gd name="T9" fmla="*/ 364 h 364"/>
              <a:gd name="T10" fmla="*/ 0 w 68"/>
              <a:gd name="T11" fmla="*/ 364 h 364"/>
              <a:gd name="T12" fmla="*/ 0 w 68"/>
              <a:gd name="T13" fmla="*/ 238 h 364"/>
              <a:gd name="T14" fmla="*/ 0 w 68"/>
              <a:gd name="T15" fmla="*/ 11 h 364"/>
              <a:gd name="T16" fmla="*/ 11 w 68"/>
              <a:gd name="T17"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64">
                <a:moveTo>
                  <a:pt x="11" y="0"/>
                </a:moveTo>
                <a:cubicBezTo>
                  <a:pt x="57" y="0"/>
                  <a:pt x="57" y="0"/>
                  <a:pt x="57" y="0"/>
                </a:cubicBezTo>
                <a:cubicBezTo>
                  <a:pt x="63" y="0"/>
                  <a:pt x="68" y="5"/>
                  <a:pt x="68" y="11"/>
                </a:cubicBezTo>
                <a:cubicBezTo>
                  <a:pt x="68" y="238"/>
                  <a:pt x="68" y="238"/>
                  <a:pt x="68" y="238"/>
                </a:cubicBezTo>
                <a:cubicBezTo>
                  <a:pt x="68" y="364"/>
                  <a:pt x="68" y="364"/>
                  <a:pt x="68" y="364"/>
                </a:cubicBezTo>
                <a:cubicBezTo>
                  <a:pt x="0" y="364"/>
                  <a:pt x="0" y="364"/>
                  <a:pt x="0" y="364"/>
                </a:cubicBezTo>
                <a:cubicBezTo>
                  <a:pt x="0" y="238"/>
                  <a:pt x="0" y="238"/>
                  <a:pt x="0" y="23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9" name="Freeform 21"/>
          <p:cNvSpPr/>
          <p:nvPr/>
        </p:nvSpPr>
        <p:spPr bwMode="auto">
          <a:xfrm>
            <a:off x="3989412" y="1985190"/>
            <a:ext cx="236149" cy="555084"/>
          </a:xfrm>
          <a:custGeom>
            <a:avLst/>
            <a:gdLst>
              <a:gd name="T0" fmla="*/ 11 w 68"/>
              <a:gd name="T1" fmla="*/ 0 h 160"/>
              <a:gd name="T2" fmla="*/ 57 w 68"/>
              <a:gd name="T3" fmla="*/ 0 h 160"/>
              <a:gd name="T4" fmla="*/ 68 w 68"/>
              <a:gd name="T5" fmla="*/ 11 h 160"/>
              <a:gd name="T6" fmla="*/ 68 w 68"/>
              <a:gd name="T7" fmla="*/ 160 h 160"/>
              <a:gd name="T8" fmla="*/ 0 w 68"/>
              <a:gd name="T9" fmla="*/ 160 h 160"/>
              <a:gd name="T10" fmla="*/ 0 w 68"/>
              <a:gd name="T11" fmla="*/ 11 h 160"/>
              <a:gd name="T12" fmla="*/ 11 w 68"/>
              <a:gd name="T13" fmla="*/ 0 h 160"/>
            </a:gdLst>
            <a:ahLst/>
            <a:cxnLst>
              <a:cxn ang="0">
                <a:pos x="T0" y="T1"/>
              </a:cxn>
              <a:cxn ang="0">
                <a:pos x="T2" y="T3"/>
              </a:cxn>
              <a:cxn ang="0">
                <a:pos x="T4" y="T5"/>
              </a:cxn>
              <a:cxn ang="0">
                <a:pos x="T6" y="T7"/>
              </a:cxn>
              <a:cxn ang="0">
                <a:pos x="T8" y="T9"/>
              </a:cxn>
              <a:cxn ang="0">
                <a:pos x="T10" y="T11"/>
              </a:cxn>
              <a:cxn ang="0">
                <a:pos x="T12" y="T13"/>
              </a:cxn>
            </a:cxnLst>
            <a:rect l="0" t="0" r="r" b="b"/>
            <a:pathLst>
              <a:path w="68" h="160">
                <a:moveTo>
                  <a:pt x="11" y="0"/>
                </a:moveTo>
                <a:cubicBezTo>
                  <a:pt x="57" y="0"/>
                  <a:pt x="57" y="0"/>
                  <a:pt x="57" y="0"/>
                </a:cubicBezTo>
                <a:cubicBezTo>
                  <a:pt x="63" y="0"/>
                  <a:pt x="68" y="5"/>
                  <a:pt x="68" y="11"/>
                </a:cubicBezTo>
                <a:cubicBezTo>
                  <a:pt x="68" y="160"/>
                  <a:pt x="68" y="160"/>
                  <a:pt x="68" y="160"/>
                </a:cubicBezTo>
                <a:cubicBezTo>
                  <a:pt x="0" y="160"/>
                  <a:pt x="0" y="160"/>
                  <a:pt x="0" y="160"/>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0" name="Freeform 22"/>
          <p:cNvSpPr/>
          <p:nvPr/>
        </p:nvSpPr>
        <p:spPr bwMode="auto">
          <a:xfrm>
            <a:off x="4696598" y="1093766"/>
            <a:ext cx="236149"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1" name="Freeform 23"/>
          <p:cNvSpPr/>
          <p:nvPr/>
        </p:nvSpPr>
        <p:spPr bwMode="auto">
          <a:xfrm>
            <a:off x="4998416" y="1093766"/>
            <a:ext cx="234888"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2" name="Freeform 24"/>
          <p:cNvSpPr/>
          <p:nvPr/>
        </p:nvSpPr>
        <p:spPr bwMode="auto">
          <a:xfrm>
            <a:off x="5300231" y="1093766"/>
            <a:ext cx="234888"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3" name="Freeform 25"/>
          <p:cNvSpPr/>
          <p:nvPr/>
        </p:nvSpPr>
        <p:spPr bwMode="auto">
          <a:xfrm>
            <a:off x="5600788" y="1093766"/>
            <a:ext cx="236149"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4" name="Freeform 26"/>
          <p:cNvSpPr/>
          <p:nvPr/>
        </p:nvSpPr>
        <p:spPr bwMode="auto">
          <a:xfrm>
            <a:off x="5600788" y="1270784"/>
            <a:ext cx="236149" cy="1269488"/>
          </a:xfrm>
          <a:custGeom>
            <a:avLst/>
            <a:gdLst>
              <a:gd name="T0" fmla="*/ 11 w 68"/>
              <a:gd name="T1" fmla="*/ 0 h 366"/>
              <a:gd name="T2" fmla="*/ 57 w 68"/>
              <a:gd name="T3" fmla="*/ 0 h 366"/>
              <a:gd name="T4" fmla="*/ 68 w 68"/>
              <a:gd name="T5" fmla="*/ 11 h 366"/>
              <a:gd name="T6" fmla="*/ 68 w 68"/>
              <a:gd name="T7" fmla="*/ 238 h 366"/>
              <a:gd name="T8" fmla="*/ 68 w 68"/>
              <a:gd name="T9" fmla="*/ 366 h 366"/>
              <a:gd name="T10" fmla="*/ 0 w 68"/>
              <a:gd name="T11" fmla="*/ 366 h 366"/>
              <a:gd name="T12" fmla="*/ 0 w 68"/>
              <a:gd name="T13" fmla="*/ 238 h 366"/>
              <a:gd name="T14" fmla="*/ 0 w 68"/>
              <a:gd name="T15" fmla="*/ 11 h 366"/>
              <a:gd name="T16" fmla="*/ 11 w 68"/>
              <a:gd name="T17" fmla="*/ 0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66">
                <a:moveTo>
                  <a:pt x="11" y="0"/>
                </a:moveTo>
                <a:cubicBezTo>
                  <a:pt x="57" y="0"/>
                  <a:pt x="57" y="0"/>
                  <a:pt x="57" y="0"/>
                </a:cubicBezTo>
                <a:cubicBezTo>
                  <a:pt x="63" y="0"/>
                  <a:pt x="68" y="5"/>
                  <a:pt x="68" y="11"/>
                </a:cubicBezTo>
                <a:cubicBezTo>
                  <a:pt x="68" y="238"/>
                  <a:pt x="68" y="238"/>
                  <a:pt x="68" y="238"/>
                </a:cubicBezTo>
                <a:cubicBezTo>
                  <a:pt x="68" y="366"/>
                  <a:pt x="68" y="366"/>
                  <a:pt x="68" y="366"/>
                </a:cubicBezTo>
                <a:cubicBezTo>
                  <a:pt x="0" y="366"/>
                  <a:pt x="0" y="366"/>
                  <a:pt x="0" y="366"/>
                </a:cubicBezTo>
                <a:cubicBezTo>
                  <a:pt x="0" y="238"/>
                  <a:pt x="0" y="238"/>
                  <a:pt x="0" y="23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5" name="Freeform 27"/>
          <p:cNvSpPr/>
          <p:nvPr/>
        </p:nvSpPr>
        <p:spPr bwMode="auto">
          <a:xfrm>
            <a:off x="5300231" y="1505971"/>
            <a:ext cx="234888" cy="1034304"/>
          </a:xfrm>
          <a:custGeom>
            <a:avLst/>
            <a:gdLst>
              <a:gd name="T0" fmla="*/ 11 w 68"/>
              <a:gd name="T1" fmla="*/ 0 h 298"/>
              <a:gd name="T2" fmla="*/ 57 w 68"/>
              <a:gd name="T3" fmla="*/ 0 h 298"/>
              <a:gd name="T4" fmla="*/ 68 w 68"/>
              <a:gd name="T5" fmla="*/ 11 h 298"/>
              <a:gd name="T6" fmla="*/ 68 w 68"/>
              <a:gd name="T7" fmla="*/ 238 h 298"/>
              <a:gd name="T8" fmla="*/ 68 w 68"/>
              <a:gd name="T9" fmla="*/ 298 h 298"/>
              <a:gd name="T10" fmla="*/ 0 w 68"/>
              <a:gd name="T11" fmla="*/ 298 h 298"/>
              <a:gd name="T12" fmla="*/ 0 w 68"/>
              <a:gd name="T13" fmla="*/ 238 h 298"/>
              <a:gd name="T14" fmla="*/ 0 w 68"/>
              <a:gd name="T15" fmla="*/ 11 h 298"/>
              <a:gd name="T16" fmla="*/ 11 w 68"/>
              <a:gd name="T17"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298">
                <a:moveTo>
                  <a:pt x="11" y="0"/>
                </a:moveTo>
                <a:cubicBezTo>
                  <a:pt x="57" y="0"/>
                  <a:pt x="57" y="0"/>
                  <a:pt x="57" y="0"/>
                </a:cubicBezTo>
                <a:cubicBezTo>
                  <a:pt x="63" y="0"/>
                  <a:pt x="68" y="5"/>
                  <a:pt x="68" y="11"/>
                </a:cubicBezTo>
                <a:cubicBezTo>
                  <a:pt x="68" y="238"/>
                  <a:pt x="68" y="238"/>
                  <a:pt x="68" y="238"/>
                </a:cubicBezTo>
                <a:cubicBezTo>
                  <a:pt x="68" y="298"/>
                  <a:pt x="68" y="298"/>
                  <a:pt x="68" y="298"/>
                </a:cubicBezTo>
                <a:cubicBezTo>
                  <a:pt x="0" y="298"/>
                  <a:pt x="0" y="298"/>
                  <a:pt x="0" y="298"/>
                </a:cubicBezTo>
                <a:cubicBezTo>
                  <a:pt x="0" y="238"/>
                  <a:pt x="0" y="238"/>
                  <a:pt x="0" y="23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6" name="Freeform 28"/>
          <p:cNvSpPr/>
          <p:nvPr/>
        </p:nvSpPr>
        <p:spPr bwMode="auto">
          <a:xfrm>
            <a:off x="4998416" y="1800580"/>
            <a:ext cx="234888" cy="739692"/>
          </a:xfrm>
          <a:custGeom>
            <a:avLst/>
            <a:gdLst>
              <a:gd name="T0" fmla="*/ 11 w 68"/>
              <a:gd name="T1" fmla="*/ 0 h 213"/>
              <a:gd name="T2" fmla="*/ 57 w 68"/>
              <a:gd name="T3" fmla="*/ 0 h 213"/>
              <a:gd name="T4" fmla="*/ 68 w 68"/>
              <a:gd name="T5" fmla="*/ 11 h 213"/>
              <a:gd name="T6" fmla="*/ 68 w 68"/>
              <a:gd name="T7" fmla="*/ 213 h 213"/>
              <a:gd name="T8" fmla="*/ 0 w 68"/>
              <a:gd name="T9" fmla="*/ 213 h 213"/>
              <a:gd name="T10" fmla="*/ 0 w 68"/>
              <a:gd name="T11" fmla="*/ 11 h 213"/>
              <a:gd name="T12" fmla="*/ 11 w 68"/>
              <a:gd name="T13" fmla="*/ 0 h 213"/>
            </a:gdLst>
            <a:ahLst/>
            <a:cxnLst>
              <a:cxn ang="0">
                <a:pos x="T0" y="T1"/>
              </a:cxn>
              <a:cxn ang="0">
                <a:pos x="T2" y="T3"/>
              </a:cxn>
              <a:cxn ang="0">
                <a:pos x="T4" y="T5"/>
              </a:cxn>
              <a:cxn ang="0">
                <a:pos x="T6" y="T7"/>
              </a:cxn>
              <a:cxn ang="0">
                <a:pos x="T8" y="T9"/>
              </a:cxn>
              <a:cxn ang="0">
                <a:pos x="T10" y="T11"/>
              </a:cxn>
              <a:cxn ang="0">
                <a:pos x="T12" y="T13"/>
              </a:cxn>
            </a:cxnLst>
            <a:rect l="0" t="0" r="r" b="b"/>
            <a:pathLst>
              <a:path w="68" h="213">
                <a:moveTo>
                  <a:pt x="11" y="0"/>
                </a:moveTo>
                <a:cubicBezTo>
                  <a:pt x="57" y="0"/>
                  <a:pt x="57" y="0"/>
                  <a:pt x="57" y="0"/>
                </a:cubicBezTo>
                <a:cubicBezTo>
                  <a:pt x="63" y="0"/>
                  <a:pt x="68" y="5"/>
                  <a:pt x="68" y="11"/>
                </a:cubicBezTo>
                <a:cubicBezTo>
                  <a:pt x="68" y="213"/>
                  <a:pt x="68" y="213"/>
                  <a:pt x="68" y="213"/>
                </a:cubicBezTo>
                <a:cubicBezTo>
                  <a:pt x="0" y="213"/>
                  <a:pt x="0" y="213"/>
                  <a:pt x="0" y="213"/>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7" name="Freeform 29"/>
          <p:cNvSpPr/>
          <p:nvPr/>
        </p:nvSpPr>
        <p:spPr bwMode="auto">
          <a:xfrm>
            <a:off x="4696598" y="2106575"/>
            <a:ext cx="236149" cy="433699"/>
          </a:xfrm>
          <a:custGeom>
            <a:avLst/>
            <a:gdLst>
              <a:gd name="T0" fmla="*/ 11 w 68"/>
              <a:gd name="T1" fmla="*/ 0 h 125"/>
              <a:gd name="T2" fmla="*/ 57 w 68"/>
              <a:gd name="T3" fmla="*/ 0 h 125"/>
              <a:gd name="T4" fmla="*/ 68 w 68"/>
              <a:gd name="T5" fmla="*/ 11 h 125"/>
              <a:gd name="T6" fmla="*/ 68 w 68"/>
              <a:gd name="T7" fmla="*/ 125 h 125"/>
              <a:gd name="T8" fmla="*/ 0 w 68"/>
              <a:gd name="T9" fmla="*/ 125 h 125"/>
              <a:gd name="T10" fmla="*/ 0 w 68"/>
              <a:gd name="T11" fmla="*/ 11 h 125"/>
              <a:gd name="T12" fmla="*/ 11 w 68"/>
              <a:gd name="T13" fmla="*/ 0 h 125"/>
            </a:gdLst>
            <a:ahLst/>
            <a:cxnLst>
              <a:cxn ang="0">
                <a:pos x="T0" y="T1"/>
              </a:cxn>
              <a:cxn ang="0">
                <a:pos x="T2" y="T3"/>
              </a:cxn>
              <a:cxn ang="0">
                <a:pos x="T4" y="T5"/>
              </a:cxn>
              <a:cxn ang="0">
                <a:pos x="T6" y="T7"/>
              </a:cxn>
              <a:cxn ang="0">
                <a:pos x="T8" y="T9"/>
              </a:cxn>
              <a:cxn ang="0">
                <a:pos x="T10" y="T11"/>
              </a:cxn>
              <a:cxn ang="0">
                <a:pos x="T12" y="T13"/>
              </a:cxn>
            </a:cxnLst>
            <a:rect l="0" t="0" r="r" b="b"/>
            <a:pathLst>
              <a:path w="68" h="125">
                <a:moveTo>
                  <a:pt x="11" y="0"/>
                </a:moveTo>
                <a:cubicBezTo>
                  <a:pt x="57" y="0"/>
                  <a:pt x="57" y="0"/>
                  <a:pt x="57" y="0"/>
                </a:cubicBezTo>
                <a:cubicBezTo>
                  <a:pt x="63" y="0"/>
                  <a:pt x="68" y="5"/>
                  <a:pt x="68" y="11"/>
                </a:cubicBezTo>
                <a:cubicBezTo>
                  <a:pt x="68" y="125"/>
                  <a:pt x="68" y="125"/>
                  <a:pt x="68" y="125"/>
                </a:cubicBezTo>
                <a:cubicBezTo>
                  <a:pt x="0" y="125"/>
                  <a:pt x="0" y="125"/>
                  <a:pt x="0" y="125"/>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8" name="Freeform 30"/>
          <p:cNvSpPr/>
          <p:nvPr/>
        </p:nvSpPr>
        <p:spPr bwMode="auto">
          <a:xfrm>
            <a:off x="6395111" y="1093766"/>
            <a:ext cx="236149" cy="1446507"/>
          </a:xfrm>
          <a:custGeom>
            <a:avLst/>
            <a:gdLst>
              <a:gd name="T0" fmla="*/ 11 w 68"/>
              <a:gd name="T1" fmla="*/ 0 h 417"/>
              <a:gd name="T2" fmla="*/ 56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6" y="0"/>
                  <a:pt x="56" y="0"/>
                  <a:pt x="56"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9" name="Freeform 31"/>
          <p:cNvSpPr/>
          <p:nvPr/>
        </p:nvSpPr>
        <p:spPr bwMode="auto">
          <a:xfrm>
            <a:off x="6693141" y="1093766"/>
            <a:ext cx="236149"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0" name="Freeform 32"/>
          <p:cNvSpPr/>
          <p:nvPr/>
        </p:nvSpPr>
        <p:spPr bwMode="auto">
          <a:xfrm>
            <a:off x="6994957" y="1093766"/>
            <a:ext cx="234888"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1" name="Freeform 33"/>
          <p:cNvSpPr/>
          <p:nvPr/>
        </p:nvSpPr>
        <p:spPr bwMode="auto">
          <a:xfrm>
            <a:off x="7296774" y="1093766"/>
            <a:ext cx="234888"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2" name="Freeform 34"/>
          <p:cNvSpPr/>
          <p:nvPr/>
        </p:nvSpPr>
        <p:spPr bwMode="auto">
          <a:xfrm>
            <a:off x="7296774" y="1284694"/>
            <a:ext cx="234888" cy="1255580"/>
          </a:xfrm>
          <a:custGeom>
            <a:avLst/>
            <a:gdLst>
              <a:gd name="T0" fmla="*/ 11 w 68"/>
              <a:gd name="T1" fmla="*/ 0 h 362"/>
              <a:gd name="T2" fmla="*/ 57 w 68"/>
              <a:gd name="T3" fmla="*/ 0 h 362"/>
              <a:gd name="T4" fmla="*/ 68 w 68"/>
              <a:gd name="T5" fmla="*/ 11 h 362"/>
              <a:gd name="T6" fmla="*/ 68 w 68"/>
              <a:gd name="T7" fmla="*/ 238 h 362"/>
              <a:gd name="T8" fmla="*/ 68 w 68"/>
              <a:gd name="T9" fmla="*/ 362 h 362"/>
              <a:gd name="T10" fmla="*/ 0 w 68"/>
              <a:gd name="T11" fmla="*/ 362 h 362"/>
              <a:gd name="T12" fmla="*/ 0 w 68"/>
              <a:gd name="T13" fmla="*/ 238 h 362"/>
              <a:gd name="T14" fmla="*/ 0 w 68"/>
              <a:gd name="T15" fmla="*/ 11 h 362"/>
              <a:gd name="T16" fmla="*/ 11 w 68"/>
              <a:gd name="T17" fmla="*/ 0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62">
                <a:moveTo>
                  <a:pt x="11" y="0"/>
                </a:moveTo>
                <a:cubicBezTo>
                  <a:pt x="57" y="0"/>
                  <a:pt x="57" y="0"/>
                  <a:pt x="57" y="0"/>
                </a:cubicBezTo>
                <a:cubicBezTo>
                  <a:pt x="63" y="0"/>
                  <a:pt x="68" y="5"/>
                  <a:pt x="68" y="11"/>
                </a:cubicBezTo>
                <a:cubicBezTo>
                  <a:pt x="68" y="238"/>
                  <a:pt x="68" y="238"/>
                  <a:pt x="68" y="238"/>
                </a:cubicBezTo>
                <a:cubicBezTo>
                  <a:pt x="68" y="362"/>
                  <a:pt x="68" y="362"/>
                  <a:pt x="68" y="362"/>
                </a:cubicBezTo>
                <a:cubicBezTo>
                  <a:pt x="0" y="362"/>
                  <a:pt x="0" y="362"/>
                  <a:pt x="0" y="362"/>
                </a:cubicBezTo>
                <a:cubicBezTo>
                  <a:pt x="0" y="238"/>
                  <a:pt x="0" y="238"/>
                  <a:pt x="0" y="23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3" name="Freeform 35"/>
          <p:cNvSpPr/>
          <p:nvPr/>
        </p:nvSpPr>
        <p:spPr bwMode="auto">
          <a:xfrm>
            <a:off x="6994957" y="1394699"/>
            <a:ext cx="234888" cy="1145573"/>
          </a:xfrm>
          <a:custGeom>
            <a:avLst/>
            <a:gdLst>
              <a:gd name="T0" fmla="*/ 11 w 68"/>
              <a:gd name="T1" fmla="*/ 0 h 330"/>
              <a:gd name="T2" fmla="*/ 57 w 68"/>
              <a:gd name="T3" fmla="*/ 0 h 330"/>
              <a:gd name="T4" fmla="*/ 68 w 68"/>
              <a:gd name="T5" fmla="*/ 11 h 330"/>
              <a:gd name="T6" fmla="*/ 68 w 68"/>
              <a:gd name="T7" fmla="*/ 238 h 330"/>
              <a:gd name="T8" fmla="*/ 68 w 68"/>
              <a:gd name="T9" fmla="*/ 330 h 330"/>
              <a:gd name="T10" fmla="*/ 0 w 68"/>
              <a:gd name="T11" fmla="*/ 330 h 330"/>
              <a:gd name="T12" fmla="*/ 0 w 68"/>
              <a:gd name="T13" fmla="*/ 238 h 330"/>
              <a:gd name="T14" fmla="*/ 0 w 68"/>
              <a:gd name="T15" fmla="*/ 11 h 330"/>
              <a:gd name="T16" fmla="*/ 11 w 68"/>
              <a:gd name="T17"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30">
                <a:moveTo>
                  <a:pt x="11" y="0"/>
                </a:moveTo>
                <a:cubicBezTo>
                  <a:pt x="57" y="0"/>
                  <a:pt x="57" y="0"/>
                  <a:pt x="57" y="0"/>
                </a:cubicBezTo>
                <a:cubicBezTo>
                  <a:pt x="63" y="0"/>
                  <a:pt x="68" y="5"/>
                  <a:pt x="68" y="11"/>
                </a:cubicBezTo>
                <a:cubicBezTo>
                  <a:pt x="68" y="238"/>
                  <a:pt x="68" y="238"/>
                  <a:pt x="68" y="238"/>
                </a:cubicBezTo>
                <a:cubicBezTo>
                  <a:pt x="68" y="330"/>
                  <a:pt x="68" y="330"/>
                  <a:pt x="68" y="330"/>
                </a:cubicBezTo>
                <a:cubicBezTo>
                  <a:pt x="0" y="330"/>
                  <a:pt x="0" y="330"/>
                  <a:pt x="0" y="330"/>
                </a:cubicBezTo>
                <a:cubicBezTo>
                  <a:pt x="0" y="238"/>
                  <a:pt x="0" y="238"/>
                  <a:pt x="0" y="23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4" name="Freeform 36"/>
          <p:cNvSpPr/>
          <p:nvPr/>
        </p:nvSpPr>
        <p:spPr bwMode="auto">
          <a:xfrm>
            <a:off x="6693141" y="2231751"/>
            <a:ext cx="236149" cy="308521"/>
          </a:xfrm>
          <a:custGeom>
            <a:avLst/>
            <a:gdLst>
              <a:gd name="T0" fmla="*/ 11 w 68"/>
              <a:gd name="T1" fmla="*/ 0 h 89"/>
              <a:gd name="T2" fmla="*/ 57 w 68"/>
              <a:gd name="T3" fmla="*/ 0 h 89"/>
              <a:gd name="T4" fmla="*/ 68 w 68"/>
              <a:gd name="T5" fmla="*/ 11 h 89"/>
              <a:gd name="T6" fmla="*/ 68 w 68"/>
              <a:gd name="T7" fmla="*/ 89 h 89"/>
              <a:gd name="T8" fmla="*/ 0 w 68"/>
              <a:gd name="T9" fmla="*/ 89 h 89"/>
              <a:gd name="T10" fmla="*/ 0 w 68"/>
              <a:gd name="T11" fmla="*/ 11 h 89"/>
              <a:gd name="T12" fmla="*/ 11 w 68"/>
              <a:gd name="T13" fmla="*/ 0 h 89"/>
            </a:gdLst>
            <a:ahLst/>
            <a:cxnLst>
              <a:cxn ang="0">
                <a:pos x="T0" y="T1"/>
              </a:cxn>
              <a:cxn ang="0">
                <a:pos x="T2" y="T3"/>
              </a:cxn>
              <a:cxn ang="0">
                <a:pos x="T4" y="T5"/>
              </a:cxn>
              <a:cxn ang="0">
                <a:pos x="T6" y="T7"/>
              </a:cxn>
              <a:cxn ang="0">
                <a:pos x="T8" y="T9"/>
              </a:cxn>
              <a:cxn ang="0">
                <a:pos x="T10" y="T11"/>
              </a:cxn>
              <a:cxn ang="0">
                <a:pos x="T12" y="T13"/>
              </a:cxn>
            </a:cxnLst>
            <a:rect l="0" t="0" r="r" b="b"/>
            <a:pathLst>
              <a:path w="68" h="89">
                <a:moveTo>
                  <a:pt x="11" y="0"/>
                </a:moveTo>
                <a:cubicBezTo>
                  <a:pt x="57" y="0"/>
                  <a:pt x="57" y="0"/>
                  <a:pt x="57" y="0"/>
                </a:cubicBezTo>
                <a:cubicBezTo>
                  <a:pt x="63" y="0"/>
                  <a:pt x="68" y="5"/>
                  <a:pt x="68" y="11"/>
                </a:cubicBezTo>
                <a:cubicBezTo>
                  <a:pt x="68" y="89"/>
                  <a:pt x="68" y="89"/>
                  <a:pt x="68" y="89"/>
                </a:cubicBezTo>
                <a:cubicBezTo>
                  <a:pt x="0" y="89"/>
                  <a:pt x="0" y="89"/>
                  <a:pt x="0" y="89"/>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5" name="Freeform 37"/>
          <p:cNvSpPr/>
          <p:nvPr/>
        </p:nvSpPr>
        <p:spPr bwMode="auto">
          <a:xfrm>
            <a:off x="6395111" y="1658964"/>
            <a:ext cx="236149" cy="881308"/>
          </a:xfrm>
          <a:custGeom>
            <a:avLst/>
            <a:gdLst>
              <a:gd name="T0" fmla="*/ 11 w 68"/>
              <a:gd name="T1" fmla="*/ 0 h 254"/>
              <a:gd name="T2" fmla="*/ 56 w 68"/>
              <a:gd name="T3" fmla="*/ 0 h 254"/>
              <a:gd name="T4" fmla="*/ 68 w 68"/>
              <a:gd name="T5" fmla="*/ 11 h 254"/>
              <a:gd name="T6" fmla="*/ 68 w 68"/>
              <a:gd name="T7" fmla="*/ 238 h 254"/>
              <a:gd name="T8" fmla="*/ 68 w 68"/>
              <a:gd name="T9" fmla="*/ 254 h 254"/>
              <a:gd name="T10" fmla="*/ 0 w 68"/>
              <a:gd name="T11" fmla="*/ 254 h 254"/>
              <a:gd name="T12" fmla="*/ 0 w 68"/>
              <a:gd name="T13" fmla="*/ 238 h 254"/>
              <a:gd name="T14" fmla="*/ 0 w 68"/>
              <a:gd name="T15" fmla="*/ 11 h 254"/>
              <a:gd name="T16" fmla="*/ 11 w 68"/>
              <a:gd name="T1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254">
                <a:moveTo>
                  <a:pt x="11" y="0"/>
                </a:moveTo>
                <a:cubicBezTo>
                  <a:pt x="56" y="0"/>
                  <a:pt x="56" y="0"/>
                  <a:pt x="56" y="0"/>
                </a:cubicBezTo>
                <a:cubicBezTo>
                  <a:pt x="63" y="0"/>
                  <a:pt x="68" y="5"/>
                  <a:pt x="68" y="11"/>
                </a:cubicBezTo>
                <a:cubicBezTo>
                  <a:pt x="68" y="238"/>
                  <a:pt x="68" y="238"/>
                  <a:pt x="68" y="238"/>
                </a:cubicBezTo>
                <a:cubicBezTo>
                  <a:pt x="68" y="254"/>
                  <a:pt x="68" y="254"/>
                  <a:pt x="68" y="254"/>
                </a:cubicBezTo>
                <a:cubicBezTo>
                  <a:pt x="0" y="254"/>
                  <a:pt x="0" y="254"/>
                  <a:pt x="0" y="254"/>
                </a:cubicBezTo>
                <a:cubicBezTo>
                  <a:pt x="0" y="238"/>
                  <a:pt x="0" y="238"/>
                  <a:pt x="0" y="23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6" name="Oval 38"/>
          <p:cNvSpPr>
            <a:spLocks noChangeArrowheads="1"/>
          </p:cNvSpPr>
          <p:nvPr/>
        </p:nvSpPr>
        <p:spPr bwMode="auto">
          <a:xfrm>
            <a:off x="1728936" y="2781402"/>
            <a:ext cx="596058" cy="598827"/>
          </a:xfrm>
          <a:prstGeom prst="ellipse">
            <a:avLst/>
          </a:prstGeom>
          <a:solidFill>
            <a:schemeClr val="bg1">
              <a:lumMod val="95000"/>
            </a:schemeClr>
          </a:solidFill>
          <a:ln w="12700" cap="flat">
            <a:solidFill>
              <a:schemeClr val="accent1"/>
            </a:solidFill>
            <a:prstDash val="solid"/>
            <a:miter lim="800000"/>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7" name="Freeform 39"/>
          <p:cNvSpPr>
            <a:spLocks noEditPoints="1"/>
          </p:cNvSpPr>
          <p:nvPr/>
        </p:nvSpPr>
        <p:spPr bwMode="auto">
          <a:xfrm>
            <a:off x="1870784" y="2920525"/>
            <a:ext cx="316152" cy="320584"/>
          </a:xfrm>
          <a:custGeom>
            <a:avLst/>
            <a:gdLst>
              <a:gd name="T0" fmla="*/ 43 w 57"/>
              <a:gd name="T1" fmla="*/ 9 h 58"/>
              <a:gd name="T2" fmla="*/ 4 w 57"/>
              <a:gd name="T3" fmla="*/ 22 h 58"/>
              <a:gd name="T4" fmla="*/ 5 w 57"/>
              <a:gd name="T5" fmla="*/ 25 h 58"/>
              <a:gd name="T6" fmla="*/ 6 w 57"/>
              <a:gd name="T7" fmla="*/ 30 h 58"/>
              <a:gd name="T8" fmla="*/ 7 w 57"/>
              <a:gd name="T9" fmla="*/ 35 h 58"/>
              <a:gd name="T10" fmla="*/ 10 w 57"/>
              <a:gd name="T11" fmla="*/ 39 h 58"/>
              <a:gd name="T12" fmla="*/ 12 w 57"/>
              <a:gd name="T13" fmla="*/ 41 h 58"/>
              <a:gd name="T14" fmla="*/ 13 w 57"/>
              <a:gd name="T15" fmla="*/ 49 h 58"/>
              <a:gd name="T16" fmla="*/ 16 w 57"/>
              <a:gd name="T17" fmla="*/ 52 h 58"/>
              <a:gd name="T18" fmla="*/ 17 w 57"/>
              <a:gd name="T19" fmla="*/ 51 h 58"/>
              <a:gd name="T20" fmla="*/ 18 w 57"/>
              <a:gd name="T21" fmla="*/ 47 h 58"/>
              <a:gd name="T22" fmla="*/ 20 w 57"/>
              <a:gd name="T23" fmla="*/ 41 h 58"/>
              <a:gd name="T24" fmla="*/ 24 w 57"/>
              <a:gd name="T25" fmla="*/ 36 h 58"/>
              <a:gd name="T26" fmla="*/ 26 w 57"/>
              <a:gd name="T27" fmla="*/ 33 h 58"/>
              <a:gd name="T28" fmla="*/ 22 w 57"/>
              <a:gd name="T29" fmla="*/ 30 h 58"/>
              <a:gd name="T30" fmla="*/ 19 w 57"/>
              <a:gd name="T31" fmla="*/ 29 h 58"/>
              <a:gd name="T32" fmla="*/ 16 w 57"/>
              <a:gd name="T33" fmla="*/ 26 h 58"/>
              <a:gd name="T34" fmla="*/ 12 w 57"/>
              <a:gd name="T35" fmla="*/ 24 h 58"/>
              <a:gd name="T36" fmla="*/ 8 w 57"/>
              <a:gd name="T37" fmla="*/ 24 h 58"/>
              <a:gd name="T38" fmla="*/ 6 w 57"/>
              <a:gd name="T39" fmla="*/ 22 h 58"/>
              <a:gd name="T40" fmla="*/ 6 w 57"/>
              <a:gd name="T41" fmla="*/ 18 h 58"/>
              <a:gd name="T42" fmla="*/ 4 w 57"/>
              <a:gd name="T43" fmla="*/ 19 h 58"/>
              <a:gd name="T44" fmla="*/ 6 w 57"/>
              <a:gd name="T45" fmla="*/ 15 h 58"/>
              <a:gd name="T46" fmla="*/ 9 w 57"/>
              <a:gd name="T47" fmla="*/ 15 h 58"/>
              <a:gd name="T48" fmla="*/ 11 w 57"/>
              <a:gd name="T49" fmla="*/ 13 h 58"/>
              <a:gd name="T50" fmla="*/ 15 w 57"/>
              <a:gd name="T51" fmla="*/ 9 h 58"/>
              <a:gd name="T52" fmla="*/ 16 w 57"/>
              <a:gd name="T53" fmla="*/ 8 h 58"/>
              <a:gd name="T54" fmla="*/ 21 w 57"/>
              <a:gd name="T55" fmla="*/ 6 h 58"/>
              <a:gd name="T56" fmla="*/ 17 w 57"/>
              <a:gd name="T57" fmla="*/ 4 h 58"/>
              <a:gd name="T58" fmla="*/ 16 w 57"/>
              <a:gd name="T59" fmla="*/ 4 h 58"/>
              <a:gd name="T60" fmla="*/ 24 w 57"/>
              <a:gd name="T61" fmla="*/ 1 h 58"/>
              <a:gd name="T62" fmla="*/ 27 w 57"/>
              <a:gd name="T63" fmla="*/ 3 h 58"/>
              <a:gd name="T64" fmla="*/ 41 w 57"/>
              <a:gd name="T65" fmla="*/ 3 h 58"/>
              <a:gd name="T66" fmla="*/ 39 w 57"/>
              <a:gd name="T67" fmla="*/ 6 h 58"/>
              <a:gd name="T68" fmla="*/ 42 w 57"/>
              <a:gd name="T69" fmla="*/ 10 h 58"/>
              <a:gd name="T70" fmla="*/ 44 w 57"/>
              <a:gd name="T71" fmla="*/ 10 h 58"/>
              <a:gd name="T72" fmla="*/ 46 w 57"/>
              <a:gd name="T73" fmla="*/ 9 h 58"/>
              <a:gd name="T74" fmla="*/ 48 w 57"/>
              <a:gd name="T75" fmla="*/ 12 h 58"/>
              <a:gd name="T76" fmla="*/ 50 w 57"/>
              <a:gd name="T77" fmla="*/ 13 h 58"/>
              <a:gd name="T78" fmla="*/ 47 w 57"/>
              <a:gd name="T79" fmla="*/ 14 h 58"/>
              <a:gd name="T80" fmla="*/ 44 w 57"/>
              <a:gd name="T81" fmla="*/ 12 h 58"/>
              <a:gd name="T82" fmla="*/ 40 w 57"/>
              <a:gd name="T83" fmla="*/ 12 h 58"/>
              <a:gd name="T84" fmla="*/ 36 w 57"/>
              <a:gd name="T85" fmla="*/ 15 h 58"/>
              <a:gd name="T86" fmla="*/ 34 w 57"/>
              <a:gd name="T87" fmla="*/ 20 h 58"/>
              <a:gd name="T88" fmla="*/ 36 w 57"/>
              <a:gd name="T89" fmla="*/ 25 h 58"/>
              <a:gd name="T90" fmla="*/ 40 w 57"/>
              <a:gd name="T91" fmla="*/ 27 h 58"/>
              <a:gd name="T92" fmla="*/ 45 w 57"/>
              <a:gd name="T93" fmla="*/ 27 h 58"/>
              <a:gd name="T94" fmla="*/ 47 w 57"/>
              <a:gd name="T95" fmla="*/ 30 h 58"/>
              <a:gd name="T96" fmla="*/ 47 w 57"/>
              <a:gd name="T97" fmla="*/ 35 h 58"/>
              <a:gd name="T98" fmla="*/ 47 w 57"/>
              <a:gd name="T99" fmla="*/ 40 h 58"/>
              <a:gd name="T100" fmla="*/ 50 w 57"/>
              <a:gd name="T101" fmla="*/ 45 h 58"/>
              <a:gd name="T102" fmla="*/ 53 w 57"/>
              <a:gd name="T103" fmla="*/ 41 h 58"/>
              <a:gd name="T104" fmla="*/ 56 w 57"/>
              <a:gd name="T105" fmla="*/ 34 h 58"/>
              <a:gd name="T106" fmla="*/ 56 w 57"/>
              <a:gd name="T107" fmla="*/ 26 h 58"/>
              <a:gd name="T108" fmla="*/ 54 w 57"/>
              <a:gd name="T109" fmla="*/ 19 h 58"/>
              <a:gd name="T110" fmla="*/ 52 w 57"/>
              <a:gd name="T111" fmla="*/ 16 h 58"/>
              <a:gd name="T112" fmla="*/ 55 w 57"/>
              <a:gd name="T113" fmla="*/ 20 h 58"/>
              <a:gd name="T114" fmla="*/ 39 w 57"/>
              <a:gd name="T115" fmla="*/ 5 h 58"/>
              <a:gd name="T116" fmla="*/ 37 w 57"/>
              <a:gd name="T117" fmla="*/ 3 h 58"/>
              <a:gd name="T118" fmla="*/ 38 w 57"/>
              <a:gd name="T119" fmla="*/ 5 h 58"/>
              <a:gd name="T120" fmla="*/ 36 w 57"/>
              <a:gd name="T121" fmla="*/ 2 h 58"/>
              <a:gd name="T122" fmla="*/ 54 w 57"/>
              <a:gd name="T123" fmla="*/ 4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 h="58">
                <a:moveTo>
                  <a:pt x="3" y="17"/>
                </a:moveTo>
                <a:cubicBezTo>
                  <a:pt x="3" y="17"/>
                  <a:pt x="3" y="17"/>
                  <a:pt x="3" y="17"/>
                </a:cubicBezTo>
                <a:cubicBezTo>
                  <a:pt x="3" y="17"/>
                  <a:pt x="2" y="17"/>
                  <a:pt x="2" y="17"/>
                </a:cubicBezTo>
                <a:cubicBezTo>
                  <a:pt x="3" y="17"/>
                  <a:pt x="3" y="17"/>
                  <a:pt x="3" y="17"/>
                </a:cubicBezTo>
                <a:cubicBezTo>
                  <a:pt x="3" y="17"/>
                  <a:pt x="3" y="17"/>
                  <a:pt x="3" y="17"/>
                </a:cubicBezTo>
                <a:cubicBezTo>
                  <a:pt x="3" y="17"/>
                  <a:pt x="3" y="17"/>
                  <a:pt x="3" y="17"/>
                </a:cubicBezTo>
                <a:close/>
                <a:moveTo>
                  <a:pt x="2" y="17"/>
                </a:moveTo>
                <a:cubicBezTo>
                  <a:pt x="2" y="17"/>
                  <a:pt x="2" y="17"/>
                  <a:pt x="2" y="17"/>
                </a:cubicBezTo>
                <a:cubicBezTo>
                  <a:pt x="2" y="17"/>
                  <a:pt x="2" y="17"/>
                  <a:pt x="2" y="17"/>
                </a:cubicBezTo>
                <a:cubicBezTo>
                  <a:pt x="2" y="17"/>
                  <a:pt x="2" y="17"/>
                  <a:pt x="2" y="17"/>
                </a:cubicBezTo>
                <a:cubicBezTo>
                  <a:pt x="2" y="17"/>
                  <a:pt x="2" y="17"/>
                  <a:pt x="2" y="17"/>
                </a:cubicBezTo>
                <a:cubicBezTo>
                  <a:pt x="2" y="17"/>
                  <a:pt x="2" y="17"/>
                  <a:pt x="2" y="17"/>
                </a:cubicBezTo>
                <a:close/>
                <a:moveTo>
                  <a:pt x="43" y="9"/>
                </a:move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2" y="9"/>
                  <a:pt x="42" y="9"/>
                  <a:pt x="42" y="9"/>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9"/>
                  <a:pt x="42"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lose/>
                <a:moveTo>
                  <a:pt x="55" y="19"/>
                </a:moveTo>
                <a:cubicBezTo>
                  <a:pt x="56" y="22"/>
                  <a:pt x="57" y="25"/>
                  <a:pt x="57" y="29"/>
                </a:cubicBezTo>
                <a:cubicBezTo>
                  <a:pt x="57" y="45"/>
                  <a:pt x="44" y="58"/>
                  <a:pt x="28" y="58"/>
                </a:cubicBezTo>
                <a:cubicBezTo>
                  <a:pt x="13" y="58"/>
                  <a:pt x="0" y="45"/>
                  <a:pt x="0" y="29"/>
                </a:cubicBezTo>
                <a:cubicBezTo>
                  <a:pt x="0" y="25"/>
                  <a:pt x="1" y="21"/>
                  <a:pt x="2" y="18"/>
                </a:cubicBezTo>
                <a:cubicBezTo>
                  <a:pt x="2" y="21"/>
                  <a:pt x="2" y="21"/>
                  <a:pt x="2" y="21"/>
                </a:cubicBezTo>
                <a:cubicBezTo>
                  <a:pt x="2" y="21"/>
                  <a:pt x="2" y="21"/>
                  <a:pt x="2" y="21"/>
                </a:cubicBezTo>
                <a:cubicBezTo>
                  <a:pt x="2" y="21"/>
                  <a:pt x="2" y="21"/>
                  <a:pt x="2" y="21"/>
                </a:cubicBezTo>
                <a:cubicBezTo>
                  <a:pt x="2" y="21"/>
                  <a:pt x="2" y="21"/>
                  <a:pt x="2" y="21"/>
                </a:cubicBezTo>
                <a:cubicBezTo>
                  <a:pt x="2" y="21"/>
                  <a:pt x="2" y="21"/>
                  <a:pt x="3" y="21"/>
                </a:cubicBezTo>
                <a:cubicBezTo>
                  <a:pt x="3" y="21"/>
                  <a:pt x="3" y="21"/>
                  <a:pt x="3" y="21"/>
                </a:cubicBezTo>
                <a:cubicBezTo>
                  <a:pt x="3" y="21"/>
                  <a:pt x="3" y="21"/>
                  <a:pt x="3" y="21"/>
                </a:cubicBezTo>
                <a:cubicBezTo>
                  <a:pt x="3" y="21"/>
                  <a:pt x="3" y="21"/>
                  <a:pt x="3" y="21"/>
                </a:cubicBezTo>
                <a:cubicBezTo>
                  <a:pt x="3" y="22"/>
                  <a:pt x="3" y="22"/>
                  <a:pt x="3" y="22"/>
                </a:cubicBezTo>
                <a:cubicBezTo>
                  <a:pt x="3" y="22"/>
                  <a:pt x="3" y="22"/>
                  <a:pt x="3" y="22"/>
                </a:cubicBezTo>
                <a:cubicBezTo>
                  <a:pt x="3" y="22"/>
                  <a:pt x="3" y="22"/>
                  <a:pt x="3" y="22"/>
                </a:cubicBezTo>
                <a:cubicBezTo>
                  <a:pt x="3" y="22"/>
                  <a:pt x="3" y="22"/>
                  <a:pt x="3" y="22"/>
                </a:cubicBezTo>
                <a:cubicBezTo>
                  <a:pt x="3"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6"/>
                  <a:pt x="7" y="26"/>
                  <a:pt x="7" y="26"/>
                </a:cubicBezTo>
                <a:cubicBezTo>
                  <a:pt x="7" y="26"/>
                  <a:pt x="7" y="26"/>
                  <a:pt x="7" y="26"/>
                </a:cubicBezTo>
                <a:cubicBezTo>
                  <a:pt x="7" y="26"/>
                  <a:pt x="7" y="26"/>
                  <a:pt x="7" y="26"/>
                </a:cubicBezTo>
                <a:cubicBezTo>
                  <a:pt x="7" y="26"/>
                  <a:pt x="7" y="26"/>
                  <a:pt x="7" y="26"/>
                </a:cubicBezTo>
                <a:cubicBezTo>
                  <a:pt x="7" y="27"/>
                  <a:pt x="7" y="27"/>
                  <a:pt x="7" y="27"/>
                </a:cubicBezTo>
                <a:cubicBezTo>
                  <a:pt x="7" y="26"/>
                  <a:pt x="7" y="26"/>
                  <a:pt x="7" y="26"/>
                </a:cubicBezTo>
                <a:cubicBezTo>
                  <a:pt x="7" y="26"/>
                  <a:pt x="7" y="27"/>
                  <a:pt x="7" y="27"/>
                </a:cubicBezTo>
                <a:cubicBezTo>
                  <a:pt x="7" y="27"/>
                  <a:pt x="7" y="27"/>
                  <a:pt x="7" y="27"/>
                </a:cubicBezTo>
                <a:cubicBezTo>
                  <a:pt x="7" y="27"/>
                  <a:pt x="7" y="27"/>
                  <a:pt x="7" y="27"/>
                </a:cubicBezTo>
                <a:cubicBezTo>
                  <a:pt x="7" y="28"/>
                  <a:pt x="7" y="28"/>
                  <a:pt x="7" y="28"/>
                </a:cubicBezTo>
                <a:cubicBezTo>
                  <a:pt x="7" y="28"/>
                  <a:pt x="7" y="28"/>
                  <a:pt x="7" y="28"/>
                </a:cubicBezTo>
                <a:cubicBezTo>
                  <a:pt x="7" y="28"/>
                  <a:pt x="7" y="28"/>
                  <a:pt x="7" y="28"/>
                </a:cubicBezTo>
                <a:cubicBezTo>
                  <a:pt x="6" y="28"/>
                  <a:pt x="6" y="28"/>
                  <a:pt x="6" y="28"/>
                </a:cubicBezTo>
                <a:cubicBezTo>
                  <a:pt x="6" y="28"/>
                  <a:pt x="6" y="28"/>
                  <a:pt x="6" y="28"/>
                </a:cubicBezTo>
                <a:cubicBezTo>
                  <a:pt x="6" y="28"/>
                  <a:pt x="6" y="28"/>
                  <a:pt x="6" y="29"/>
                </a:cubicBezTo>
                <a:cubicBezTo>
                  <a:pt x="6" y="29"/>
                  <a:pt x="6" y="29"/>
                  <a:pt x="6" y="29"/>
                </a:cubicBezTo>
                <a:cubicBezTo>
                  <a:pt x="6" y="29"/>
                  <a:pt x="6" y="29"/>
                  <a:pt x="6" y="29"/>
                </a:cubicBezTo>
                <a:cubicBezTo>
                  <a:pt x="6" y="29"/>
                  <a:pt x="6" y="29"/>
                  <a:pt x="6" y="29"/>
                </a:cubicBezTo>
                <a:cubicBezTo>
                  <a:pt x="6" y="29"/>
                  <a:pt x="6" y="29"/>
                  <a:pt x="6" y="29"/>
                </a:cubicBezTo>
                <a:cubicBezTo>
                  <a:pt x="6" y="29"/>
                  <a:pt x="6" y="29"/>
                  <a:pt x="6" y="29"/>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1"/>
                </a:cubicBezTo>
                <a:cubicBezTo>
                  <a:pt x="6" y="31"/>
                  <a:pt x="6" y="31"/>
                  <a:pt x="6" y="31"/>
                </a:cubicBezTo>
                <a:cubicBezTo>
                  <a:pt x="6" y="31"/>
                  <a:pt x="6" y="31"/>
                  <a:pt x="6" y="31"/>
                </a:cubicBezTo>
                <a:cubicBezTo>
                  <a:pt x="6" y="31"/>
                  <a:pt x="6" y="31"/>
                  <a:pt x="6" y="31"/>
                </a:cubicBezTo>
                <a:cubicBezTo>
                  <a:pt x="6" y="31"/>
                  <a:pt x="6" y="31"/>
                  <a:pt x="6" y="31"/>
                </a:cubicBezTo>
                <a:cubicBezTo>
                  <a:pt x="6" y="32"/>
                  <a:pt x="6" y="32"/>
                  <a:pt x="6" y="32"/>
                </a:cubicBezTo>
                <a:cubicBezTo>
                  <a:pt x="6" y="32"/>
                  <a:pt x="6" y="32"/>
                  <a:pt x="6" y="32"/>
                </a:cubicBezTo>
                <a:cubicBezTo>
                  <a:pt x="6" y="32"/>
                  <a:pt x="6" y="32"/>
                  <a:pt x="6" y="32"/>
                </a:cubicBezTo>
                <a:cubicBezTo>
                  <a:pt x="6" y="32"/>
                  <a:pt x="6" y="32"/>
                  <a:pt x="6" y="32"/>
                </a:cubicBezTo>
                <a:cubicBezTo>
                  <a:pt x="6" y="32"/>
                  <a:pt x="6" y="33"/>
                  <a:pt x="6" y="33"/>
                </a:cubicBezTo>
                <a:cubicBezTo>
                  <a:pt x="7" y="33"/>
                  <a:pt x="7" y="33"/>
                  <a:pt x="7" y="33"/>
                </a:cubicBezTo>
                <a:cubicBezTo>
                  <a:pt x="7" y="33"/>
                  <a:pt x="7" y="33"/>
                  <a:pt x="7" y="33"/>
                </a:cubicBezTo>
                <a:cubicBezTo>
                  <a:pt x="7" y="33"/>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5"/>
                  <a:pt x="7" y="35"/>
                  <a:pt x="7" y="35"/>
                </a:cubicBezTo>
                <a:cubicBezTo>
                  <a:pt x="7" y="35"/>
                  <a:pt x="7" y="35"/>
                  <a:pt x="7" y="35"/>
                </a:cubicBezTo>
                <a:cubicBezTo>
                  <a:pt x="7" y="35"/>
                  <a:pt x="7" y="35"/>
                  <a:pt x="7" y="35"/>
                </a:cubicBezTo>
                <a:cubicBezTo>
                  <a:pt x="8" y="35"/>
                  <a:pt x="8" y="35"/>
                  <a:pt x="8" y="35"/>
                </a:cubicBezTo>
                <a:cubicBezTo>
                  <a:pt x="8" y="35"/>
                  <a:pt x="8" y="35"/>
                  <a:pt x="8" y="35"/>
                </a:cubicBezTo>
                <a:cubicBezTo>
                  <a:pt x="8" y="35"/>
                  <a:pt x="8" y="35"/>
                  <a:pt x="8" y="35"/>
                </a:cubicBezTo>
                <a:cubicBezTo>
                  <a:pt x="8" y="35"/>
                  <a:pt x="8" y="35"/>
                  <a:pt x="8" y="36"/>
                </a:cubicBezTo>
                <a:cubicBezTo>
                  <a:pt x="8" y="36"/>
                  <a:pt x="8" y="36"/>
                  <a:pt x="8" y="36"/>
                </a:cubicBezTo>
                <a:cubicBezTo>
                  <a:pt x="8" y="36"/>
                  <a:pt x="8" y="36"/>
                  <a:pt x="8" y="36"/>
                </a:cubicBezTo>
                <a:cubicBezTo>
                  <a:pt x="8" y="36"/>
                  <a:pt x="8" y="36"/>
                  <a:pt x="8" y="36"/>
                </a:cubicBezTo>
                <a:cubicBezTo>
                  <a:pt x="8" y="36"/>
                  <a:pt x="8" y="36"/>
                  <a:pt x="8" y="36"/>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9" y="37"/>
                  <a:pt x="9" y="38"/>
                  <a:pt x="9" y="38"/>
                </a:cubicBezTo>
                <a:cubicBezTo>
                  <a:pt x="8" y="38"/>
                  <a:pt x="8" y="38"/>
                  <a:pt x="8" y="38"/>
                </a:cubicBezTo>
                <a:cubicBezTo>
                  <a:pt x="9" y="38"/>
                  <a:pt x="9" y="38"/>
                  <a:pt x="9" y="38"/>
                </a:cubicBezTo>
                <a:cubicBezTo>
                  <a:pt x="9" y="38"/>
                  <a:pt x="10" y="38"/>
                  <a:pt x="10" y="38"/>
                </a:cubicBezTo>
                <a:cubicBezTo>
                  <a:pt x="10" y="38"/>
                  <a:pt x="10" y="38"/>
                  <a:pt x="10" y="38"/>
                </a:cubicBezTo>
                <a:cubicBezTo>
                  <a:pt x="10" y="38"/>
                  <a:pt x="10" y="38"/>
                  <a:pt x="10" y="38"/>
                </a:cubicBezTo>
                <a:cubicBezTo>
                  <a:pt x="10" y="38"/>
                  <a:pt x="10" y="38"/>
                  <a:pt x="10" y="38"/>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40"/>
                  <a:pt x="11" y="40"/>
                </a:cubicBezTo>
                <a:cubicBezTo>
                  <a:pt x="11" y="40"/>
                  <a:pt x="11" y="40"/>
                  <a:pt x="11" y="40"/>
                </a:cubicBezTo>
                <a:cubicBezTo>
                  <a:pt x="11" y="40"/>
                  <a:pt x="11" y="40"/>
                  <a:pt x="11" y="40"/>
                </a:cubicBezTo>
                <a:cubicBezTo>
                  <a:pt x="11" y="40"/>
                  <a:pt x="11" y="40"/>
                  <a:pt x="11" y="40"/>
                </a:cubicBezTo>
                <a:cubicBezTo>
                  <a:pt x="11" y="40"/>
                  <a:pt x="11" y="40"/>
                  <a:pt x="11" y="40"/>
                </a:cubicBezTo>
                <a:cubicBezTo>
                  <a:pt x="11" y="40"/>
                  <a:pt x="11" y="40"/>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2" y="41"/>
                  <a:pt x="12" y="41"/>
                  <a:pt x="12" y="41"/>
                </a:cubicBezTo>
                <a:cubicBezTo>
                  <a:pt x="12" y="41"/>
                  <a:pt x="12" y="42"/>
                  <a:pt x="12" y="42"/>
                </a:cubicBezTo>
                <a:cubicBezTo>
                  <a:pt x="12" y="42"/>
                  <a:pt x="12" y="42"/>
                  <a:pt x="12" y="42"/>
                </a:cubicBezTo>
                <a:cubicBezTo>
                  <a:pt x="12" y="42"/>
                  <a:pt x="12" y="42"/>
                  <a:pt x="12" y="42"/>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7"/>
                </a:cubicBezTo>
                <a:cubicBezTo>
                  <a:pt x="12" y="47"/>
                  <a:pt x="12" y="47"/>
                  <a:pt x="12" y="47"/>
                </a:cubicBezTo>
                <a:cubicBezTo>
                  <a:pt x="12" y="47"/>
                  <a:pt x="12" y="47"/>
                  <a:pt x="12" y="47"/>
                </a:cubicBezTo>
                <a:cubicBezTo>
                  <a:pt x="12" y="47"/>
                  <a:pt x="12" y="47"/>
                  <a:pt x="12" y="47"/>
                </a:cubicBezTo>
                <a:cubicBezTo>
                  <a:pt x="12" y="47"/>
                  <a:pt x="12" y="47"/>
                  <a:pt x="12" y="47"/>
                </a:cubicBezTo>
                <a:cubicBezTo>
                  <a:pt x="12" y="48"/>
                  <a:pt x="12" y="48"/>
                  <a:pt x="13" y="48"/>
                </a:cubicBezTo>
                <a:cubicBezTo>
                  <a:pt x="13" y="48"/>
                  <a:pt x="13" y="48"/>
                  <a:pt x="13" y="48"/>
                </a:cubicBezTo>
                <a:cubicBezTo>
                  <a:pt x="13" y="48"/>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4" y="49"/>
                </a:cubicBezTo>
                <a:cubicBezTo>
                  <a:pt x="14" y="49"/>
                  <a:pt x="14" y="49"/>
                  <a:pt x="14" y="49"/>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5" y="50"/>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2"/>
                  <a:pt x="15" y="52"/>
                  <a:pt x="15" y="52"/>
                </a:cubicBezTo>
                <a:cubicBezTo>
                  <a:pt x="15" y="52"/>
                  <a:pt x="15" y="52"/>
                  <a:pt x="15" y="52"/>
                </a:cubicBezTo>
                <a:cubicBezTo>
                  <a:pt x="15" y="52"/>
                  <a:pt x="15" y="52"/>
                  <a:pt x="15" y="52"/>
                </a:cubicBezTo>
                <a:cubicBezTo>
                  <a:pt x="15" y="52"/>
                  <a:pt x="15" y="52"/>
                  <a:pt x="15"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3"/>
                  <a:pt x="16" y="53"/>
                  <a:pt x="16" y="53"/>
                </a:cubicBezTo>
                <a:cubicBezTo>
                  <a:pt x="17" y="53"/>
                  <a:pt x="17" y="53"/>
                  <a:pt x="17" y="53"/>
                </a:cubicBezTo>
                <a:cubicBezTo>
                  <a:pt x="17" y="53"/>
                  <a:pt x="17" y="53"/>
                  <a:pt x="17" y="53"/>
                </a:cubicBezTo>
                <a:cubicBezTo>
                  <a:pt x="17" y="53"/>
                  <a:pt x="17" y="53"/>
                  <a:pt x="17" y="53"/>
                </a:cubicBezTo>
                <a:cubicBezTo>
                  <a:pt x="17" y="53"/>
                  <a:pt x="17" y="53"/>
                  <a:pt x="17" y="53"/>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0"/>
                  <a:pt x="17" y="50"/>
                </a:cubicBezTo>
                <a:cubicBezTo>
                  <a:pt x="17" y="50"/>
                  <a:pt x="17" y="50"/>
                  <a:pt x="17" y="50"/>
                </a:cubicBezTo>
                <a:cubicBezTo>
                  <a:pt x="17" y="50"/>
                  <a:pt x="17" y="50"/>
                  <a:pt x="17" y="50"/>
                </a:cubicBezTo>
                <a:cubicBezTo>
                  <a:pt x="17" y="50"/>
                  <a:pt x="17" y="50"/>
                  <a:pt x="17" y="50"/>
                </a:cubicBezTo>
                <a:cubicBezTo>
                  <a:pt x="17" y="50"/>
                  <a:pt x="17" y="50"/>
                  <a:pt x="17" y="49"/>
                </a:cubicBezTo>
                <a:cubicBezTo>
                  <a:pt x="17"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8" y="48"/>
                </a:cubicBezTo>
                <a:cubicBezTo>
                  <a:pt x="18" y="48"/>
                  <a:pt x="18" y="47"/>
                  <a:pt x="18" y="47"/>
                </a:cubicBezTo>
                <a:cubicBezTo>
                  <a:pt x="18" y="47"/>
                  <a:pt x="18" y="47"/>
                  <a:pt x="18" y="47"/>
                </a:cubicBezTo>
                <a:cubicBezTo>
                  <a:pt x="18" y="47"/>
                  <a:pt x="18" y="46"/>
                  <a:pt x="18" y="46"/>
                </a:cubicBezTo>
                <a:cubicBezTo>
                  <a:pt x="18" y="46"/>
                  <a:pt x="18" y="46"/>
                  <a:pt x="18" y="46"/>
                </a:cubicBezTo>
                <a:cubicBezTo>
                  <a:pt x="18" y="46"/>
                  <a:pt x="18" y="46"/>
                  <a:pt x="18" y="46"/>
                </a:cubicBezTo>
                <a:cubicBezTo>
                  <a:pt x="18" y="46"/>
                  <a:pt x="18" y="46"/>
                  <a:pt x="18" y="46"/>
                </a:cubicBezTo>
                <a:cubicBezTo>
                  <a:pt x="17" y="46"/>
                  <a:pt x="17" y="46"/>
                  <a:pt x="17" y="46"/>
                </a:cubicBezTo>
                <a:cubicBezTo>
                  <a:pt x="17" y="46"/>
                  <a:pt x="17" y="46"/>
                  <a:pt x="17" y="46"/>
                </a:cubicBezTo>
                <a:cubicBezTo>
                  <a:pt x="18" y="46"/>
                  <a:pt x="18" y="46"/>
                  <a:pt x="18" y="46"/>
                </a:cubicBezTo>
                <a:cubicBezTo>
                  <a:pt x="18" y="46"/>
                  <a:pt x="18" y="46"/>
                  <a:pt x="18" y="46"/>
                </a:cubicBezTo>
                <a:cubicBezTo>
                  <a:pt x="18" y="46"/>
                  <a:pt x="18" y="46"/>
                  <a:pt x="18" y="46"/>
                </a:cubicBezTo>
                <a:cubicBezTo>
                  <a:pt x="18" y="46"/>
                  <a:pt x="18" y="46"/>
                  <a:pt x="18" y="46"/>
                </a:cubicBezTo>
                <a:cubicBezTo>
                  <a:pt x="19" y="46"/>
                  <a:pt x="19" y="46"/>
                  <a:pt x="19" y="46"/>
                </a:cubicBezTo>
                <a:cubicBezTo>
                  <a:pt x="19" y="46"/>
                  <a:pt x="19" y="46"/>
                  <a:pt x="19" y="46"/>
                </a:cubicBezTo>
                <a:cubicBezTo>
                  <a:pt x="19" y="46"/>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20" y="44"/>
                </a:cubicBezTo>
                <a:cubicBezTo>
                  <a:pt x="20" y="44"/>
                  <a:pt x="20" y="44"/>
                  <a:pt x="20" y="44"/>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1"/>
                </a:cubicBezTo>
                <a:cubicBezTo>
                  <a:pt x="20" y="41"/>
                  <a:pt x="20" y="41"/>
                  <a:pt x="20" y="41"/>
                </a:cubicBezTo>
                <a:cubicBezTo>
                  <a:pt x="20" y="41"/>
                  <a:pt x="20" y="41"/>
                  <a:pt x="20" y="41"/>
                </a:cubicBezTo>
                <a:cubicBezTo>
                  <a:pt x="21" y="41"/>
                  <a:pt x="21" y="41"/>
                  <a:pt x="21" y="41"/>
                </a:cubicBezTo>
                <a:cubicBezTo>
                  <a:pt x="21" y="41"/>
                  <a:pt x="21" y="41"/>
                  <a:pt x="21" y="41"/>
                </a:cubicBezTo>
                <a:cubicBezTo>
                  <a:pt x="21" y="41"/>
                  <a:pt x="21" y="41"/>
                  <a:pt x="21"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0"/>
                  <a:pt x="22" y="40"/>
                </a:cubicBezTo>
                <a:cubicBezTo>
                  <a:pt x="22" y="40"/>
                  <a:pt x="22" y="40"/>
                  <a:pt x="22" y="40"/>
                </a:cubicBezTo>
                <a:cubicBezTo>
                  <a:pt x="22" y="40"/>
                  <a:pt x="22"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39"/>
                  <a:pt x="24" y="39"/>
                  <a:pt x="24" y="39"/>
                </a:cubicBezTo>
                <a:cubicBezTo>
                  <a:pt x="24" y="39"/>
                  <a:pt x="24" y="39"/>
                  <a:pt x="24" y="39"/>
                </a:cubicBezTo>
                <a:cubicBezTo>
                  <a:pt x="24" y="39"/>
                  <a:pt x="24" y="39"/>
                  <a:pt x="24" y="39"/>
                </a:cubicBezTo>
                <a:cubicBezTo>
                  <a:pt x="24" y="38"/>
                  <a:pt x="24" y="38"/>
                  <a:pt x="24" y="38"/>
                </a:cubicBezTo>
                <a:cubicBezTo>
                  <a:pt x="24" y="38"/>
                  <a:pt x="24" y="38"/>
                  <a:pt x="24" y="37"/>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5" y="36"/>
                  <a:pt x="25" y="36"/>
                  <a:pt x="25" y="36"/>
                </a:cubicBezTo>
                <a:cubicBezTo>
                  <a:pt x="25" y="36"/>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6" y="34"/>
                  <a:pt x="26" y="34"/>
                  <a:pt x="26" y="34"/>
                </a:cubicBezTo>
                <a:cubicBezTo>
                  <a:pt x="26" y="34"/>
                  <a:pt x="26" y="34"/>
                  <a:pt x="26" y="34"/>
                </a:cubicBezTo>
                <a:cubicBezTo>
                  <a:pt x="26" y="34"/>
                  <a:pt x="26" y="34"/>
                  <a:pt x="26" y="34"/>
                </a:cubicBezTo>
                <a:cubicBezTo>
                  <a:pt x="26" y="34"/>
                  <a:pt x="26" y="34"/>
                  <a:pt x="26" y="34"/>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5" y="32"/>
                </a:cubicBezTo>
                <a:cubicBezTo>
                  <a:pt x="25" y="32"/>
                  <a:pt x="25" y="32"/>
                  <a:pt x="25" y="31"/>
                </a:cubicBezTo>
                <a:cubicBezTo>
                  <a:pt x="25" y="31"/>
                  <a:pt x="25" y="31"/>
                  <a:pt x="25" y="31"/>
                </a:cubicBezTo>
                <a:cubicBezTo>
                  <a:pt x="25" y="31"/>
                  <a:pt x="25" y="31"/>
                  <a:pt x="25" y="31"/>
                </a:cubicBezTo>
                <a:cubicBezTo>
                  <a:pt x="25" y="31"/>
                  <a:pt x="25" y="31"/>
                  <a:pt x="25"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3" y="31"/>
                  <a:pt x="23" y="31"/>
                  <a:pt x="23" y="31"/>
                </a:cubicBezTo>
                <a:cubicBezTo>
                  <a:pt x="23" y="31"/>
                  <a:pt x="23" y="31"/>
                  <a:pt x="23" y="31"/>
                </a:cubicBezTo>
                <a:cubicBezTo>
                  <a:pt x="23" y="31"/>
                  <a:pt x="23" y="31"/>
                  <a:pt x="23" y="31"/>
                </a:cubicBezTo>
                <a:cubicBezTo>
                  <a:pt x="23" y="31"/>
                  <a:pt x="23" y="31"/>
                  <a:pt x="23" y="31"/>
                </a:cubicBezTo>
                <a:cubicBezTo>
                  <a:pt x="23" y="30"/>
                  <a:pt x="23" y="30"/>
                  <a:pt x="23" y="30"/>
                </a:cubicBezTo>
                <a:cubicBezTo>
                  <a:pt x="23" y="30"/>
                  <a:pt x="22" y="30"/>
                  <a:pt x="22" y="30"/>
                </a:cubicBezTo>
                <a:cubicBezTo>
                  <a:pt x="22" y="30"/>
                  <a:pt x="22" y="30"/>
                  <a:pt x="22" y="30"/>
                </a:cubicBezTo>
                <a:cubicBezTo>
                  <a:pt x="22" y="30"/>
                  <a:pt x="22" y="30"/>
                  <a:pt x="22" y="30"/>
                </a:cubicBezTo>
                <a:cubicBezTo>
                  <a:pt x="22" y="30"/>
                  <a:pt x="22" y="30"/>
                  <a:pt x="22"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0" y="30"/>
                </a:cubicBezTo>
                <a:cubicBezTo>
                  <a:pt x="20" y="30"/>
                  <a:pt x="20" y="30"/>
                  <a:pt x="20" y="30"/>
                </a:cubicBezTo>
                <a:cubicBezTo>
                  <a:pt x="20" y="30"/>
                  <a:pt x="20" y="30"/>
                  <a:pt x="20" y="30"/>
                </a:cubicBezTo>
                <a:cubicBezTo>
                  <a:pt x="20" y="30"/>
                  <a:pt x="20" y="30"/>
                  <a:pt x="20" y="30"/>
                </a:cubicBezTo>
                <a:cubicBezTo>
                  <a:pt x="20" y="30"/>
                  <a:pt x="20" y="29"/>
                  <a:pt x="20" y="29"/>
                </a:cubicBezTo>
                <a:cubicBezTo>
                  <a:pt x="20" y="29"/>
                  <a:pt x="20" y="29"/>
                  <a:pt x="20" y="29"/>
                </a:cubicBezTo>
                <a:cubicBezTo>
                  <a:pt x="20" y="29"/>
                  <a:pt x="20" y="29"/>
                  <a:pt x="20" y="29"/>
                </a:cubicBezTo>
                <a:cubicBezTo>
                  <a:pt x="19" y="29"/>
                  <a:pt x="19" y="29"/>
                  <a:pt x="19" y="29"/>
                </a:cubicBezTo>
                <a:cubicBezTo>
                  <a:pt x="19" y="29"/>
                  <a:pt x="19" y="29"/>
                  <a:pt x="19" y="29"/>
                </a:cubicBezTo>
                <a:cubicBezTo>
                  <a:pt x="19" y="29"/>
                  <a:pt x="19" y="29"/>
                  <a:pt x="19" y="30"/>
                </a:cubicBezTo>
                <a:cubicBezTo>
                  <a:pt x="19" y="30"/>
                  <a:pt x="19" y="30"/>
                  <a:pt x="19" y="30"/>
                </a:cubicBezTo>
                <a:cubicBezTo>
                  <a:pt x="19" y="30"/>
                  <a:pt x="18" y="30"/>
                  <a:pt x="18" y="30"/>
                </a:cubicBezTo>
                <a:cubicBezTo>
                  <a:pt x="18" y="30"/>
                  <a:pt x="18" y="30"/>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8"/>
                  <a:pt x="19" y="28"/>
                </a:cubicBezTo>
                <a:cubicBezTo>
                  <a:pt x="19" y="28"/>
                  <a:pt x="19" y="28"/>
                  <a:pt x="19" y="28"/>
                </a:cubicBezTo>
                <a:cubicBezTo>
                  <a:pt x="19" y="28"/>
                  <a:pt x="19" y="28"/>
                  <a:pt x="19" y="28"/>
                </a:cubicBezTo>
                <a:cubicBezTo>
                  <a:pt x="18" y="28"/>
                  <a:pt x="18" y="28"/>
                  <a:pt x="18" y="28"/>
                </a:cubicBezTo>
                <a:cubicBezTo>
                  <a:pt x="18" y="28"/>
                  <a:pt x="18" y="28"/>
                  <a:pt x="18" y="28"/>
                </a:cubicBezTo>
                <a:cubicBezTo>
                  <a:pt x="18" y="28"/>
                  <a:pt x="18" y="28"/>
                  <a:pt x="18" y="28"/>
                </a:cubicBezTo>
                <a:cubicBezTo>
                  <a:pt x="18" y="28"/>
                  <a:pt x="18" y="28"/>
                  <a:pt x="18" y="28"/>
                </a:cubicBezTo>
                <a:cubicBezTo>
                  <a:pt x="18" y="28"/>
                  <a:pt x="18" y="28"/>
                  <a:pt x="18" y="28"/>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7" y="27"/>
                  <a:pt x="17" y="26"/>
                </a:cubicBezTo>
                <a:cubicBezTo>
                  <a:pt x="17" y="26"/>
                  <a:pt x="17" y="26"/>
                  <a:pt x="17" y="26"/>
                </a:cubicBezTo>
                <a:cubicBezTo>
                  <a:pt x="17" y="26"/>
                  <a:pt x="17" y="26"/>
                  <a:pt x="17" y="26"/>
                </a:cubicBezTo>
                <a:cubicBezTo>
                  <a:pt x="17" y="26"/>
                  <a:pt x="17" y="26"/>
                  <a:pt x="17" y="26"/>
                </a:cubicBezTo>
                <a:cubicBezTo>
                  <a:pt x="17" y="26"/>
                  <a:pt x="17" y="26"/>
                  <a:pt x="17" y="26"/>
                </a:cubicBezTo>
                <a:cubicBezTo>
                  <a:pt x="16" y="26"/>
                  <a:pt x="16" y="26"/>
                  <a:pt x="16" y="26"/>
                </a:cubicBezTo>
                <a:cubicBezTo>
                  <a:pt x="16" y="26"/>
                  <a:pt x="16" y="26"/>
                  <a:pt x="16" y="26"/>
                </a:cubicBezTo>
                <a:cubicBezTo>
                  <a:pt x="16" y="26"/>
                  <a:pt x="16" y="26"/>
                  <a:pt x="16" y="26"/>
                </a:cubicBezTo>
                <a:cubicBezTo>
                  <a:pt x="16" y="26"/>
                  <a:pt x="16" y="26"/>
                  <a:pt x="16" y="26"/>
                </a:cubicBezTo>
                <a:cubicBezTo>
                  <a:pt x="16" y="26"/>
                  <a:pt x="16" y="26"/>
                  <a:pt x="16" y="26"/>
                </a:cubicBezTo>
                <a:cubicBezTo>
                  <a:pt x="15" y="26"/>
                  <a:pt x="15" y="26"/>
                  <a:pt x="15" y="26"/>
                </a:cubicBezTo>
                <a:cubicBezTo>
                  <a:pt x="15" y="26"/>
                  <a:pt x="15" y="26"/>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4" y="25"/>
                  <a:pt x="14" y="25"/>
                </a:cubicBezTo>
                <a:cubicBezTo>
                  <a:pt x="14" y="25"/>
                  <a:pt x="14" y="25"/>
                  <a:pt x="14" y="25"/>
                </a:cubicBezTo>
                <a:cubicBezTo>
                  <a:pt x="14" y="25"/>
                  <a:pt x="14" y="25"/>
                  <a:pt x="14" y="25"/>
                </a:cubicBezTo>
                <a:cubicBezTo>
                  <a:pt x="14" y="25"/>
                  <a:pt x="14" y="25"/>
                  <a:pt x="13" y="25"/>
                </a:cubicBezTo>
                <a:cubicBezTo>
                  <a:pt x="14" y="25"/>
                  <a:pt x="14" y="24"/>
                  <a:pt x="14" y="24"/>
                </a:cubicBezTo>
                <a:cubicBezTo>
                  <a:pt x="14" y="24"/>
                  <a:pt x="14" y="24"/>
                  <a:pt x="14" y="24"/>
                </a:cubicBezTo>
                <a:cubicBezTo>
                  <a:pt x="14" y="24"/>
                  <a:pt x="14" y="24"/>
                  <a:pt x="14"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2" y="24"/>
                  <a:pt x="12" y="24"/>
                </a:cubicBezTo>
                <a:cubicBezTo>
                  <a:pt x="12" y="24"/>
                  <a:pt x="12" y="24"/>
                  <a:pt x="12" y="24"/>
                </a:cubicBezTo>
                <a:cubicBezTo>
                  <a:pt x="12" y="24"/>
                  <a:pt x="12" y="24"/>
                  <a:pt x="12" y="24"/>
                </a:cubicBezTo>
                <a:cubicBezTo>
                  <a:pt x="12" y="24"/>
                  <a:pt x="12" y="24"/>
                  <a:pt x="12" y="24"/>
                </a:cubicBezTo>
                <a:cubicBezTo>
                  <a:pt x="12" y="24"/>
                  <a:pt x="11" y="24"/>
                  <a:pt x="11" y="24"/>
                </a:cubicBezTo>
                <a:cubicBezTo>
                  <a:pt x="11" y="24"/>
                  <a:pt x="11" y="23"/>
                  <a:pt x="11" y="23"/>
                </a:cubicBezTo>
                <a:cubicBezTo>
                  <a:pt x="11" y="23"/>
                  <a:pt x="11" y="23"/>
                  <a:pt x="11" y="23"/>
                </a:cubicBezTo>
                <a:cubicBezTo>
                  <a:pt x="11"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7" y="25"/>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3"/>
                </a:cubicBezTo>
                <a:cubicBezTo>
                  <a:pt x="6" y="23"/>
                  <a:pt x="6" y="23"/>
                  <a:pt x="6" y="23"/>
                </a:cubicBezTo>
                <a:cubicBezTo>
                  <a:pt x="6" y="23"/>
                  <a:pt x="6" y="23"/>
                  <a:pt x="5" y="23"/>
                </a:cubicBezTo>
                <a:cubicBezTo>
                  <a:pt x="6" y="23"/>
                  <a:pt x="6" y="23"/>
                  <a:pt x="6" y="23"/>
                </a:cubicBezTo>
                <a:cubicBezTo>
                  <a:pt x="6" y="23"/>
                  <a:pt x="6" y="23"/>
                  <a:pt x="6" y="23"/>
                </a:cubicBezTo>
                <a:cubicBezTo>
                  <a:pt x="6" y="23"/>
                  <a:pt x="6" y="23"/>
                  <a:pt x="6" y="23"/>
                </a:cubicBezTo>
                <a:cubicBezTo>
                  <a:pt x="6" y="23"/>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6" y="20"/>
                  <a:pt x="6" y="20"/>
                  <a:pt x="6" y="19"/>
                </a:cubicBezTo>
                <a:cubicBezTo>
                  <a:pt x="6" y="19"/>
                  <a:pt x="6" y="19"/>
                  <a:pt x="6" y="19"/>
                </a:cubicBezTo>
                <a:cubicBezTo>
                  <a:pt x="6" y="19"/>
                  <a:pt x="6" y="19"/>
                  <a:pt x="6" y="19"/>
                </a:cubicBezTo>
                <a:cubicBezTo>
                  <a:pt x="6" y="18"/>
                  <a:pt x="6" y="18"/>
                  <a:pt x="6" y="18"/>
                </a:cubicBezTo>
                <a:cubicBezTo>
                  <a:pt x="6" y="18"/>
                  <a:pt x="6" y="18"/>
                  <a:pt x="6" y="18"/>
                </a:cubicBezTo>
                <a:cubicBezTo>
                  <a:pt x="6" y="18"/>
                  <a:pt x="6" y="18"/>
                  <a:pt x="6" y="18"/>
                </a:cubicBezTo>
                <a:cubicBezTo>
                  <a:pt x="5" y="18"/>
                  <a:pt x="5" y="18"/>
                  <a:pt x="5" y="18"/>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4" y="19"/>
                  <a:pt x="4" y="19"/>
                  <a:pt x="4" y="19"/>
                </a:cubicBezTo>
                <a:cubicBezTo>
                  <a:pt x="4" y="19"/>
                  <a:pt x="4" y="19"/>
                  <a:pt x="4" y="19"/>
                </a:cubicBezTo>
                <a:cubicBezTo>
                  <a:pt x="4" y="19"/>
                  <a:pt x="4" y="19"/>
                  <a:pt x="4" y="19"/>
                </a:cubicBezTo>
                <a:cubicBezTo>
                  <a:pt x="4" y="20"/>
                  <a:pt x="4" y="20"/>
                  <a:pt x="4" y="20"/>
                </a:cubicBezTo>
                <a:cubicBezTo>
                  <a:pt x="4" y="20"/>
                  <a:pt x="4" y="20"/>
                  <a:pt x="4" y="20"/>
                </a:cubicBezTo>
                <a:cubicBezTo>
                  <a:pt x="4" y="20"/>
                  <a:pt x="4" y="20"/>
                  <a:pt x="4" y="20"/>
                </a:cubicBezTo>
                <a:cubicBezTo>
                  <a:pt x="4" y="20"/>
                  <a:pt x="4" y="20"/>
                  <a:pt x="4" y="20"/>
                </a:cubicBezTo>
                <a:cubicBezTo>
                  <a:pt x="4" y="19"/>
                  <a:pt x="4" y="19"/>
                  <a:pt x="4" y="19"/>
                </a:cubicBezTo>
                <a:cubicBezTo>
                  <a:pt x="4" y="19"/>
                  <a:pt x="4"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5" y="17"/>
                  <a:pt x="5" y="17"/>
                </a:cubicBezTo>
                <a:cubicBezTo>
                  <a:pt x="5" y="17"/>
                  <a:pt x="5" y="17"/>
                  <a:pt x="5" y="17"/>
                </a:cubicBezTo>
                <a:cubicBezTo>
                  <a:pt x="5" y="17"/>
                  <a:pt x="5" y="17"/>
                  <a:pt x="5" y="17"/>
                </a:cubicBezTo>
                <a:cubicBezTo>
                  <a:pt x="5" y="17"/>
                  <a:pt x="5" y="17"/>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7" y="15"/>
                  <a:pt x="7" y="15"/>
                  <a:pt x="7" y="15"/>
                </a:cubicBezTo>
                <a:cubicBezTo>
                  <a:pt x="7" y="15"/>
                  <a:pt x="7" y="15"/>
                  <a:pt x="7" y="15"/>
                </a:cubicBezTo>
                <a:cubicBezTo>
                  <a:pt x="7" y="15"/>
                  <a:pt x="7" y="15"/>
                  <a:pt x="7" y="15"/>
                </a:cubicBezTo>
                <a:cubicBezTo>
                  <a:pt x="7" y="15"/>
                  <a:pt x="8" y="15"/>
                  <a:pt x="8" y="15"/>
                </a:cubicBezTo>
                <a:cubicBezTo>
                  <a:pt x="8" y="15"/>
                  <a:pt x="8" y="15"/>
                  <a:pt x="8" y="15"/>
                </a:cubicBezTo>
                <a:cubicBezTo>
                  <a:pt x="8" y="15"/>
                  <a:pt x="8" y="15"/>
                  <a:pt x="8" y="15"/>
                </a:cubicBezTo>
                <a:cubicBezTo>
                  <a:pt x="8" y="15"/>
                  <a:pt x="8" y="15"/>
                  <a:pt x="8" y="15"/>
                </a:cubicBezTo>
                <a:cubicBezTo>
                  <a:pt x="8" y="15"/>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7"/>
                  <a:pt x="8" y="17"/>
                </a:cubicBezTo>
                <a:cubicBezTo>
                  <a:pt x="8" y="17"/>
                  <a:pt x="8" y="17"/>
                  <a:pt x="8" y="17"/>
                </a:cubicBezTo>
                <a:cubicBezTo>
                  <a:pt x="8" y="17"/>
                  <a:pt x="8" y="17"/>
                  <a:pt x="8" y="17"/>
                </a:cubicBezTo>
                <a:cubicBezTo>
                  <a:pt x="8" y="17"/>
                  <a:pt x="8" y="17"/>
                  <a:pt x="8" y="17"/>
                </a:cubicBezTo>
                <a:cubicBezTo>
                  <a:pt x="9" y="17"/>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1" y="13"/>
                  <a:pt x="11" y="13"/>
                </a:cubicBezTo>
                <a:cubicBezTo>
                  <a:pt x="11" y="13"/>
                  <a:pt x="11" y="13"/>
                  <a:pt x="11" y="13"/>
                </a:cubicBezTo>
                <a:cubicBezTo>
                  <a:pt x="11" y="13"/>
                  <a:pt x="11" y="13"/>
                  <a:pt x="11" y="13"/>
                </a:cubicBezTo>
                <a:cubicBezTo>
                  <a:pt x="11" y="13"/>
                  <a:pt x="11" y="13"/>
                  <a:pt x="11" y="13"/>
                </a:cubicBezTo>
                <a:cubicBezTo>
                  <a:pt x="12" y="13"/>
                  <a:pt x="12" y="13"/>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1"/>
                  <a:pt x="12" y="11"/>
                  <a:pt x="12" y="11"/>
                </a:cubicBezTo>
                <a:cubicBezTo>
                  <a:pt x="12" y="11"/>
                  <a:pt x="12" y="11"/>
                  <a:pt x="12" y="11"/>
                </a:cubicBezTo>
                <a:cubicBezTo>
                  <a:pt x="12" y="11"/>
                  <a:pt x="13" y="11"/>
                  <a:pt x="13" y="11"/>
                </a:cubicBezTo>
                <a:cubicBezTo>
                  <a:pt x="13" y="11"/>
                  <a:pt x="13" y="11"/>
                  <a:pt x="13" y="11"/>
                </a:cubicBezTo>
                <a:cubicBezTo>
                  <a:pt x="13" y="11"/>
                  <a:pt x="13" y="10"/>
                  <a:pt x="13" y="10"/>
                </a:cubicBezTo>
                <a:cubicBezTo>
                  <a:pt x="13" y="10"/>
                  <a:pt x="13" y="10"/>
                  <a:pt x="13" y="10"/>
                </a:cubicBezTo>
                <a:cubicBezTo>
                  <a:pt x="13"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5" y="10"/>
                  <a:pt x="15" y="10"/>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7" y="8"/>
                  <a:pt x="17" y="8"/>
                  <a:pt x="17" y="8"/>
                </a:cubicBezTo>
                <a:cubicBezTo>
                  <a:pt x="17" y="8"/>
                  <a:pt x="17" y="8"/>
                  <a:pt x="17" y="8"/>
                </a:cubicBezTo>
                <a:cubicBezTo>
                  <a:pt x="17" y="8"/>
                  <a:pt x="17" y="8"/>
                  <a:pt x="17" y="8"/>
                </a:cubicBezTo>
                <a:cubicBezTo>
                  <a:pt x="17" y="8"/>
                  <a:pt x="17" y="8"/>
                  <a:pt x="17" y="8"/>
                </a:cubicBezTo>
                <a:cubicBezTo>
                  <a:pt x="17" y="7"/>
                  <a:pt x="17" y="7"/>
                  <a:pt x="17" y="7"/>
                </a:cubicBezTo>
                <a:cubicBezTo>
                  <a:pt x="16" y="7"/>
                  <a:pt x="16" y="7"/>
                  <a:pt x="16" y="7"/>
                </a:cubicBezTo>
                <a:cubicBezTo>
                  <a:pt x="16" y="7"/>
                  <a:pt x="16" y="7"/>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7"/>
                  <a:pt x="16" y="7"/>
                  <a:pt x="16" y="7"/>
                </a:cubicBezTo>
                <a:cubicBezTo>
                  <a:pt x="16" y="7"/>
                  <a:pt x="16" y="7"/>
                  <a:pt x="16" y="7"/>
                </a:cubicBezTo>
                <a:cubicBezTo>
                  <a:pt x="16" y="7"/>
                  <a:pt x="16" y="7"/>
                  <a:pt x="16" y="7"/>
                </a:cubicBezTo>
                <a:cubicBezTo>
                  <a:pt x="16" y="7"/>
                  <a:pt x="16" y="7"/>
                  <a:pt x="16" y="7"/>
                </a:cubicBezTo>
                <a:cubicBezTo>
                  <a:pt x="16" y="7"/>
                  <a:pt x="16" y="7"/>
                  <a:pt x="16" y="7"/>
                </a:cubicBezTo>
                <a:cubicBezTo>
                  <a:pt x="17" y="7"/>
                  <a:pt x="17" y="7"/>
                  <a:pt x="17" y="7"/>
                </a:cubicBezTo>
                <a:cubicBezTo>
                  <a:pt x="17" y="7"/>
                  <a:pt x="17" y="7"/>
                  <a:pt x="17" y="7"/>
                </a:cubicBezTo>
                <a:cubicBezTo>
                  <a:pt x="17" y="7"/>
                  <a:pt x="17" y="7"/>
                  <a:pt x="17" y="7"/>
                </a:cubicBezTo>
                <a:cubicBezTo>
                  <a:pt x="17" y="7"/>
                  <a:pt x="17" y="7"/>
                  <a:pt x="17" y="7"/>
                </a:cubicBezTo>
                <a:cubicBezTo>
                  <a:pt x="17" y="7"/>
                  <a:pt x="17" y="7"/>
                  <a:pt x="17"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6"/>
                  <a:pt x="19" y="6"/>
                </a:cubicBezTo>
                <a:cubicBezTo>
                  <a:pt x="19" y="6"/>
                  <a:pt x="19" y="6"/>
                  <a:pt x="19" y="6"/>
                </a:cubicBezTo>
                <a:cubicBezTo>
                  <a:pt x="19" y="6"/>
                  <a:pt x="19" y="6"/>
                  <a:pt x="19" y="6"/>
                </a:cubicBezTo>
                <a:cubicBezTo>
                  <a:pt x="19" y="6"/>
                  <a:pt x="19" y="6"/>
                  <a:pt x="19" y="6"/>
                </a:cubicBezTo>
                <a:cubicBezTo>
                  <a:pt x="19" y="6"/>
                  <a:pt x="19" y="6"/>
                  <a:pt x="19" y="6"/>
                </a:cubicBezTo>
                <a:cubicBezTo>
                  <a:pt x="19"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1" y="6"/>
                  <a:pt x="21" y="6"/>
                  <a:pt x="21" y="6"/>
                </a:cubicBezTo>
                <a:cubicBezTo>
                  <a:pt x="21" y="6"/>
                  <a:pt x="21" y="6"/>
                  <a:pt x="21" y="6"/>
                </a:cubicBezTo>
                <a:cubicBezTo>
                  <a:pt x="21" y="6"/>
                  <a:pt x="21" y="5"/>
                  <a:pt x="21" y="5"/>
                </a:cubicBezTo>
                <a:cubicBezTo>
                  <a:pt x="20" y="5"/>
                  <a:pt x="20" y="5"/>
                  <a:pt x="20" y="5"/>
                </a:cubicBezTo>
                <a:cubicBezTo>
                  <a:pt x="20" y="5"/>
                  <a:pt x="20" y="5"/>
                  <a:pt x="20" y="5"/>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9" y="4"/>
                  <a:pt x="19" y="4"/>
                  <a:pt x="19"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8" y="4"/>
                  <a:pt x="18" y="4"/>
                  <a:pt x="18" y="4"/>
                </a:cubicBezTo>
                <a:cubicBezTo>
                  <a:pt x="18" y="4"/>
                  <a:pt x="18" y="4"/>
                  <a:pt x="18" y="4"/>
                </a:cubicBezTo>
                <a:cubicBezTo>
                  <a:pt x="18" y="4"/>
                  <a:pt x="18" y="4"/>
                  <a:pt x="18" y="4"/>
                </a:cubicBezTo>
                <a:cubicBezTo>
                  <a:pt x="18" y="4"/>
                  <a:pt x="18" y="4"/>
                  <a:pt x="18"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5"/>
                  <a:pt x="17" y="5"/>
                  <a:pt x="17" y="5"/>
                </a:cubicBezTo>
                <a:cubicBezTo>
                  <a:pt x="17" y="5"/>
                  <a:pt x="17" y="5"/>
                  <a:pt x="17"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6"/>
                </a:cubicBezTo>
                <a:cubicBezTo>
                  <a:pt x="16" y="6"/>
                  <a:pt x="16" y="6"/>
                  <a:pt x="16" y="6"/>
                </a:cubicBezTo>
                <a:cubicBezTo>
                  <a:pt x="16"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6" y="5"/>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7" y="4"/>
                  <a:pt x="17" y="4"/>
                </a:cubicBezTo>
                <a:cubicBezTo>
                  <a:pt x="17" y="4"/>
                  <a:pt x="17" y="4"/>
                  <a:pt x="17" y="3"/>
                </a:cubicBezTo>
                <a:cubicBezTo>
                  <a:pt x="17" y="3"/>
                  <a:pt x="17" y="3"/>
                  <a:pt x="17" y="3"/>
                </a:cubicBezTo>
                <a:cubicBezTo>
                  <a:pt x="17" y="3"/>
                  <a:pt x="17" y="3"/>
                  <a:pt x="17" y="3"/>
                </a:cubicBezTo>
                <a:cubicBezTo>
                  <a:pt x="17" y="3"/>
                  <a:pt x="17" y="3"/>
                  <a:pt x="17" y="3"/>
                </a:cubicBezTo>
                <a:cubicBezTo>
                  <a:pt x="17"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2"/>
                </a:cubicBezTo>
                <a:cubicBezTo>
                  <a:pt x="18" y="2"/>
                  <a:pt x="18" y="2"/>
                  <a:pt x="18" y="2"/>
                </a:cubicBezTo>
                <a:cubicBezTo>
                  <a:pt x="20" y="2"/>
                  <a:pt x="22" y="1"/>
                  <a:pt x="24" y="1"/>
                </a:cubicBezTo>
                <a:cubicBezTo>
                  <a:pt x="24" y="1"/>
                  <a:pt x="24" y="1"/>
                  <a:pt x="24" y="1"/>
                </a:cubicBezTo>
                <a:cubicBezTo>
                  <a:pt x="24" y="1"/>
                  <a:pt x="24" y="1"/>
                  <a:pt x="24" y="1"/>
                </a:cubicBezTo>
                <a:cubicBezTo>
                  <a:pt x="24" y="1"/>
                  <a:pt x="24" y="1"/>
                  <a:pt x="24" y="1"/>
                </a:cubicBezTo>
                <a:cubicBezTo>
                  <a:pt x="24" y="1"/>
                  <a:pt x="24" y="1"/>
                  <a:pt x="24" y="1"/>
                </a:cubicBezTo>
                <a:cubicBezTo>
                  <a:pt x="24" y="1"/>
                  <a:pt x="24" y="2"/>
                  <a:pt x="24" y="2"/>
                </a:cubicBezTo>
                <a:cubicBezTo>
                  <a:pt x="24" y="2"/>
                  <a:pt x="24" y="2"/>
                  <a:pt x="24" y="2"/>
                </a:cubicBezTo>
                <a:cubicBezTo>
                  <a:pt x="24" y="2"/>
                  <a:pt x="24" y="2"/>
                  <a:pt x="24" y="2"/>
                </a:cubicBezTo>
                <a:cubicBezTo>
                  <a:pt x="24" y="2"/>
                  <a:pt x="24" y="2"/>
                  <a:pt x="24" y="2"/>
                </a:cubicBezTo>
                <a:cubicBezTo>
                  <a:pt x="24" y="2"/>
                  <a:pt x="24" y="2"/>
                  <a:pt x="24" y="2"/>
                </a:cubicBezTo>
                <a:cubicBezTo>
                  <a:pt x="24" y="2"/>
                  <a:pt x="24" y="3"/>
                  <a:pt x="24" y="3"/>
                </a:cubicBezTo>
                <a:cubicBezTo>
                  <a:pt x="24" y="3"/>
                  <a:pt x="24" y="3"/>
                  <a:pt x="24" y="3"/>
                </a:cubicBezTo>
                <a:cubicBezTo>
                  <a:pt x="24" y="3"/>
                  <a:pt x="24" y="3"/>
                  <a:pt x="24" y="3"/>
                </a:cubicBezTo>
                <a:cubicBezTo>
                  <a:pt x="24" y="3"/>
                  <a:pt x="24" y="3"/>
                  <a:pt x="24" y="3"/>
                </a:cubicBezTo>
                <a:cubicBezTo>
                  <a:pt x="24" y="3"/>
                  <a:pt x="24" y="3"/>
                  <a:pt x="24" y="3"/>
                </a:cubicBezTo>
                <a:cubicBezTo>
                  <a:pt x="24" y="3"/>
                  <a:pt x="24" y="4"/>
                  <a:pt x="24" y="4"/>
                </a:cubicBezTo>
                <a:cubicBezTo>
                  <a:pt x="24" y="4"/>
                  <a:pt x="24" y="4"/>
                  <a:pt x="24" y="4"/>
                </a:cubicBezTo>
                <a:cubicBezTo>
                  <a:pt x="25" y="4"/>
                  <a:pt x="25" y="4"/>
                  <a:pt x="25" y="4"/>
                </a:cubicBezTo>
                <a:cubicBezTo>
                  <a:pt x="25" y="4"/>
                  <a:pt x="25" y="4"/>
                  <a:pt x="25" y="4"/>
                </a:cubicBezTo>
                <a:cubicBezTo>
                  <a:pt x="25" y="4"/>
                  <a:pt x="25" y="4"/>
                  <a:pt x="26" y="4"/>
                </a:cubicBezTo>
                <a:cubicBezTo>
                  <a:pt x="26" y="4"/>
                  <a:pt x="26" y="4"/>
                  <a:pt x="26" y="4"/>
                </a:cubicBezTo>
                <a:cubicBezTo>
                  <a:pt x="26" y="4"/>
                  <a:pt x="26" y="4"/>
                  <a:pt x="26" y="4"/>
                </a:cubicBezTo>
                <a:cubicBezTo>
                  <a:pt x="26" y="4"/>
                  <a:pt x="26" y="4"/>
                  <a:pt x="26" y="4"/>
                </a:cubicBezTo>
                <a:cubicBezTo>
                  <a:pt x="26" y="4"/>
                  <a:pt x="26" y="4"/>
                  <a:pt x="26" y="3"/>
                </a:cubicBezTo>
                <a:cubicBezTo>
                  <a:pt x="26" y="3"/>
                  <a:pt x="26" y="3"/>
                  <a:pt x="26" y="3"/>
                </a:cubicBezTo>
                <a:cubicBezTo>
                  <a:pt x="26" y="3"/>
                  <a:pt x="26" y="3"/>
                  <a:pt x="26" y="3"/>
                </a:cubicBezTo>
                <a:cubicBezTo>
                  <a:pt x="26" y="3"/>
                  <a:pt x="26" y="3"/>
                  <a:pt x="26" y="3"/>
                </a:cubicBezTo>
                <a:cubicBezTo>
                  <a:pt x="26" y="3"/>
                  <a:pt x="26" y="3"/>
                  <a:pt x="26" y="3"/>
                </a:cubicBezTo>
                <a:cubicBezTo>
                  <a:pt x="26"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8" y="3"/>
                </a:cubicBezTo>
                <a:cubicBezTo>
                  <a:pt x="28" y="3"/>
                  <a:pt x="28" y="3"/>
                  <a:pt x="28" y="3"/>
                </a:cubicBezTo>
                <a:cubicBezTo>
                  <a:pt x="28" y="3"/>
                  <a:pt x="28" y="3"/>
                  <a:pt x="28" y="3"/>
                </a:cubicBezTo>
                <a:cubicBezTo>
                  <a:pt x="28" y="3"/>
                  <a:pt x="28" y="2"/>
                  <a:pt x="28" y="2"/>
                </a:cubicBezTo>
                <a:cubicBezTo>
                  <a:pt x="28" y="2"/>
                  <a:pt x="28" y="2"/>
                  <a:pt x="28"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1"/>
                  <a:pt x="29" y="1"/>
                  <a:pt x="29" y="1"/>
                </a:cubicBezTo>
                <a:cubicBezTo>
                  <a:pt x="29" y="1"/>
                  <a:pt x="29" y="1"/>
                  <a:pt x="29" y="1"/>
                </a:cubicBezTo>
                <a:cubicBezTo>
                  <a:pt x="29" y="1"/>
                  <a:pt x="29" y="1"/>
                  <a:pt x="29" y="1"/>
                </a:cubicBezTo>
                <a:cubicBezTo>
                  <a:pt x="30" y="1"/>
                  <a:pt x="30" y="1"/>
                  <a:pt x="30" y="0"/>
                </a:cubicBezTo>
                <a:cubicBezTo>
                  <a:pt x="30" y="0"/>
                  <a:pt x="30" y="0"/>
                  <a:pt x="30" y="0"/>
                </a:cubicBezTo>
                <a:cubicBezTo>
                  <a:pt x="33" y="1"/>
                  <a:pt x="37" y="1"/>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1" y="3"/>
                </a:cubicBezTo>
                <a:cubicBezTo>
                  <a:pt x="41" y="3"/>
                  <a:pt x="41" y="3"/>
                  <a:pt x="41" y="3"/>
                </a:cubicBezTo>
                <a:cubicBezTo>
                  <a:pt x="41" y="3"/>
                  <a:pt x="41" y="4"/>
                  <a:pt x="41" y="4"/>
                </a:cubicBezTo>
                <a:cubicBezTo>
                  <a:pt x="41" y="4"/>
                  <a:pt x="41" y="4"/>
                  <a:pt x="41" y="4"/>
                </a:cubicBezTo>
                <a:cubicBezTo>
                  <a:pt x="41" y="4"/>
                  <a:pt x="41" y="4"/>
                  <a:pt x="41" y="4"/>
                </a:cubicBezTo>
                <a:cubicBezTo>
                  <a:pt x="41" y="4"/>
                  <a:pt x="41" y="4"/>
                  <a:pt x="41" y="4"/>
                </a:cubicBezTo>
                <a:cubicBezTo>
                  <a:pt x="40" y="4"/>
                  <a:pt x="40" y="4"/>
                  <a:pt x="40" y="4"/>
                </a:cubicBezTo>
                <a:cubicBezTo>
                  <a:pt x="40" y="4"/>
                  <a:pt x="40" y="4"/>
                  <a:pt x="40" y="4"/>
                </a:cubicBezTo>
                <a:cubicBezTo>
                  <a:pt x="40" y="4"/>
                  <a:pt x="40" y="4"/>
                  <a:pt x="40" y="4"/>
                </a:cubicBezTo>
                <a:cubicBezTo>
                  <a:pt x="40" y="4"/>
                  <a:pt x="40"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0" y="5"/>
                  <a:pt x="40" y="5"/>
                  <a:pt x="40" y="5"/>
                </a:cubicBezTo>
                <a:cubicBezTo>
                  <a:pt x="40" y="5"/>
                  <a:pt x="40" y="5"/>
                  <a:pt x="40" y="5"/>
                </a:cubicBezTo>
                <a:cubicBezTo>
                  <a:pt x="40" y="5"/>
                  <a:pt x="40" y="5"/>
                  <a:pt x="40" y="5"/>
                </a:cubicBezTo>
                <a:cubicBezTo>
                  <a:pt x="40" y="5"/>
                  <a:pt x="40" y="5"/>
                  <a:pt x="40" y="6"/>
                </a:cubicBezTo>
                <a:cubicBezTo>
                  <a:pt x="40" y="6"/>
                  <a:pt x="40" y="6"/>
                  <a:pt x="40" y="6"/>
                </a:cubicBezTo>
                <a:cubicBezTo>
                  <a:pt x="40" y="6"/>
                  <a:pt x="40" y="6"/>
                  <a:pt x="40" y="6"/>
                </a:cubicBezTo>
                <a:cubicBezTo>
                  <a:pt x="40" y="6"/>
                  <a:pt x="40" y="6"/>
                  <a:pt x="40" y="6"/>
                </a:cubicBezTo>
                <a:cubicBezTo>
                  <a:pt x="40" y="6"/>
                  <a:pt x="40" y="6"/>
                  <a:pt x="40"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8" y="6"/>
                </a:cubicBezTo>
                <a:cubicBezTo>
                  <a:pt x="38" y="6"/>
                  <a:pt x="38" y="6"/>
                  <a:pt x="38" y="6"/>
                </a:cubicBezTo>
                <a:cubicBezTo>
                  <a:pt x="38" y="6"/>
                  <a:pt x="38" y="7"/>
                  <a:pt x="38" y="7"/>
                </a:cubicBezTo>
                <a:cubicBezTo>
                  <a:pt x="38" y="7"/>
                  <a:pt x="38" y="7"/>
                  <a:pt x="38" y="7"/>
                </a:cubicBezTo>
                <a:cubicBezTo>
                  <a:pt x="38" y="7"/>
                  <a:pt x="38" y="7"/>
                  <a:pt x="38" y="7"/>
                </a:cubicBezTo>
                <a:cubicBezTo>
                  <a:pt x="37" y="7"/>
                  <a:pt x="37" y="7"/>
                  <a:pt x="37" y="7"/>
                </a:cubicBezTo>
                <a:cubicBezTo>
                  <a:pt x="38" y="7"/>
                  <a:pt x="38" y="7"/>
                  <a:pt x="38" y="7"/>
                </a:cubicBezTo>
                <a:cubicBezTo>
                  <a:pt x="38" y="8"/>
                  <a:pt x="38" y="8"/>
                  <a:pt x="38" y="8"/>
                </a:cubicBezTo>
                <a:cubicBezTo>
                  <a:pt x="39" y="8"/>
                  <a:pt x="39" y="8"/>
                  <a:pt x="39" y="9"/>
                </a:cubicBezTo>
                <a:cubicBezTo>
                  <a:pt x="39" y="9"/>
                  <a:pt x="39"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1" y="10"/>
                  <a:pt x="41" y="10"/>
                </a:cubicBezTo>
                <a:cubicBezTo>
                  <a:pt x="41" y="10"/>
                  <a:pt x="41" y="10"/>
                  <a:pt x="41" y="9"/>
                </a:cubicBezTo>
                <a:cubicBezTo>
                  <a:pt x="41" y="9"/>
                  <a:pt x="41" y="9"/>
                  <a:pt x="41" y="9"/>
                </a:cubicBezTo>
                <a:cubicBezTo>
                  <a:pt x="41" y="9"/>
                  <a:pt x="41" y="9"/>
                  <a:pt x="41" y="9"/>
                </a:cubicBezTo>
                <a:cubicBezTo>
                  <a:pt x="41" y="9"/>
                  <a:pt x="42" y="9"/>
                  <a:pt x="42" y="9"/>
                </a:cubicBezTo>
                <a:cubicBezTo>
                  <a:pt x="42" y="9"/>
                  <a:pt x="42" y="9"/>
                  <a:pt x="42" y="9"/>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4" y="11"/>
                  <a:pt x="44" y="11"/>
                  <a:pt x="44" y="11"/>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5" y="12"/>
                  <a:pt x="45" y="12"/>
                  <a:pt x="45" y="12"/>
                </a:cubicBezTo>
                <a:cubicBezTo>
                  <a:pt x="45" y="12"/>
                  <a:pt x="45" y="12"/>
                  <a:pt x="45" y="12"/>
                </a:cubicBezTo>
                <a:cubicBezTo>
                  <a:pt x="45" y="12"/>
                  <a:pt x="45" y="12"/>
                  <a:pt x="45" y="12"/>
                </a:cubicBezTo>
                <a:cubicBezTo>
                  <a:pt x="45" y="12"/>
                  <a:pt x="45" y="12"/>
                  <a:pt x="45" y="11"/>
                </a:cubicBezTo>
                <a:cubicBezTo>
                  <a:pt x="45" y="11"/>
                  <a:pt x="45" y="11"/>
                  <a:pt x="45" y="11"/>
                </a:cubicBezTo>
                <a:cubicBezTo>
                  <a:pt x="45" y="11"/>
                  <a:pt x="45" y="11"/>
                  <a:pt x="45" y="11"/>
                </a:cubicBezTo>
                <a:cubicBezTo>
                  <a:pt x="45" y="10"/>
                  <a:pt x="45" y="10"/>
                  <a:pt x="45" y="10"/>
                </a:cubicBezTo>
                <a:cubicBezTo>
                  <a:pt x="45" y="10"/>
                  <a:pt x="45" y="10"/>
                  <a:pt x="45" y="10"/>
                </a:cubicBezTo>
                <a:cubicBezTo>
                  <a:pt x="45" y="10"/>
                  <a:pt x="45" y="10"/>
                  <a:pt x="45"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1"/>
                  <a:pt x="45" y="11"/>
                  <a:pt x="45" y="11"/>
                </a:cubicBezTo>
                <a:cubicBezTo>
                  <a:pt x="45" y="11"/>
                  <a:pt x="45" y="11"/>
                  <a:pt x="45" y="11"/>
                </a:cubicBezTo>
                <a:cubicBezTo>
                  <a:pt x="45" y="11"/>
                  <a:pt x="45"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0"/>
                  <a:pt x="47" y="10"/>
                  <a:pt x="47" y="10"/>
                </a:cubicBezTo>
                <a:cubicBezTo>
                  <a:pt x="47" y="10"/>
                  <a:pt x="46" y="9"/>
                  <a:pt x="46" y="9"/>
                </a:cubicBezTo>
                <a:cubicBezTo>
                  <a:pt x="46" y="9"/>
                  <a:pt x="46" y="9"/>
                  <a:pt x="46" y="9"/>
                </a:cubicBezTo>
                <a:cubicBezTo>
                  <a:pt x="46" y="9"/>
                  <a:pt x="46" y="9"/>
                  <a:pt x="46" y="9"/>
                </a:cubicBezTo>
                <a:cubicBezTo>
                  <a:pt x="46" y="9"/>
                  <a:pt x="46" y="9"/>
                  <a:pt x="46" y="9"/>
                </a:cubicBezTo>
                <a:cubicBezTo>
                  <a:pt x="46" y="8"/>
                  <a:pt x="46" y="8"/>
                  <a:pt x="46" y="8"/>
                </a:cubicBezTo>
                <a:cubicBezTo>
                  <a:pt x="46" y="8"/>
                  <a:pt x="46" y="8"/>
                  <a:pt x="46" y="8"/>
                </a:cubicBezTo>
                <a:cubicBezTo>
                  <a:pt x="46" y="8"/>
                  <a:pt x="46" y="8"/>
                  <a:pt x="46" y="8"/>
                </a:cubicBezTo>
                <a:cubicBezTo>
                  <a:pt x="46" y="8"/>
                  <a:pt x="46" y="8"/>
                  <a:pt x="47" y="8"/>
                </a:cubicBezTo>
                <a:cubicBezTo>
                  <a:pt x="47" y="8"/>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8" y="9"/>
                </a:cubicBezTo>
                <a:cubicBezTo>
                  <a:pt x="48" y="9"/>
                  <a:pt x="48" y="9"/>
                  <a:pt x="48" y="9"/>
                </a:cubicBezTo>
                <a:cubicBezTo>
                  <a:pt x="48" y="9"/>
                  <a:pt x="48" y="9"/>
                  <a:pt x="48" y="10"/>
                </a:cubicBezTo>
                <a:cubicBezTo>
                  <a:pt x="48" y="10"/>
                  <a:pt x="48" y="10"/>
                  <a:pt x="48" y="10"/>
                </a:cubicBezTo>
                <a:cubicBezTo>
                  <a:pt x="48" y="10"/>
                  <a:pt x="48" y="10"/>
                  <a:pt x="48"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1"/>
                  <a:pt x="47" y="11"/>
                </a:cubicBezTo>
                <a:cubicBezTo>
                  <a:pt x="47" y="11"/>
                  <a:pt x="47" y="11"/>
                  <a:pt x="47" y="11"/>
                </a:cubicBezTo>
                <a:cubicBezTo>
                  <a:pt x="47" y="11"/>
                  <a:pt x="47" y="11"/>
                  <a:pt x="47" y="11"/>
                </a:cubicBezTo>
                <a:cubicBezTo>
                  <a:pt x="48" y="11"/>
                  <a:pt x="48" y="11"/>
                  <a:pt x="48" y="11"/>
                </a:cubicBezTo>
                <a:cubicBezTo>
                  <a:pt x="48" y="11"/>
                  <a:pt x="48" y="11"/>
                  <a:pt x="48" y="11"/>
                </a:cubicBezTo>
                <a:cubicBezTo>
                  <a:pt x="48" y="11"/>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50" y="12"/>
                  <a:pt x="50" y="12"/>
                </a:cubicBezTo>
                <a:cubicBezTo>
                  <a:pt x="50" y="12"/>
                  <a:pt x="50" y="12"/>
                  <a:pt x="50" y="12"/>
                </a:cubicBezTo>
                <a:cubicBezTo>
                  <a:pt x="50" y="12"/>
                  <a:pt x="50" y="12"/>
                  <a:pt x="50" y="12"/>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8" y="14"/>
                  <a:pt x="48" y="14"/>
                </a:cubicBezTo>
                <a:cubicBezTo>
                  <a:pt x="48" y="14"/>
                  <a:pt x="48" y="14"/>
                  <a:pt x="48" y="14"/>
                </a:cubicBezTo>
                <a:cubicBezTo>
                  <a:pt x="48" y="14"/>
                  <a:pt x="48" y="14"/>
                  <a:pt x="48" y="14"/>
                </a:cubicBezTo>
                <a:cubicBezTo>
                  <a:pt x="48" y="14"/>
                  <a:pt x="48" y="14"/>
                  <a:pt x="48" y="14"/>
                </a:cubicBezTo>
                <a:cubicBezTo>
                  <a:pt x="48" y="14"/>
                  <a:pt x="48" y="14"/>
                  <a:pt x="48" y="13"/>
                </a:cubicBezTo>
                <a:cubicBezTo>
                  <a:pt x="48" y="13"/>
                  <a:pt x="48" y="13"/>
                  <a:pt x="48" y="13"/>
                </a:cubicBezTo>
                <a:cubicBezTo>
                  <a:pt x="48" y="13"/>
                  <a:pt x="48" y="13"/>
                  <a:pt x="48" y="13"/>
                </a:cubicBezTo>
                <a:cubicBezTo>
                  <a:pt x="48" y="14"/>
                  <a:pt x="48" y="14"/>
                  <a:pt x="48" y="14"/>
                </a:cubicBezTo>
                <a:cubicBezTo>
                  <a:pt x="48" y="14"/>
                  <a:pt x="48"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3"/>
                  <a:pt x="46" y="13"/>
                  <a:pt x="46" y="13"/>
                </a:cubicBezTo>
                <a:cubicBezTo>
                  <a:pt x="46" y="13"/>
                  <a:pt x="46" y="13"/>
                  <a:pt x="46" y="13"/>
                </a:cubicBezTo>
                <a:cubicBezTo>
                  <a:pt x="46" y="13"/>
                  <a:pt x="46" y="13"/>
                  <a:pt x="46" y="13"/>
                </a:cubicBezTo>
                <a:cubicBezTo>
                  <a:pt x="46" y="13"/>
                  <a:pt x="46" y="13"/>
                  <a:pt x="46"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3" y="12"/>
                  <a:pt x="43" y="12"/>
                </a:cubicBezTo>
                <a:cubicBezTo>
                  <a:pt x="43" y="12"/>
                  <a:pt x="43" y="12"/>
                  <a:pt x="43" y="12"/>
                </a:cubicBezTo>
                <a:cubicBezTo>
                  <a:pt x="43" y="12"/>
                  <a:pt x="43" y="12"/>
                  <a:pt x="43" y="11"/>
                </a:cubicBezTo>
                <a:cubicBezTo>
                  <a:pt x="43" y="11"/>
                  <a:pt x="43" y="11"/>
                  <a:pt x="43" y="11"/>
                </a:cubicBezTo>
                <a:cubicBezTo>
                  <a:pt x="43" y="11"/>
                  <a:pt x="43" y="11"/>
                  <a:pt x="43" y="11"/>
                </a:cubicBezTo>
                <a:cubicBezTo>
                  <a:pt x="43" y="11"/>
                  <a:pt x="43" y="11"/>
                  <a:pt x="43" y="12"/>
                </a:cubicBezTo>
                <a:cubicBezTo>
                  <a:pt x="42" y="12"/>
                  <a:pt x="42" y="12"/>
                  <a:pt x="42" y="12"/>
                </a:cubicBezTo>
                <a:cubicBezTo>
                  <a:pt x="42" y="12"/>
                  <a:pt x="42" y="12"/>
                  <a:pt x="42" y="12"/>
                </a:cubicBezTo>
                <a:cubicBezTo>
                  <a:pt x="42" y="12"/>
                  <a:pt x="42" y="12"/>
                  <a:pt x="42" y="12"/>
                </a:cubicBezTo>
                <a:cubicBezTo>
                  <a:pt x="42" y="12"/>
                  <a:pt x="42" y="12"/>
                  <a:pt x="42" y="12"/>
                </a:cubicBezTo>
                <a:cubicBezTo>
                  <a:pt x="41" y="12"/>
                  <a:pt x="41" y="12"/>
                  <a:pt x="41" y="12"/>
                </a:cubicBezTo>
                <a:cubicBezTo>
                  <a:pt x="41" y="12"/>
                  <a:pt x="41" y="12"/>
                  <a:pt x="41" y="12"/>
                </a:cubicBezTo>
                <a:cubicBezTo>
                  <a:pt x="41" y="12"/>
                  <a:pt x="41"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8" y="12"/>
                  <a:pt x="38" y="12"/>
                </a:cubicBezTo>
                <a:cubicBezTo>
                  <a:pt x="38" y="12"/>
                  <a:pt x="38" y="12"/>
                  <a:pt x="38" y="12"/>
                </a:cubicBezTo>
                <a:cubicBezTo>
                  <a:pt x="38" y="12"/>
                  <a:pt x="38" y="12"/>
                  <a:pt x="38" y="13"/>
                </a:cubicBezTo>
                <a:cubicBezTo>
                  <a:pt x="38" y="13"/>
                  <a:pt x="38" y="13"/>
                  <a:pt x="38" y="13"/>
                </a:cubicBezTo>
                <a:cubicBezTo>
                  <a:pt x="38" y="13"/>
                  <a:pt x="38" y="13"/>
                  <a:pt x="38" y="13"/>
                </a:cubicBezTo>
                <a:cubicBezTo>
                  <a:pt x="38" y="13"/>
                  <a:pt x="38"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5"/>
                  <a:pt x="37" y="15"/>
                  <a:pt x="37" y="15"/>
                </a:cubicBezTo>
                <a:cubicBezTo>
                  <a:pt x="37" y="15"/>
                  <a:pt x="37"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5" y="15"/>
                </a:cubicBezTo>
                <a:cubicBezTo>
                  <a:pt x="35" y="15"/>
                  <a:pt x="35" y="15"/>
                  <a:pt x="35" y="15"/>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7"/>
                  <a:pt x="35" y="17"/>
                  <a:pt x="35" y="17"/>
                </a:cubicBezTo>
                <a:cubicBezTo>
                  <a:pt x="35" y="17"/>
                  <a:pt x="35" y="17"/>
                  <a:pt x="35" y="17"/>
                </a:cubicBezTo>
                <a:cubicBezTo>
                  <a:pt x="35" y="17"/>
                  <a:pt x="35" y="17"/>
                  <a:pt x="35" y="17"/>
                </a:cubicBezTo>
                <a:cubicBezTo>
                  <a:pt x="34" y="17"/>
                  <a:pt x="34" y="17"/>
                  <a:pt x="34" y="17"/>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5" y="20"/>
                </a:cubicBezTo>
                <a:cubicBezTo>
                  <a:pt x="35" y="20"/>
                  <a:pt x="35" y="20"/>
                  <a:pt x="35" y="20"/>
                </a:cubicBezTo>
                <a:cubicBezTo>
                  <a:pt x="35" y="20"/>
                  <a:pt x="35" y="20"/>
                  <a:pt x="35" y="20"/>
                </a:cubicBezTo>
                <a:cubicBezTo>
                  <a:pt x="35" y="20"/>
                  <a:pt x="35" y="20"/>
                  <a:pt x="35" y="20"/>
                </a:cubicBezTo>
                <a:cubicBezTo>
                  <a:pt x="35" y="21"/>
                  <a:pt x="35" y="21"/>
                  <a:pt x="35" y="21"/>
                </a:cubicBezTo>
                <a:cubicBezTo>
                  <a:pt x="35" y="21"/>
                  <a:pt x="34" y="21"/>
                  <a:pt x="34" y="21"/>
                </a:cubicBezTo>
                <a:cubicBezTo>
                  <a:pt x="34" y="21"/>
                  <a:pt x="34" y="21"/>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5" y="22"/>
                </a:cubicBezTo>
                <a:cubicBezTo>
                  <a:pt x="35" y="22"/>
                  <a:pt x="35" y="22"/>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6" y="23"/>
                  <a:pt x="36" y="24"/>
                </a:cubicBezTo>
                <a:cubicBezTo>
                  <a:pt x="36" y="24"/>
                  <a:pt x="36" y="24"/>
                  <a:pt x="36" y="24"/>
                </a:cubicBezTo>
                <a:cubicBezTo>
                  <a:pt x="36" y="24"/>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7" y="25"/>
                  <a:pt x="37" y="25"/>
                  <a:pt x="37" y="25"/>
                </a:cubicBezTo>
                <a:cubicBezTo>
                  <a:pt x="37" y="25"/>
                  <a:pt x="37" y="25"/>
                  <a:pt x="37" y="25"/>
                </a:cubicBezTo>
                <a:cubicBezTo>
                  <a:pt x="37" y="25"/>
                  <a:pt x="37" y="26"/>
                  <a:pt x="37" y="26"/>
                </a:cubicBezTo>
                <a:cubicBezTo>
                  <a:pt x="37" y="26"/>
                  <a:pt x="37"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6"/>
                  <a:pt x="42" y="26"/>
                  <a:pt x="43" y="26"/>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6"/>
                </a:cubicBezTo>
                <a:cubicBezTo>
                  <a:pt x="44" y="26"/>
                  <a:pt x="44" y="26"/>
                  <a:pt x="44" y="26"/>
                </a:cubicBezTo>
                <a:cubicBezTo>
                  <a:pt x="44" y="26"/>
                  <a:pt x="44" y="26"/>
                  <a:pt x="44" y="26"/>
                </a:cubicBezTo>
                <a:cubicBezTo>
                  <a:pt x="45" y="26"/>
                  <a:pt x="45" y="26"/>
                  <a:pt x="45" y="26"/>
                </a:cubicBezTo>
                <a:cubicBezTo>
                  <a:pt x="45" y="26"/>
                  <a:pt x="45" y="26"/>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6" y="27"/>
                  <a:pt x="46" y="27"/>
                  <a:pt x="46" y="27"/>
                </a:cubicBezTo>
                <a:cubicBezTo>
                  <a:pt x="46" y="27"/>
                  <a:pt x="46" y="27"/>
                  <a:pt x="46" y="27"/>
                </a:cubicBezTo>
                <a:cubicBezTo>
                  <a:pt x="46" y="27"/>
                  <a:pt x="46" y="27"/>
                  <a:pt x="46" y="27"/>
                </a:cubicBezTo>
                <a:cubicBezTo>
                  <a:pt x="46" y="27"/>
                  <a:pt x="47" y="28"/>
                  <a:pt x="47" y="28"/>
                </a:cubicBezTo>
                <a:cubicBezTo>
                  <a:pt x="47" y="28"/>
                  <a:pt x="46" y="28"/>
                  <a:pt x="46" y="28"/>
                </a:cubicBezTo>
                <a:cubicBezTo>
                  <a:pt x="46" y="28"/>
                  <a:pt x="46" y="28"/>
                  <a:pt x="46" y="28"/>
                </a:cubicBezTo>
                <a:cubicBezTo>
                  <a:pt x="46" y="28"/>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30"/>
                  <a:pt x="46" y="30"/>
                </a:cubicBezTo>
                <a:cubicBezTo>
                  <a:pt x="46" y="30"/>
                  <a:pt x="46" y="30"/>
                  <a:pt x="46" y="30"/>
                </a:cubicBezTo>
                <a:cubicBezTo>
                  <a:pt x="46" y="30"/>
                  <a:pt x="46" y="30"/>
                  <a:pt x="46" y="30"/>
                </a:cubicBezTo>
                <a:cubicBezTo>
                  <a:pt x="46" y="30"/>
                  <a:pt x="47" y="30"/>
                  <a:pt x="47" y="30"/>
                </a:cubicBezTo>
                <a:cubicBezTo>
                  <a:pt x="47" y="30"/>
                  <a:pt x="47" y="30"/>
                  <a:pt x="47" y="30"/>
                </a:cubicBezTo>
                <a:cubicBezTo>
                  <a:pt x="47" y="30"/>
                  <a:pt x="47" y="30"/>
                  <a:pt x="47" y="30"/>
                </a:cubicBezTo>
                <a:cubicBezTo>
                  <a:pt x="47" y="30"/>
                  <a:pt x="47" y="31"/>
                  <a:pt x="47" y="31"/>
                </a:cubicBezTo>
                <a:cubicBezTo>
                  <a:pt x="47" y="31"/>
                  <a:pt x="47" y="31"/>
                  <a:pt x="47" y="31"/>
                </a:cubicBezTo>
                <a:cubicBezTo>
                  <a:pt x="47" y="31"/>
                  <a:pt x="47" y="31"/>
                  <a:pt x="47" y="31"/>
                </a:cubicBezTo>
                <a:cubicBezTo>
                  <a:pt x="47" y="31"/>
                  <a:pt x="47" y="31"/>
                  <a:pt x="47" y="31"/>
                </a:cubicBezTo>
                <a:cubicBezTo>
                  <a:pt x="47" y="31"/>
                  <a:pt x="47" y="31"/>
                  <a:pt x="47" y="31"/>
                </a:cubicBezTo>
                <a:cubicBezTo>
                  <a:pt x="47" y="32"/>
                  <a:pt x="47"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3"/>
                  <a:pt x="48" y="33"/>
                  <a:pt x="48" y="33"/>
                </a:cubicBezTo>
                <a:cubicBezTo>
                  <a:pt x="48" y="33"/>
                  <a:pt x="48" y="33"/>
                  <a:pt x="48" y="33"/>
                </a:cubicBezTo>
                <a:cubicBezTo>
                  <a:pt x="48" y="33"/>
                  <a:pt x="48" y="34"/>
                  <a:pt x="48" y="34"/>
                </a:cubicBezTo>
                <a:cubicBezTo>
                  <a:pt x="48" y="34"/>
                  <a:pt x="48" y="34"/>
                  <a:pt x="48" y="34"/>
                </a:cubicBezTo>
                <a:cubicBezTo>
                  <a:pt x="48" y="34"/>
                  <a:pt x="48" y="34"/>
                  <a:pt x="48" y="34"/>
                </a:cubicBezTo>
                <a:cubicBezTo>
                  <a:pt x="48" y="34"/>
                  <a:pt x="48" y="34"/>
                  <a:pt x="48" y="34"/>
                </a:cubicBezTo>
                <a:cubicBezTo>
                  <a:pt x="48" y="34"/>
                  <a:pt x="48" y="34"/>
                  <a:pt x="48" y="34"/>
                </a:cubicBezTo>
                <a:cubicBezTo>
                  <a:pt x="48" y="34"/>
                  <a:pt x="48" y="35"/>
                  <a:pt x="48" y="35"/>
                </a:cubicBezTo>
                <a:cubicBezTo>
                  <a:pt x="48" y="35"/>
                  <a:pt x="48" y="35"/>
                  <a:pt x="48" y="35"/>
                </a:cubicBezTo>
                <a:cubicBezTo>
                  <a:pt x="48" y="35"/>
                  <a:pt x="48" y="35"/>
                  <a:pt x="48" y="35"/>
                </a:cubicBezTo>
                <a:cubicBezTo>
                  <a:pt x="48" y="35"/>
                  <a:pt x="48" y="35"/>
                  <a:pt x="48" y="35"/>
                </a:cubicBezTo>
                <a:cubicBezTo>
                  <a:pt x="48" y="35"/>
                  <a:pt x="48" y="35"/>
                  <a:pt x="48" y="35"/>
                </a:cubicBezTo>
                <a:cubicBezTo>
                  <a:pt x="47" y="35"/>
                  <a:pt x="47" y="35"/>
                  <a:pt x="47" y="35"/>
                </a:cubicBezTo>
                <a:cubicBezTo>
                  <a:pt x="47" y="35"/>
                  <a:pt x="47" y="35"/>
                  <a:pt x="47" y="36"/>
                </a:cubicBezTo>
                <a:cubicBezTo>
                  <a:pt x="47" y="36"/>
                  <a:pt x="47" y="36"/>
                  <a:pt x="47" y="36"/>
                </a:cubicBezTo>
                <a:cubicBezTo>
                  <a:pt x="47" y="36"/>
                  <a:pt x="47" y="36"/>
                  <a:pt x="47" y="36"/>
                </a:cubicBezTo>
                <a:cubicBezTo>
                  <a:pt x="47" y="36"/>
                  <a:pt x="47" y="36"/>
                  <a:pt x="47" y="36"/>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6" y="37"/>
                  <a:pt x="46" y="37"/>
                  <a:pt x="46" y="37"/>
                </a:cubicBezTo>
                <a:cubicBezTo>
                  <a:pt x="46" y="37"/>
                  <a:pt x="46" y="37"/>
                  <a:pt x="46" y="37"/>
                </a:cubicBezTo>
                <a:cubicBezTo>
                  <a:pt x="46" y="37"/>
                  <a:pt x="46" y="37"/>
                  <a:pt x="46" y="37"/>
                </a:cubicBezTo>
                <a:cubicBezTo>
                  <a:pt x="46" y="37"/>
                  <a:pt x="46" y="37"/>
                  <a:pt x="46" y="37"/>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1"/>
                  <a:pt x="47" y="41"/>
                </a:cubicBezTo>
                <a:cubicBezTo>
                  <a:pt x="47" y="41"/>
                  <a:pt x="47" y="41"/>
                  <a:pt x="47" y="41"/>
                </a:cubicBezTo>
                <a:cubicBezTo>
                  <a:pt x="47" y="41"/>
                  <a:pt x="47" y="41"/>
                  <a:pt x="47" y="41"/>
                </a:cubicBezTo>
                <a:cubicBezTo>
                  <a:pt x="46" y="41"/>
                  <a:pt x="46" y="41"/>
                  <a:pt x="46" y="41"/>
                </a:cubicBezTo>
                <a:cubicBezTo>
                  <a:pt x="46" y="43"/>
                  <a:pt x="46" y="43"/>
                  <a:pt x="46" y="43"/>
                </a:cubicBezTo>
                <a:cubicBezTo>
                  <a:pt x="47" y="43"/>
                  <a:pt x="47" y="43"/>
                  <a:pt x="47" y="43"/>
                </a:cubicBezTo>
                <a:cubicBezTo>
                  <a:pt x="47" y="43"/>
                  <a:pt x="47" y="43"/>
                  <a:pt x="47" y="44"/>
                </a:cubicBezTo>
                <a:cubicBezTo>
                  <a:pt x="47" y="44"/>
                  <a:pt x="47" y="44"/>
                  <a:pt x="47" y="44"/>
                </a:cubicBezTo>
                <a:cubicBezTo>
                  <a:pt x="47" y="44"/>
                  <a:pt x="47" y="44"/>
                  <a:pt x="47" y="44"/>
                </a:cubicBezTo>
                <a:cubicBezTo>
                  <a:pt x="47" y="44"/>
                  <a:pt x="47" y="45"/>
                  <a:pt x="47" y="45"/>
                </a:cubicBezTo>
                <a:cubicBezTo>
                  <a:pt x="47" y="45"/>
                  <a:pt x="47" y="45"/>
                  <a:pt x="46" y="45"/>
                </a:cubicBezTo>
                <a:cubicBezTo>
                  <a:pt x="46" y="45"/>
                  <a:pt x="46" y="45"/>
                  <a:pt x="46" y="45"/>
                </a:cubicBezTo>
                <a:cubicBezTo>
                  <a:pt x="46" y="45"/>
                  <a:pt x="46" y="45"/>
                  <a:pt x="46" y="45"/>
                </a:cubicBezTo>
                <a:cubicBezTo>
                  <a:pt x="46" y="45"/>
                  <a:pt x="46" y="45"/>
                  <a:pt x="46" y="45"/>
                </a:cubicBezTo>
                <a:cubicBezTo>
                  <a:pt x="46" y="45"/>
                  <a:pt x="46" y="45"/>
                  <a:pt x="46" y="46"/>
                </a:cubicBezTo>
                <a:cubicBezTo>
                  <a:pt x="46" y="46"/>
                  <a:pt x="46" y="46"/>
                  <a:pt x="46" y="46"/>
                </a:cubicBezTo>
                <a:cubicBezTo>
                  <a:pt x="46" y="46"/>
                  <a:pt x="46" y="46"/>
                  <a:pt x="46" y="46"/>
                </a:cubicBezTo>
                <a:cubicBezTo>
                  <a:pt x="46" y="46"/>
                  <a:pt x="47" y="46"/>
                  <a:pt x="47" y="46"/>
                </a:cubicBezTo>
                <a:cubicBezTo>
                  <a:pt x="47" y="46"/>
                  <a:pt x="47" y="46"/>
                  <a:pt x="47" y="46"/>
                </a:cubicBezTo>
                <a:cubicBezTo>
                  <a:pt x="47" y="46"/>
                  <a:pt x="47" y="46"/>
                  <a:pt x="47" y="46"/>
                </a:cubicBezTo>
                <a:cubicBezTo>
                  <a:pt x="47" y="46"/>
                  <a:pt x="48" y="46"/>
                  <a:pt x="48" y="46"/>
                </a:cubicBezTo>
                <a:cubicBezTo>
                  <a:pt x="48" y="46"/>
                  <a:pt x="48" y="46"/>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50" y="45"/>
                </a:cubicBezTo>
                <a:cubicBezTo>
                  <a:pt x="50" y="45"/>
                  <a:pt x="50" y="45"/>
                  <a:pt x="50" y="45"/>
                </a:cubicBezTo>
                <a:cubicBezTo>
                  <a:pt x="50" y="45"/>
                  <a:pt x="50" y="45"/>
                  <a:pt x="50" y="45"/>
                </a:cubicBezTo>
                <a:cubicBezTo>
                  <a:pt x="50" y="44"/>
                  <a:pt x="50" y="44"/>
                  <a:pt x="50" y="44"/>
                </a:cubicBezTo>
                <a:cubicBezTo>
                  <a:pt x="50" y="44"/>
                  <a:pt x="50" y="44"/>
                  <a:pt x="51" y="44"/>
                </a:cubicBezTo>
                <a:cubicBezTo>
                  <a:pt x="51" y="44"/>
                  <a:pt x="51" y="44"/>
                  <a:pt x="51" y="44"/>
                </a:cubicBezTo>
                <a:cubicBezTo>
                  <a:pt x="51" y="44"/>
                  <a:pt x="51" y="44"/>
                  <a:pt x="51" y="44"/>
                </a:cubicBezTo>
                <a:cubicBezTo>
                  <a:pt x="51" y="44"/>
                  <a:pt x="51" y="44"/>
                  <a:pt x="51" y="44"/>
                </a:cubicBezTo>
                <a:cubicBezTo>
                  <a:pt x="51" y="44"/>
                  <a:pt x="51" y="44"/>
                  <a:pt x="51" y="44"/>
                </a:cubicBezTo>
                <a:cubicBezTo>
                  <a:pt x="52" y="44"/>
                  <a:pt x="52" y="43"/>
                  <a:pt x="52" y="43"/>
                </a:cubicBezTo>
                <a:cubicBezTo>
                  <a:pt x="52" y="43"/>
                  <a:pt x="52" y="43"/>
                  <a:pt x="52" y="43"/>
                </a:cubicBezTo>
                <a:cubicBezTo>
                  <a:pt x="52" y="43"/>
                  <a:pt x="52" y="43"/>
                  <a:pt x="52" y="43"/>
                </a:cubicBezTo>
                <a:cubicBezTo>
                  <a:pt x="52" y="43"/>
                  <a:pt x="52" y="43"/>
                  <a:pt x="52" y="43"/>
                </a:cubicBezTo>
                <a:cubicBezTo>
                  <a:pt x="52" y="42"/>
                  <a:pt x="52" y="42"/>
                  <a:pt x="52" y="42"/>
                </a:cubicBezTo>
                <a:cubicBezTo>
                  <a:pt x="52" y="42"/>
                  <a:pt x="51" y="42"/>
                  <a:pt x="51" y="42"/>
                </a:cubicBezTo>
                <a:cubicBezTo>
                  <a:pt x="51" y="42"/>
                  <a:pt x="51"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3" y="41"/>
                  <a:pt x="53" y="41"/>
                </a:cubicBezTo>
                <a:cubicBezTo>
                  <a:pt x="53" y="41"/>
                  <a:pt x="53" y="40"/>
                  <a:pt x="53" y="40"/>
                </a:cubicBezTo>
                <a:cubicBezTo>
                  <a:pt x="53" y="40"/>
                  <a:pt x="53" y="40"/>
                  <a:pt x="53" y="40"/>
                </a:cubicBezTo>
                <a:cubicBezTo>
                  <a:pt x="53" y="40"/>
                  <a:pt x="53" y="40"/>
                  <a:pt x="53" y="40"/>
                </a:cubicBezTo>
                <a:cubicBezTo>
                  <a:pt x="53" y="40"/>
                  <a:pt x="53" y="40"/>
                  <a:pt x="53" y="40"/>
                </a:cubicBezTo>
                <a:cubicBezTo>
                  <a:pt x="53" y="40"/>
                  <a:pt x="53" y="40"/>
                  <a:pt x="53" y="40"/>
                </a:cubicBezTo>
                <a:cubicBezTo>
                  <a:pt x="53" y="39"/>
                  <a:pt x="53" y="39"/>
                  <a:pt x="53" y="39"/>
                </a:cubicBezTo>
                <a:cubicBezTo>
                  <a:pt x="53" y="39"/>
                  <a:pt x="53" y="39"/>
                  <a:pt x="53" y="39"/>
                </a:cubicBezTo>
                <a:cubicBezTo>
                  <a:pt x="53" y="39"/>
                  <a:pt x="53" y="39"/>
                  <a:pt x="53" y="39"/>
                </a:cubicBezTo>
                <a:cubicBezTo>
                  <a:pt x="53" y="39"/>
                  <a:pt x="53" y="39"/>
                  <a:pt x="53" y="39"/>
                </a:cubicBezTo>
                <a:cubicBezTo>
                  <a:pt x="53" y="39"/>
                  <a:pt x="54" y="39"/>
                  <a:pt x="54" y="39"/>
                </a:cubicBezTo>
                <a:cubicBezTo>
                  <a:pt x="54" y="39"/>
                  <a:pt x="54" y="38"/>
                  <a:pt x="54" y="38"/>
                </a:cubicBezTo>
                <a:cubicBezTo>
                  <a:pt x="54" y="38"/>
                  <a:pt x="54" y="38"/>
                  <a:pt x="54" y="38"/>
                </a:cubicBezTo>
                <a:cubicBezTo>
                  <a:pt x="54" y="38"/>
                  <a:pt x="54" y="38"/>
                  <a:pt x="54" y="38"/>
                </a:cubicBezTo>
                <a:cubicBezTo>
                  <a:pt x="54" y="38"/>
                  <a:pt x="54" y="38"/>
                  <a:pt x="54" y="38"/>
                </a:cubicBezTo>
                <a:cubicBezTo>
                  <a:pt x="54" y="37"/>
                  <a:pt x="54" y="37"/>
                  <a:pt x="55" y="37"/>
                </a:cubicBezTo>
                <a:cubicBezTo>
                  <a:pt x="55" y="37"/>
                  <a:pt x="55" y="37"/>
                  <a:pt x="55" y="37"/>
                </a:cubicBezTo>
                <a:cubicBezTo>
                  <a:pt x="55" y="37"/>
                  <a:pt x="55" y="37"/>
                  <a:pt x="55" y="37"/>
                </a:cubicBezTo>
                <a:cubicBezTo>
                  <a:pt x="55" y="36"/>
                  <a:pt x="55" y="36"/>
                  <a:pt x="55" y="36"/>
                </a:cubicBezTo>
                <a:cubicBezTo>
                  <a:pt x="55" y="36"/>
                  <a:pt x="55" y="36"/>
                  <a:pt x="55" y="36"/>
                </a:cubicBezTo>
                <a:cubicBezTo>
                  <a:pt x="55" y="36"/>
                  <a:pt x="55" y="35"/>
                  <a:pt x="55" y="35"/>
                </a:cubicBezTo>
                <a:cubicBezTo>
                  <a:pt x="55" y="35"/>
                  <a:pt x="55" y="35"/>
                  <a:pt x="55" y="35"/>
                </a:cubicBezTo>
                <a:cubicBezTo>
                  <a:pt x="55" y="35"/>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6" y="34"/>
                  <a:pt x="56" y="34"/>
                  <a:pt x="56" y="34"/>
                </a:cubicBezTo>
                <a:cubicBezTo>
                  <a:pt x="56" y="34"/>
                  <a:pt x="56" y="34"/>
                  <a:pt x="56" y="34"/>
                </a:cubicBezTo>
                <a:cubicBezTo>
                  <a:pt x="56" y="34"/>
                  <a:pt x="56" y="33"/>
                  <a:pt x="56" y="33"/>
                </a:cubicBezTo>
                <a:cubicBezTo>
                  <a:pt x="56" y="32"/>
                  <a:pt x="56" y="32"/>
                  <a:pt x="56" y="32"/>
                </a:cubicBezTo>
                <a:cubicBezTo>
                  <a:pt x="56" y="31"/>
                  <a:pt x="56" y="31"/>
                  <a:pt x="56" y="31"/>
                </a:cubicBezTo>
                <a:cubicBezTo>
                  <a:pt x="56" y="31"/>
                  <a:pt x="56" y="31"/>
                  <a:pt x="56" y="31"/>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29"/>
                  <a:pt x="56" y="29"/>
                  <a:pt x="56" y="29"/>
                </a:cubicBezTo>
                <a:cubicBezTo>
                  <a:pt x="56" y="29"/>
                  <a:pt x="56" y="29"/>
                  <a:pt x="56" y="29"/>
                </a:cubicBezTo>
                <a:cubicBezTo>
                  <a:pt x="56" y="29"/>
                  <a:pt x="56" y="29"/>
                  <a:pt x="56" y="29"/>
                </a:cubicBezTo>
                <a:cubicBezTo>
                  <a:pt x="56" y="29"/>
                  <a:pt x="56" y="29"/>
                  <a:pt x="56" y="28"/>
                </a:cubicBezTo>
                <a:cubicBezTo>
                  <a:pt x="56" y="28"/>
                  <a:pt x="56" y="28"/>
                  <a:pt x="56" y="28"/>
                </a:cubicBezTo>
                <a:cubicBezTo>
                  <a:pt x="56" y="28"/>
                  <a:pt x="56" y="28"/>
                  <a:pt x="56" y="28"/>
                </a:cubicBezTo>
                <a:cubicBezTo>
                  <a:pt x="56" y="28"/>
                  <a:pt x="56" y="28"/>
                  <a:pt x="56" y="28"/>
                </a:cubicBezTo>
                <a:cubicBezTo>
                  <a:pt x="56" y="28"/>
                  <a:pt x="56" y="28"/>
                  <a:pt x="56" y="28"/>
                </a:cubicBezTo>
                <a:cubicBezTo>
                  <a:pt x="56" y="28"/>
                  <a:pt x="56" y="27"/>
                  <a:pt x="56" y="27"/>
                </a:cubicBezTo>
                <a:cubicBezTo>
                  <a:pt x="56" y="27"/>
                  <a:pt x="56" y="27"/>
                  <a:pt x="56" y="27"/>
                </a:cubicBezTo>
                <a:cubicBezTo>
                  <a:pt x="56" y="27"/>
                  <a:pt x="56" y="27"/>
                  <a:pt x="56" y="27"/>
                </a:cubicBezTo>
                <a:cubicBezTo>
                  <a:pt x="56" y="27"/>
                  <a:pt x="56" y="27"/>
                  <a:pt x="56" y="27"/>
                </a:cubicBezTo>
                <a:cubicBezTo>
                  <a:pt x="56" y="26"/>
                  <a:pt x="56" y="26"/>
                  <a:pt x="56" y="26"/>
                </a:cubicBezTo>
                <a:cubicBezTo>
                  <a:pt x="56" y="26"/>
                  <a:pt x="56" y="26"/>
                  <a:pt x="56" y="26"/>
                </a:cubicBezTo>
                <a:cubicBezTo>
                  <a:pt x="57" y="26"/>
                  <a:pt x="57" y="26"/>
                  <a:pt x="57" y="26"/>
                </a:cubicBezTo>
                <a:cubicBezTo>
                  <a:pt x="57" y="25"/>
                  <a:pt x="57" y="25"/>
                  <a:pt x="57" y="25"/>
                </a:cubicBezTo>
                <a:cubicBezTo>
                  <a:pt x="57" y="25"/>
                  <a:pt x="57" y="25"/>
                  <a:pt x="57" y="25"/>
                </a:cubicBezTo>
                <a:cubicBezTo>
                  <a:pt x="57" y="25"/>
                  <a:pt x="57" y="24"/>
                  <a:pt x="56" y="24"/>
                </a:cubicBezTo>
                <a:cubicBezTo>
                  <a:pt x="56" y="24"/>
                  <a:pt x="56" y="24"/>
                  <a:pt x="56" y="24"/>
                </a:cubicBezTo>
                <a:cubicBezTo>
                  <a:pt x="56" y="24"/>
                  <a:pt x="56" y="24"/>
                  <a:pt x="56" y="24"/>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1"/>
                  <a:pt x="55" y="21"/>
                  <a:pt x="55" y="21"/>
                </a:cubicBezTo>
                <a:cubicBezTo>
                  <a:pt x="55" y="21"/>
                  <a:pt x="55" y="21"/>
                  <a:pt x="55" y="21"/>
                </a:cubicBezTo>
                <a:cubicBezTo>
                  <a:pt x="55" y="21"/>
                  <a:pt x="55" y="21"/>
                  <a:pt x="55" y="21"/>
                </a:cubicBezTo>
                <a:cubicBezTo>
                  <a:pt x="54" y="21"/>
                  <a:pt x="54" y="21"/>
                  <a:pt x="54" y="21"/>
                </a:cubicBezTo>
                <a:cubicBezTo>
                  <a:pt x="54" y="21"/>
                  <a:pt x="54" y="21"/>
                  <a:pt x="54" y="21"/>
                </a:cubicBezTo>
                <a:cubicBezTo>
                  <a:pt x="54" y="20"/>
                  <a:pt x="54" y="20"/>
                  <a:pt x="54" y="20"/>
                </a:cubicBezTo>
                <a:cubicBezTo>
                  <a:pt x="54" y="20"/>
                  <a:pt x="54" y="20"/>
                  <a:pt x="54" y="20"/>
                </a:cubicBezTo>
                <a:cubicBezTo>
                  <a:pt x="54" y="19"/>
                  <a:pt x="54" y="19"/>
                  <a:pt x="54" y="19"/>
                </a:cubicBezTo>
                <a:cubicBezTo>
                  <a:pt x="54" y="19"/>
                  <a:pt x="54" y="19"/>
                  <a:pt x="54" y="19"/>
                </a:cubicBezTo>
                <a:cubicBezTo>
                  <a:pt x="54" y="19"/>
                  <a:pt x="54" y="19"/>
                  <a:pt x="53" y="19"/>
                </a:cubicBezTo>
                <a:cubicBezTo>
                  <a:pt x="53" y="19"/>
                  <a:pt x="53" y="19"/>
                  <a:pt x="53" y="19"/>
                </a:cubicBezTo>
                <a:cubicBezTo>
                  <a:pt x="53" y="19"/>
                  <a:pt x="53" y="19"/>
                  <a:pt x="53" y="19"/>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2" y="17"/>
                </a:cubicBezTo>
                <a:cubicBezTo>
                  <a:pt x="52" y="17"/>
                  <a:pt x="52" y="17"/>
                  <a:pt x="52" y="17"/>
                </a:cubicBezTo>
                <a:cubicBezTo>
                  <a:pt x="52" y="16"/>
                  <a:pt x="52" y="16"/>
                  <a:pt x="52" y="16"/>
                </a:cubicBezTo>
                <a:cubicBezTo>
                  <a:pt x="52" y="16"/>
                  <a:pt x="51" y="16"/>
                  <a:pt x="51" y="15"/>
                </a:cubicBezTo>
                <a:cubicBezTo>
                  <a:pt x="51" y="15"/>
                  <a:pt x="51" y="15"/>
                  <a:pt x="51" y="15"/>
                </a:cubicBezTo>
                <a:cubicBezTo>
                  <a:pt x="51" y="15"/>
                  <a:pt x="51" y="15"/>
                  <a:pt x="51" y="15"/>
                </a:cubicBezTo>
                <a:cubicBezTo>
                  <a:pt x="52" y="15"/>
                  <a:pt x="52" y="15"/>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3" y="17"/>
                  <a:pt x="53" y="17"/>
                </a:cubicBezTo>
                <a:cubicBezTo>
                  <a:pt x="53" y="17"/>
                  <a:pt x="53" y="17"/>
                  <a:pt x="53" y="17"/>
                </a:cubicBezTo>
                <a:cubicBezTo>
                  <a:pt x="53" y="17"/>
                  <a:pt x="53" y="17"/>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20"/>
                </a:cubicBezTo>
                <a:cubicBezTo>
                  <a:pt x="54" y="20"/>
                  <a:pt x="54" y="20"/>
                  <a:pt x="54" y="20"/>
                </a:cubicBezTo>
                <a:cubicBezTo>
                  <a:pt x="54" y="20"/>
                  <a:pt x="54" y="20"/>
                  <a:pt x="54" y="20"/>
                </a:cubicBezTo>
                <a:cubicBezTo>
                  <a:pt x="54" y="20"/>
                  <a:pt x="54" y="20"/>
                  <a:pt x="54" y="20"/>
                </a:cubicBezTo>
                <a:cubicBezTo>
                  <a:pt x="54" y="20"/>
                  <a:pt x="54" y="20"/>
                  <a:pt x="54" y="20"/>
                </a:cubicBezTo>
                <a:cubicBezTo>
                  <a:pt x="54" y="20"/>
                  <a:pt x="54" y="20"/>
                  <a:pt x="55" y="20"/>
                </a:cubicBezTo>
                <a:cubicBezTo>
                  <a:pt x="55" y="20"/>
                  <a:pt x="55" y="20"/>
                  <a:pt x="55" y="20"/>
                </a:cubicBezTo>
                <a:cubicBezTo>
                  <a:pt x="55" y="20"/>
                  <a:pt x="55" y="20"/>
                  <a:pt x="55" y="20"/>
                </a:cubicBezTo>
                <a:cubicBezTo>
                  <a:pt x="55" y="21"/>
                  <a:pt x="55" y="21"/>
                  <a:pt x="55" y="21"/>
                </a:cubicBezTo>
                <a:cubicBezTo>
                  <a:pt x="55" y="21"/>
                  <a:pt x="55" y="21"/>
                  <a:pt x="55" y="21"/>
                </a:cubicBezTo>
                <a:cubicBezTo>
                  <a:pt x="55" y="21"/>
                  <a:pt x="55" y="21"/>
                  <a:pt x="55" y="21"/>
                </a:cubicBezTo>
                <a:cubicBezTo>
                  <a:pt x="55" y="21"/>
                  <a:pt x="55" y="21"/>
                  <a:pt x="55" y="22"/>
                </a:cubicBezTo>
                <a:cubicBezTo>
                  <a:pt x="55" y="22"/>
                  <a:pt x="55" y="22"/>
                  <a:pt x="56" y="22"/>
                </a:cubicBezTo>
                <a:cubicBezTo>
                  <a:pt x="56" y="22"/>
                  <a:pt x="56" y="22"/>
                  <a:pt x="56" y="22"/>
                </a:cubicBezTo>
                <a:cubicBezTo>
                  <a:pt x="56" y="22"/>
                  <a:pt x="56" y="22"/>
                  <a:pt x="56" y="22"/>
                </a:cubicBezTo>
                <a:cubicBezTo>
                  <a:pt x="56" y="21"/>
                  <a:pt x="55" y="20"/>
                  <a:pt x="55" y="20"/>
                </a:cubicBezTo>
                <a:cubicBezTo>
                  <a:pt x="55" y="19"/>
                  <a:pt x="55" y="19"/>
                  <a:pt x="55" y="19"/>
                </a:cubicBezTo>
                <a:close/>
                <a:moveTo>
                  <a:pt x="39" y="3"/>
                </a:moveTo>
                <a:cubicBezTo>
                  <a:pt x="39" y="3"/>
                  <a:pt x="39" y="3"/>
                  <a:pt x="38" y="3"/>
                </a:cubicBezTo>
                <a:cubicBezTo>
                  <a:pt x="38" y="3"/>
                  <a:pt x="38" y="3"/>
                  <a:pt x="38" y="3"/>
                </a:cubicBezTo>
                <a:cubicBezTo>
                  <a:pt x="38" y="3"/>
                  <a:pt x="38" y="3"/>
                  <a:pt x="38" y="3"/>
                </a:cubicBezTo>
                <a:cubicBezTo>
                  <a:pt x="38" y="3"/>
                  <a:pt x="39" y="3"/>
                  <a:pt x="39" y="3"/>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8" y="4"/>
                  <a:pt x="38" y="4"/>
                  <a:pt x="38" y="4"/>
                </a:cubicBezTo>
                <a:cubicBezTo>
                  <a:pt x="38" y="4"/>
                  <a:pt x="38" y="4"/>
                  <a:pt x="38" y="4"/>
                </a:cubicBezTo>
                <a:cubicBezTo>
                  <a:pt x="38" y="4"/>
                  <a:pt x="38" y="4"/>
                  <a:pt x="38" y="4"/>
                </a:cubicBezTo>
                <a:cubicBezTo>
                  <a:pt x="38" y="5"/>
                  <a:pt x="38" y="5"/>
                  <a:pt x="38" y="5"/>
                </a:cubicBezTo>
                <a:cubicBezTo>
                  <a:pt x="39" y="5"/>
                  <a:pt x="39" y="5"/>
                  <a:pt x="39" y="5"/>
                </a:cubicBezTo>
                <a:cubicBezTo>
                  <a:pt x="39" y="5"/>
                  <a:pt x="39" y="5"/>
                  <a:pt x="39"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4"/>
                  <a:pt x="40" y="4"/>
                  <a:pt x="40" y="4"/>
                </a:cubicBezTo>
                <a:cubicBezTo>
                  <a:pt x="40" y="4"/>
                  <a:pt x="40" y="4"/>
                  <a:pt x="40" y="4"/>
                </a:cubicBezTo>
                <a:cubicBezTo>
                  <a:pt x="39" y="4"/>
                  <a:pt x="39" y="4"/>
                  <a:pt x="39" y="4"/>
                </a:cubicBezTo>
                <a:cubicBezTo>
                  <a:pt x="39" y="4"/>
                  <a:pt x="39" y="4"/>
                  <a:pt x="39" y="4"/>
                </a:cubicBezTo>
                <a:cubicBezTo>
                  <a:pt x="39" y="4"/>
                  <a:pt x="39" y="4"/>
                  <a:pt x="39" y="4"/>
                </a:cubicBezTo>
                <a:cubicBezTo>
                  <a:pt x="39" y="4"/>
                  <a:pt x="39" y="4"/>
                  <a:pt x="39" y="4"/>
                </a:cubicBezTo>
                <a:cubicBezTo>
                  <a:pt x="40" y="4"/>
                  <a:pt x="40" y="4"/>
                  <a:pt x="40" y="4"/>
                </a:cubicBezTo>
                <a:cubicBezTo>
                  <a:pt x="40" y="4"/>
                  <a:pt x="40" y="4"/>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39" y="3"/>
                  <a:pt x="39" y="3"/>
                  <a:pt x="39" y="3"/>
                </a:cubicBezTo>
                <a:cubicBezTo>
                  <a:pt x="39" y="3"/>
                  <a:pt x="39" y="3"/>
                  <a:pt x="39" y="3"/>
                </a:cubicBezTo>
                <a:cubicBezTo>
                  <a:pt x="39" y="3"/>
                  <a:pt x="39" y="3"/>
                  <a:pt x="39" y="3"/>
                </a:cubicBezTo>
                <a:cubicBezTo>
                  <a:pt x="39" y="3"/>
                  <a:pt x="39" y="3"/>
                  <a:pt x="39" y="3"/>
                </a:cubicBezTo>
                <a:close/>
                <a:moveTo>
                  <a:pt x="37" y="3"/>
                </a:move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7" y="5"/>
                </a:cubicBezTo>
                <a:cubicBezTo>
                  <a:pt x="37" y="5"/>
                  <a:pt x="37" y="5"/>
                  <a:pt x="37" y="5"/>
                </a:cubicBezTo>
                <a:cubicBezTo>
                  <a:pt x="37" y="5"/>
                  <a:pt x="37" y="5"/>
                  <a:pt x="37" y="5"/>
                </a:cubicBezTo>
                <a:cubicBezTo>
                  <a:pt x="37" y="5"/>
                  <a:pt x="37" y="5"/>
                  <a:pt x="37" y="5"/>
                </a:cubicBezTo>
                <a:cubicBezTo>
                  <a:pt x="37" y="5"/>
                  <a:pt x="38" y="5"/>
                  <a:pt x="38" y="5"/>
                </a:cubicBezTo>
                <a:cubicBezTo>
                  <a:pt x="38" y="5"/>
                  <a:pt x="38" y="5"/>
                  <a:pt x="38" y="5"/>
                </a:cubicBezTo>
                <a:cubicBezTo>
                  <a:pt x="38" y="5"/>
                  <a:pt x="38" y="4"/>
                  <a:pt x="38" y="4"/>
                </a:cubicBezTo>
                <a:cubicBezTo>
                  <a:pt x="38" y="4"/>
                  <a:pt x="38" y="4"/>
                  <a:pt x="38" y="4"/>
                </a:cubicBezTo>
                <a:cubicBezTo>
                  <a:pt x="38" y="4"/>
                  <a:pt x="38" y="4"/>
                  <a:pt x="38" y="4"/>
                </a:cubicBezTo>
                <a:cubicBezTo>
                  <a:pt x="38" y="4"/>
                  <a:pt x="38" y="4"/>
                  <a:pt x="38" y="4"/>
                </a:cubicBezTo>
                <a:cubicBezTo>
                  <a:pt x="38" y="4"/>
                  <a:pt x="38" y="4"/>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2"/>
                  <a:pt x="38" y="2"/>
                </a:cubicBezTo>
                <a:cubicBezTo>
                  <a:pt x="38" y="2"/>
                  <a:pt x="38"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6" y="2"/>
                  <a:pt x="36" y="2"/>
                  <a:pt x="36" y="2"/>
                </a:cubicBezTo>
                <a:cubicBezTo>
                  <a:pt x="36" y="2"/>
                  <a:pt x="36" y="2"/>
                  <a:pt x="36" y="2"/>
                </a:cubicBezTo>
                <a:cubicBezTo>
                  <a:pt x="36" y="2"/>
                  <a:pt x="36" y="2"/>
                  <a:pt x="36" y="2"/>
                </a:cubicBezTo>
                <a:cubicBezTo>
                  <a:pt x="36" y="2"/>
                  <a:pt x="36" y="2"/>
                  <a:pt x="36" y="3"/>
                </a:cubicBezTo>
                <a:cubicBezTo>
                  <a:pt x="36" y="3"/>
                  <a:pt x="36" y="3"/>
                  <a:pt x="36" y="3"/>
                </a:cubicBezTo>
                <a:cubicBezTo>
                  <a:pt x="37" y="3"/>
                  <a:pt x="37" y="3"/>
                  <a:pt x="37" y="3"/>
                </a:cubicBezTo>
                <a:cubicBezTo>
                  <a:pt x="37" y="3"/>
                  <a:pt x="37" y="3"/>
                  <a:pt x="37" y="3"/>
                </a:cubicBezTo>
                <a:close/>
                <a:moveTo>
                  <a:pt x="55" y="38"/>
                </a:moveTo>
                <a:cubicBezTo>
                  <a:pt x="56" y="38"/>
                  <a:pt x="56" y="38"/>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5" y="37"/>
                  <a:pt x="55" y="37"/>
                  <a:pt x="55" y="37"/>
                </a:cubicBezTo>
                <a:cubicBezTo>
                  <a:pt x="55" y="37"/>
                  <a:pt x="55" y="37"/>
                  <a:pt x="55" y="37"/>
                </a:cubicBezTo>
                <a:cubicBezTo>
                  <a:pt x="55" y="37"/>
                  <a:pt x="55" y="37"/>
                  <a:pt x="55" y="37"/>
                </a:cubicBezTo>
                <a:cubicBezTo>
                  <a:pt x="55" y="37"/>
                  <a:pt x="55" y="37"/>
                  <a:pt x="55" y="37"/>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9"/>
                  <a:pt x="54" y="39"/>
                </a:cubicBezTo>
                <a:cubicBezTo>
                  <a:pt x="54" y="39"/>
                  <a:pt x="54" y="39"/>
                  <a:pt x="54" y="39"/>
                </a:cubicBezTo>
                <a:cubicBezTo>
                  <a:pt x="54" y="39"/>
                  <a:pt x="54" y="39"/>
                  <a:pt x="54" y="39"/>
                </a:cubicBezTo>
                <a:cubicBezTo>
                  <a:pt x="54" y="39"/>
                  <a:pt x="54" y="39"/>
                  <a:pt x="54" y="39"/>
                </a:cubicBezTo>
                <a:cubicBezTo>
                  <a:pt x="54" y="40"/>
                  <a:pt x="54" y="40"/>
                  <a:pt x="54" y="40"/>
                </a:cubicBezTo>
                <a:cubicBezTo>
                  <a:pt x="54" y="40"/>
                  <a:pt x="54" y="41"/>
                  <a:pt x="54" y="41"/>
                </a:cubicBezTo>
                <a:cubicBezTo>
                  <a:pt x="54" y="41"/>
                  <a:pt x="54" y="41"/>
                  <a:pt x="54" y="41"/>
                </a:cubicBezTo>
                <a:cubicBezTo>
                  <a:pt x="54" y="41"/>
                  <a:pt x="54" y="41"/>
                  <a:pt x="54" y="41"/>
                </a:cubicBezTo>
                <a:cubicBezTo>
                  <a:pt x="54" y="41"/>
                  <a:pt x="54" y="41"/>
                  <a:pt x="54" y="41"/>
                </a:cubicBezTo>
                <a:cubicBezTo>
                  <a:pt x="55" y="41"/>
                  <a:pt x="55" y="40"/>
                  <a:pt x="55" y="40"/>
                </a:cubicBezTo>
                <a:cubicBezTo>
                  <a:pt x="55" y="40"/>
                  <a:pt x="55" y="40"/>
                  <a:pt x="55" y="40"/>
                </a:cubicBezTo>
                <a:cubicBezTo>
                  <a:pt x="55" y="40"/>
                  <a:pt x="55" y="40"/>
                  <a:pt x="55" y="40"/>
                </a:cubicBezTo>
                <a:cubicBezTo>
                  <a:pt x="55" y="40"/>
                  <a:pt x="55" y="40"/>
                  <a:pt x="55" y="40"/>
                </a:cubicBezTo>
                <a:cubicBezTo>
                  <a:pt x="55" y="40"/>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8"/>
                  <a:pt x="55" y="38"/>
                </a:cubicBezTo>
                <a:cubicBezTo>
                  <a:pt x="55" y="38"/>
                  <a:pt x="55" y="38"/>
                  <a:pt x="55" y="38"/>
                </a:cubicBezTo>
                <a:cubicBezTo>
                  <a:pt x="55" y="38"/>
                  <a:pt x="55" y="38"/>
                  <a:pt x="55" y="38"/>
                </a:cubicBezTo>
                <a:close/>
              </a:path>
            </a:pathLst>
          </a:custGeom>
          <a:solidFill>
            <a:schemeClr val="accent1"/>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8" name="Oval 40"/>
          <p:cNvSpPr>
            <a:spLocks noChangeArrowheads="1"/>
          </p:cNvSpPr>
          <p:nvPr/>
        </p:nvSpPr>
        <p:spPr bwMode="auto">
          <a:xfrm>
            <a:off x="3355051" y="2781402"/>
            <a:ext cx="598072" cy="598827"/>
          </a:xfrm>
          <a:prstGeom prst="ellipse">
            <a:avLst/>
          </a:prstGeom>
          <a:solidFill>
            <a:schemeClr val="bg1">
              <a:lumMod val="95000"/>
            </a:schemeClr>
          </a:solidFill>
          <a:ln w="12700" cap="flat">
            <a:solidFill>
              <a:schemeClr val="accent1"/>
            </a:solidFill>
            <a:prstDash val="solid"/>
            <a:miter lim="800000"/>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9" name="Oval 41"/>
          <p:cNvSpPr>
            <a:spLocks noChangeArrowheads="1"/>
          </p:cNvSpPr>
          <p:nvPr/>
        </p:nvSpPr>
        <p:spPr bwMode="auto">
          <a:xfrm>
            <a:off x="4973159" y="2781402"/>
            <a:ext cx="596058" cy="598827"/>
          </a:xfrm>
          <a:prstGeom prst="ellipse">
            <a:avLst/>
          </a:prstGeom>
          <a:solidFill>
            <a:schemeClr val="bg1">
              <a:lumMod val="95000"/>
            </a:schemeClr>
          </a:solidFill>
          <a:ln w="12700" cap="flat">
            <a:solidFill>
              <a:schemeClr val="accent1"/>
            </a:solidFill>
            <a:prstDash val="solid"/>
            <a:miter lim="800000"/>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0" name="Oval 42"/>
          <p:cNvSpPr>
            <a:spLocks noChangeArrowheads="1"/>
          </p:cNvSpPr>
          <p:nvPr/>
        </p:nvSpPr>
        <p:spPr bwMode="auto">
          <a:xfrm>
            <a:off x="6652412" y="2781402"/>
            <a:ext cx="596058" cy="598827"/>
          </a:xfrm>
          <a:prstGeom prst="ellipse">
            <a:avLst/>
          </a:prstGeom>
          <a:solidFill>
            <a:schemeClr val="bg1">
              <a:lumMod val="95000"/>
            </a:schemeClr>
          </a:solidFill>
          <a:ln w="12700" cap="flat">
            <a:solidFill>
              <a:schemeClr val="accent1"/>
            </a:solidFill>
            <a:prstDash val="solid"/>
            <a:miter lim="800000"/>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1" name="Freeform 43"/>
          <p:cNvSpPr>
            <a:spLocks noEditPoints="1"/>
          </p:cNvSpPr>
          <p:nvPr/>
        </p:nvSpPr>
        <p:spPr bwMode="auto">
          <a:xfrm>
            <a:off x="5145449" y="2981011"/>
            <a:ext cx="247686" cy="199612"/>
          </a:xfrm>
          <a:custGeom>
            <a:avLst/>
            <a:gdLst>
              <a:gd name="T0" fmla="*/ 25 w 45"/>
              <a:gd name="T1" fmla="*/ 23 h 36"/>
              <a:gd name="T2" fmla="*/ 25 w 45"/>
              <a:gd name="T3" fmla="*/ 24 h 36"/>
              <a:gd name="T4" fmla="*/ 24 w 45"/>
              <a:gd name="T5" fmla="*/ 24 h 36"/>
              <a:gd name="T6" fmla="*/ 23 w 45"/>
              <a:gd name="T7" fmla="*/ 24 h 36"/>
              <a:gd name="T8" fmla="*/ 21 w 45"/>
              <a:gd name="T9" fmla="*/ 24 h 36"/>
              <a:gd name="T10" fmla="*/ 21 w 45"/>
              <a:gd name="T11" fmla="*/ 24 h 36"/>
              <a:gd name="T12" fmla="*/ 21 w 45"/>
              <a:gd name="T13" fmla="*/ 23 h 36"/>
              <a:gd name="T14" fmla="*/ 0 w 45"/>
              <a:gd name="T15" fmla="*/ 16 h 36"/>
              <a:gd name="T16" fmla="*/ 0 w 45"/>
              <a:gd name="T17" fmla="*/ 29 h 36"/>
              <a:gd name="T18" fmla="*/ 7 w 45"/>
              <a:gd name="T19" fmla="*/ 36 h 36"/>
              <a:gd name="T20" fmla="*/ 23 w 45"/>
              <a:gd name="T21" fmla="*/ 36 h 36"/>
              <a:gd name="T22" fmla="*/ 38 w 45"/>
              <a:gd name="T23" fmla="*/ 36 h 36"/>
              <a:gd name="T24" fmla="*/ 45 w 45"/>
              <a:gd name="T25" fmla="*/ 29 h 36"/>
              <a:gd name="T26" fmla="*/ 45 w 45"/>
              <a:gd name="T27" fmla="*/ 16 h 36"/>
              <a:gd name="T28" fmla="*/ 25 w 45"/>
              <a:gd name="T29" fmla="*/ 23 h 36"/>
              <a:gd name="T30" fmla="*/ 23 w 45"/>
              <a:gd name="T31" fmla="*/ 21 h 36"/>
              <a:gd name="T32" fmla="*/ 23 w 45"/>
              <a:gd name="T33" fmla="*/ 21 h 36"/>
              <a:gd name="T34" fmla="*/ 24 w 45"/>
              <a:gd name="T35" fmla="*/ 21 h 36"/>
              <a:gd name="T36" fmla="*/ 24 w 45"/>
              <a:gd name="T37" fmla="*/ 23 h 36"/>
              <a:gd name="T38" fmla="*/ 23 w 45"/>
              <a:gd name="T39" fmla="*/ 24 h 36"/>
              <a:gd name="T40" fmla="*/ 23 w 45"/>
              <a:gd name="T41" fmla="*/ 24 h 36"/>
              <a:gd name="T42" fmla="*/ 22 w 45"/>
              <a:gd name="T43" fmla="*/ 24 h 36"/>
              <a:gd name="T44" fmla="*/ 21 w 45"/>
              <a:gd name="T45" fmla="*/ 23 h 36"/>
              <a:gd name="T46" fmla="*/ 21 w 45"/>
              <a:gd name="T47" fmla="*/ 21 h 36"/>
              <a:gd name="T48" fmla="*/ 22 w 45"/>
              <a:gd name="T49" fmla="*/ 21 h 36"/>
              <a:gd name="T50" fmla="*/ 23 w 45"/>
              <a:gd name="T51" fmla="*/ 21 h 36"/>
              <a:gd name="T52" fmla="*/ 21 w 45"/>
              <a:gd name="T53" fmla="*/ 21 h 36"/>
              <a:gd name="T54" fmla="*/ 21 w 45"/>
              <a:gd name="T55" fmla="*/ 22 h 36"/>
              <a:gd name="T56" fmla="*/ 0 w 45"/>
              <a:gd name="T57" fmla="*/ 15 h 36"/>
              <a:gd name="T58" fmla="*/ 7 w 45"/>
              <a:gd name="T59" fmla="*/ 9 h 36"/>
              <a:gd name="T60" fmla="*/ 23 w 45"/>
              <a:gd name="T61" fmla="*/ 9 h 36"/>
              <a:gd name="T62" fmla="*/ 38 w 45"/>
              <a:gd name="T63" fmla="*/ 9 h 36"/>
              <a:gd name="T64" fmla="*/ 45 w 45"/>
              <a:gd name="T65" fmla="*/ 15 h 36"/>
              <a:gd name="T66" fmla="*/ 25 w 45"/>
              <a:gd name="T67" fmla="*/ 22 h 36"/>
              <a:gd name="T68" fmla="*/ 25 w 45"/>
              <a:gd name="T69" fmla="*/ 21 h 36"/>
              <a:gd name="T70" fmla="*/ 24 w 45"/>
              <a:gd name="T71" fmla="*/ 20 h 36"/>
              <a:gd name="T72" fmla="*/ 23 w 45"/>
              <a:gd name="T73" fmla="*/ 20 h 36"/>
              <a:gd name="T74" fmla="*/ 21 w 45"/>
              <a:gd name="T75" fmla="*/ 20 h 36"/>
              <a:gd name="T76" fmla="*/ 21 w 45"/>
              <a:gd name="T77" fmla="*/ 21 h 36"/>
              <a:gd name="T78" fmla="*/ 23 w 45"/>
              <a:gd name="T79" fmla="*/ 1 h 36"/>
              <a:gd name="T80" fmla="*/ 23 w 45"/>
              <a:gd name="T81" fmla="*/ 1 h 36"/>
              <a:gd name="T82" fmla="*/ 30 w 45"/>
              <a:gd name="T83" fmla="*/ 8 h 36"/>
              <a:gd name="T84" fmla="*/ 31 w 45"/>
              <a:gd name="T85" fmla="*/ 8 h 36"/>
              <a:gd name="T86" fmla="*/ 23 w 45"/>
              <a:gd name="T87" fmla="*/ 0 h 36"/>
              <a:gd name="T88" fmla="*/ 23 w 45"/>
              <a:gd name="T89" fmla="*/ 0 h 36"/>
              <a:gd name="T90" fmla="*/ 14 w 45"/>
              <a:gd name="T91" fmla="*/ 8 h 36"/>
              <a:gd name="T92" fmla="*/ 16 w 45"/>
              <a:gd name="T93" fmla="*/ 8 h 36"/>
              <a:gd name="T94" fmla="*/ 23 w 45"/>
              <a:gd name="T95" fmla="*/ 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5" h="36">
                <a:moveTo>
                  <a:pt x="25" y="23"/>
                </a:moveTo>
                <a:cubicBezTo>
                  <a:pt x="25" y="24"/>
                  <a:pt x="25" y="24"/>
                  <a:pt x="25" y="24"/>
                </a:cubicBezTo>
                <a:cubicBezTo>
                  <a:pt x="25" y="24"/>
                  <a:pt x="25" y="24"/>
                  <a:pt x="24" y="24"/>
                </a:cubicBezTo>
                <a:cubicBezTo>
                  <a:pt x="23" y="24"/>
                  <a:pt x="23" y="24"/>
                  <a:pt x="23" y="24"/>
                </a:cubicBezTo>
                <a:cubicBezTo>
                  <a:pt x="21" y="24"/>
                  <a:pt x="21" y="24"/>
                  <a:pt x="21" y="24"/>
                </a:cubicBezTo>
                <a:cubicBezTo>
                  <a:pt x="21" y="24"/>
                  <a:pt x="21" y="24"/>
                  <a:pt x="21" y="24"/>
                </a:cubicBezTo>
                <a:cubicBezTo>
                  <a:pt x="21" y="23"/>
                  <a:pt x="21" y="23"/>
                  <a:pt x="21" y="23"/>
                </a:cubicBezTo>
                <a:cubicBezTo>
                  <a:pt x="0" y="16"/>
                  <a:pt x="0" y="16"/>
                  <a:pt x="0" y="16"/>
                </a:cubicBezTo>
                <a:cubicBezTo>
                  <a:pt x="0" y="29"/>
                  <a:pt x="0" y="29"/>
                  <a:pt x="0" y="29"/>
                </a:cubicBezTo>
                <a:cubicBezTo>
                  <a:pt x="0" y="33"/>
                  <a:pt x="3" y="36"/>
                  <a:pt x="7" y="36"/>
                </a:cubicBezTo>
                <a:cubicBezTo>
                  <a:pt x="23" y="36"/>
                  <a:pt x="23" y="36"/>
                  <a:pt x="23" y="36"/>
                </a:cubicBezTo>
                <a:cubicBezTo>
                  <a:pt x="38" y="36"/>
                  <a:pt x="38" y="36"/>
                  <a:pt x="38" y="36"/>
                </a:cubicBezTo>
                <a:cubicBezTo>
                  <a:pt x="42" y="36"/>
                  <a:pt x="45" y="33"/>
                  <a:pt x="45" y="29"/>
                </a:cubicBezTo>
                <a:cubicBezTo>
                  <a:pt x="45" y="16"/>
                  <a:pt x="45" y="16"/>
                  <a:pt x="45" y="16"/>
                </a:cubicBezTo>
                <a:cubicBezTo>
                  <a:pt x="25" y="23"/>
                  <a:pt x="25" y="23"/>
                  <a:pt x="25" y="23"/>
                </a:cubicBezTo>
                <a:close/>
                <a:moveTo>
                  <a:pt x="23" y="21"/>
                </a:moveTo>
                <a:cubicBezTo>
                  <a:pt x="23" y="21"/>
                  <a:pt x="23" y="21"/>
                  <a:pt x="23" y="21"/>
                </a:cubicBezTo>
                <a:cubicBezTo>
                  <a:pt x="24" y="21"/>
                  <a:pt x="24" y="21"/>
                  <a:pt x="24" y="21"/>
                </a:cubicBezTo>
                <a:cubicBezTo>
                  <a:pt x="24" y="23"/>
                  <a:pt x="24" y="23"/>
                  <a:pt x="24" y="23"/>
                </a:cubicBezTo>
                <a:cubicBezTo>
                  <a:pt x="24" y="23"/>
                  <a:pt x="24" y="24"/>
                  <a:pt x="23" y="24"/>
                </a:cubicBezTo>
                <a:cubicBezTo>
                  <a:pt x="23" y="24"/>
                  <a:pt x="23" y="24"/>
                  <a:pt x="23" y="24"/>
                </a:cubicBezTo>
                <a:cubicBezTo>
                  <a:pt x="22" y="24"/>
                  <a:pt x="22" y="24"/>
                  <a:pt x="22" y="24"/>
                </a:cubicBezTo>
                <a:cubicBezTo>
                  <a:pt x="22" y="24"/>
                  <a:pt x="21" y="23"/>
                  <a:pt x="21" y="23"/>
                </a:cubicBezTo>
                <a:cubicBezTo>
                  <a:pt x="21" y="21"/>
                  <a:pt x="21" y="21"/>
                  <a:pt x="21" y="21"/>
                </a:cubicBezTo>
                <a:cubicBezTo>
                  <a:pt x="21" y="21"/>
                  <a:pt x="22" y="21"/>
                  <a:pt x="22" y="21"/>
                </a:cubicBezTo>
                <a:cubicBezTo>
                  <a:pt x="23" y="21"/>
                  <a:pt x="23" y="21"/>
                  <a:pt x="23" y="21"/>
                </a:cubicBezTo>
                <a:close/>
                <a:moveTo>
                  <a:pt x="21" y="21"/>
                </a:moveTo>
                <a:cubicBezTo>
                  <a:pt x="21" y="22"/>
                  <a:pt x="21" y="22"/>
                  <a:pt x="21" y="22"/>
                </a:cubicBezTo>
                <a:cubicBezTo>
                  <a:pt x="0" y="15"/>
                  <a:pt x="0" y="15"/>
                  <a:pt x="0" y="15"/>
                </a:cubicBezTo>
                <a:cubicBezTo>
                  <a:pt x="1" y="11"/>
                  <a:pt x="4" y="9"/>
                  <a:pt x="7" y="9"/>
                </a:cubicBezTo>
                <a:cubicBezTo>
                  <a:pt x="23" y="9"/>
                  <a:pt x="23" y="9"/>
                  <a:pt x="23" y="9"/>
                </a:cubicBezTo>
                <a:cubicBezTo>
                  <a:pt x="38" y="9"/>
                  <a:pt x="38" y="9"/>
                  <a:pt x="38" y="9"/>
                </a:cubicBezTo>
                <a:cubicBezTo>
                  <a:pt x="42" y="9"/>
                  <a:pt x="45" y="11"/>
                  <a:pt x="45" y="15"/>
                </a:cubicBezTo>
                <a:cubicBezTo>
                  <a:pt x="25" y="22"/>
                  <a:pt x="25" y="22"/>
                  <a:pt x="25" y="22"/>
                </a:cubicBezTo>
                <a:cubicBezTo>
                  <a:pt x="25" y="21"/>
                  <a:pt x="25" y="21"/>
                  <a:pt x="25" y="21"/>
                </a:cubicBezTo>
                <a:cubicBezTo>
                  <a:pt x="25" y="20"/>
                  <a:pt x="25" y="20"/>
                  <a:pt x="24" y="20"/>
                </a:cubicBezTo>
                <a:cubicBezTo>
                  <a:pt x="23" y="20"/>
                  <a:pt x="23" y="20"/>
                  <a:pt x="23" y="20"/>
                </a:cubicBezTo>
                <a:cubicBezTo>
                  <a:pt x="21" y="20"/>
                  <a:pt x="21" y="20"/>
                  <a:pt x="21" y="20"/>
                </a:cubicBezTo>
                <a:cubicBezTo>
                  <a:pt x="21" y="20"/>
                  <a:pt x="21" y="20"/>
                  <a:pt x="21" y="21"/>
                </a:cubicBezTo>
                <a:close/>
                <a:moveTo>
                  <a:pt x="23" y="1"/>
                </a:moveTo>
                <a:cubicBezTo>
                  <a:pt x="23" y="1"/>
                  <a:pt x="23" y="1"/>
                  <a:pt x="23" y="1"/>
                </a:cubicBezTo>
                <a:cubicBezTo>
                  <a:pt x="27" y="1"/>
                  <a:pt x="30" y="4"/>
                  <a:pt x="30" y="8"/>
                </a:cubicBezTo>
                <a:cubicBezTo>
                  <a:pt x="31" y="8"/>
                  <a:pt x="31" y="8"/>
                  <a:pt x="31" y="8"/>
                </a:cubicBezTo>
                <a:cubicBezTo>
                  <a:pt x="31" y="4"/>
                  <a:pt x="27" y="0"/>
                  <a:pt x="23" y="0"/>
                </a:cubicBezTo>
                <a:cubicBezTo>
                  <a:pt x="23" y="0"/>
                  <a:pt x="23" y="0"/>
                  <a:pt x="23" y="0"/>
                </a:cubicBezTo>
                <a:cubicBezTo>
                  <a:pt x="18" y="0"/>
                  <a:pt x="14" y="4"/>
                  <a:pt x="14" y="8"/>
                </a:cubicBezTo>
                <a:cubicBezTo>
                  <a:pt x="16" y="8"/>
                  <a:pt x="16" y="8"/>
                  <a:pt x="16" y="8"/>
                </a:cubicBezTo>
                <a:cubicBezTo>
                  <a:pt x="16" y="4"/>
                  <a:pt x="19" y="1"/>
                  <a:pt x="23" y="1"/>
                </a:cubicBezTo>
                <a:close/>
              </a:path>
            </a:pathLst>
          </a:custGeom>
          <a:solidFill>
            <a:schemeClr val="accent1"/>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2" name="Freeform 44"/>
          <p:cNvSpPr>
            <a:spLocks noEditPoints="1"/>
          </p:cNvSpPr>
          <p:nvPr/>
        </p:nvSpPr>
        <p:spPr bwMode="auto">
          <a:xfrm>
            <a:off x="3482289" y="2932246"/>
            <a:ext cx="342332" cy="298405"/>
          </a:xfrm>
          <a:custGeom>
            <a:avLst/>
            <a:gdLst>
              <a:gd name="T0" fmla="*/ 41 w 62"/>
              <a:gd name="T1" fmla="*/ 31 h 54"/>
              <a:gd name="T2" fmla="*/ 34 w 62"/>
              <a:gd name="T3" fmla="*/ 23 h 54"/>
              <a:gd name="T4" fmla="*/ 33 w 62"/>
              <a:gd name="T5" fmla="*/ 17 h 54"/>
              <a:gd name="T6" fmla="*/ 30 w 62"/>
              <a:gd name="T7" fmla="*/ 20 h 54"/>
              <a:gd name="T8" fmla="*/ 23 w 62"/>
              <a:gd name="T9" fmla="*/ 13 h 54"/>
              <a:gd name="T10" fmla="*/ 18 w 62"/>
              <a:gd name="T11" fmla="*/ 17 h 54"/>
              <a:gd name="T12" fmla="*/ 7 w 62"/>
              <a:gd name="T13" fmla="*/ 17 h 54"/>
              <a:gd name="T14" fmla="*/ 7 w 62"/>
              <a:gd name="T15" fmla="*/ 23 h 54"/>
              <a:gd name="T16" fmla="*/ 0 w 62"/>
              <a:gd name="T17" fmla="*/ 31 h 54"/>
              <a:gd name="T18" fmla="*/ 4 w 62"/>
              <a:gd name="T19" fmla="*/ 36 h 54"/>
              <a:gd name="T20" fmla="*/ 4 w 62"/>
              <a:gd name="T21" fmla="*/ 46 h 54"/>
              <a:gd name="T22" fmla="*/ 10 w 62"/>
              <a:gd name="T23" fmla="*/ 47 h 54"/>
              <a:gd name="T24" fmla="*/ 18 w 62"/>
              <a:gd name="T25" fmla="*/ 54 h 54"/>
              <a:gd name="T26" fmla="*/ 23 w 62"/>
              <a:gd name="T27" fmla="*/ 50 h 54"/>
              <a:gd name="T28" fmla="*/ 32 w 62"/>
              <a:gd name="T29" fmla="*/ 48 h 54"/>
              <a:gd name="T30" fmla="*/ 37 w 62"/>
              <a:gd name="T31" fmla="*/ 46 h 54"/>
              <a:gd name="T32" fmla="*/ 37 w 62"/>
              <a:gd name="T33" fmla="*/ 36 h 54"/>
              <a:gd name="T34" fmla="*/ 32 w 62"/>
              <a:gd name="T35" fmla="*/ 38 h 54"/>
              <a:gd name="T36" fmla="*/ 20 w 62"/>
              <a:gd name="T37" fmla="*/ 46 h 54"/>
              <a:gd name="T38" fmla="*/ 20 w 62"/>
              <a:gd name="T39" fmla="*/ 21 h 54"/>
              <a:gd name="T40" fmla="*/ 33 w 62"/>
              <a:gd name="T41" fmla="*/ 33 h 54"/>
              <a:gd name="T42" fmla="*/ 58 w 62"/>
              <a:gd name="T43" fmla="*/ 35 h 54"/>
              <a:gd name="T44" fmla="*/ 62 w 62"/>
              <a:gd name="T45" fmla="*/ 38 h 54"/>
              <a:gd name="T46" fmla="*/ 60 w 62"/>
              <a:gd name="T47" fmla="*/ 41 h 54"/>
              <a:gd name="T48" fmla="*/ 59 w 62"/>
              <a:gd name="T49" fmla="*/ 46 h 54"/>
              <a:gd name="T50" fmla="*/ 56 w 62"/>
              <a:gd name="T51" fmla="*/ 47 h 54"/>
              <a:gd name="T52" fmla="*/ 52 w 62"/>
              <a:gd name="T53" fmla="*/ 50 h 54"/>
              <a:gd name="T54" fmla="*/ 50 w 62"/>
              <a:gd name="T55" fmla="*/ 48 h 54"/>
              <a:gd name="T56" fmla="*/ 45 w 62"/>
              <a:gd name="T57" fmla="*/ 48 h 54"/>
              <a:gd name="T58" fmla="*/ 44 w 62"/>
              <a:gd name="T59" fmla="*/ 45 h 54"/>
              <a:gd name="T60" fmla="*/ 41 w 62"/>
              <a:gd name="T61" fmla="*/ 41 h 54"/>
              <a:gd name="T62" fmla="*/ 43 w 62"/>
              <a:gd name="T63" fmla="*/ 39 h 54"/>
              <a:gd name="T64" fmla="*/ 43 w 62"/>
              <a:gd name="T65" fmla="*/ 33 h 54"/>
              <a:gd name="T66" fmla="*/ 46 w 62"/>
              <a:gd name="T67" fmla="*/ 33 h 54"/>
              <a:gd name="T68" fmla="*/ 50 w 62"/>
              <a:gd name="T69" fmla="*/ 29 h 54"/>
              <a:gd name="T70" fmla="*/ 52 w 62"/>
              <a:gd name="T71" fmla="*/ 31 h 54"/>
              <a:gd name="T72" fmla="*/ 58 w 62"/>
              <a:gd name="T73" fmla="*/ 31 h 54"/>
              <a:gd name="T74" fmla="*/ 58 w 62"/>
              <a:gd name="T75" fmla="*/ 35 h 54"/>
              <a:gd name="T76" fmla="*/ 57 w 62"/>
              <a:gd name="T77" fmla="*/ 40 h 54"/>
              <a:gd name="T78" fmla="*/ 45 w 62"/>
              <a:gd name="T79" fmla="*/ 40 h 54"/>
              <a:gd name="T80" fmla="*/ 51 w 62"/>
              <a:gd name="T81" fmla="*/ 46 h 54"/>
              <a:gd name="T82" fmla="*/ 62 w 62"/>
              <a:gd name="T83" fmla="*/ 12 h 54"/>
              <a:gd name="T84" fmla="*/ 59 w 62"/>
              <a:gd name="T85" fmla="*/ 15 h 54"/>
              <a:gd name="T86" fmla="*/ 59 w 62"/>
              <a:gd name="T87" fmla="*/ 22 h 54"/>
              <a:gd name="T88" fmla="*/ 55 w 62"/>
              <a:gd name="T89" fmla="*/ 23 h 54"/>
              <a:gd name="T90" fmla="*/ 50 w 62"/>
              <a:gd name="T91" fmla="*/ 28 h 54"/>
              <a:gd name="T92" fmla="*/ 46 w 62"/>
              <a:gd name="T93" fmla="*/ 25 h 54"/>
              <a:gd name="T94" fmla="*/ 39 w 62"/>
              <a:gd name="T95" fmla="*/ 25 h 54"/>
              <a:gd name="T96" fmla="*/ 39 w 62"/>
              <a:gd name="T97" fmla="*/ 20 h 54"/>
              <a:gd name="T98" fmla="*/ 34 w 62"/>
              <a:gd name="T99" fmla="*/ 15 h 54"/>
              <a:gd name="T100" fmla="*/ 37 w 62"/>
              <a:gd name="T101" fmla="*/ 12 h 54"/>
              <a:gd name="T102" fmla="*/ 37 w 62"/>
              <a:gd name="T103" fmla="*/ 5 h 54"/>
              <a:gd name="T104" fmla="*/ 41 w 62"/>
              <a:gd name="T105" fmla="*/ 5 h 54"/>
              <a:gd name="T106" fmla="*/ 46 w 62"/>
              <a:gd name="T107" fmla="*/ 0 h 54"/>
              <a:gd name="T108" fmla="*/ 49 w 62"/>
              <a:gd name="T109" fmla="*/ 3 h 54"/>
              <a:gd name="T110" fmla="*/ 56 w 62"/>
              <a:gd name="T111" fmla="*/ 3 h 54"/>
              <a:gd name="T112" fmla="*/ 57 w 62"/>
              <a:gd name="T113" fmla="*/ 7 h 54"/>
              <a:gd name="T114" fmla="*/ 48 w 62"/>
              <a:gd name="T115" fmla="*/ 22 h 54"/>
              <a:gd name="T116" fmla="*/ 40 w 62"/>
              <a:gd name="T117" fmla="*/ 14 h 54"/>
              <a:gd name="T118" fmla="*/ 56 w 62"/>
              <a:gd name="T119" fmla="*/ 1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2" h="54">
                <a:moveTo>
                  <a:pt x="41" y="36"/>
                </a:moveTo>
                <a:cubicBezTo>
                  <a:pt x="41" y="31"/>
                  <a:pt x="41" y="31"/>
                  <a:pt x="41" y="31"/>
                </a:cubicBezTo>
                <a:cubicBezTo>
                  <a:pt x="37" y="31"/>
                  <a:pt x="37" y="31"/>
                  <a:pt x="37" y="31"/>
                </a:cubicBezTo>
                <a:cubicBezTo>
                  <a:pt x="37" y="28"/>
                  <a:pt x="36" y="25"/>
                  <a:pt x="34" y="23"/>
                </a:cubicBezTo>
                <a:cubicBezTo>
                  <a:pt x="37" y="20"/>
                  <a:pt x="37" y="20"/>
                  <a:pt x="37" y="20"/>
                </a:cubicBezTo>
                <a:cubicBezTo>
                  <a:pt x="33" y="17"/>
                  <a:pt x="33" y="17"/>
                  <a:pt x="33" y="17"/>
                </a:cubicBezTo>
                <a:cubicBezTo>
                  <a:pt x="32" y="18"/>
                  <a:pt x="32" y="18"/>
                  <a:pt x="32" y="18"/>
                </a:cubicBezTo>
                <a:cubicBezTo>
                  <a:pt x="30" y="20"/>
                  <a:pt x="30" y="20"/>
                  <a:pt x="30" y="20"/>
                </a:cubicBezTo>
                <a:cubicBezTo>
                  <a:pt x="28" y="18"/>
                  <a:pt x="26" y="17"/>
                  <a:pt x="23" y="17"/>
                </a:cubicBezTo>
                <a:cubicBezTo>
                  <a:pt x="23" y="13"/>
                  <a:pt x="23" y="13"/>
                  <a:pt x="23" y="13"/>
                </a:cubicBezTo>
                <a:cubicBezTo>
                  <a:pt x="18" y="13"/>
                  <a:pt x="18" y="13"/>
                  <a:pt x="18" y="13"/>
                </a:cubicBezTo>
                <a:cubicBezTo>
                  <a:pt x="18" y="17"/>
                  <a:pt x="18" y="17"/>
                  <a:pt x="18" y="17"/>
                </a:cubicBezTo>
                <a:cubicBezTo>
                  <a:pt x="15" y="17"/>
                  <a:pt x="12" y="18"/>
                  <a:pt x="10" y="20"/>
                </a:cubicBezTo>
                <a:cubicBezTo>
                  <a:pt x="7" y="17"/>
                  <a:pt x="7" y="17"/>
                  <a:pt x="7" y="17"/>
                </a:cubicBezTo>
                <a:cubicBezTo>
                  <a:pt x="4" y="20"/>
                  <a:pt x="4" y="20"/>
                  <a:pt x="4" y="20"/>
                </a:cubicBezTo>
                <a:cubicBezTo>
                  <a:pt x="7" y="23"/>
                  <a:pt x="7" y="23"/>
                  <a:pt x="7" y="23"/>
                </a:cubicBezTo>
                <a:cubicBezTo>
                  <a:pt x="5" y="26"/>
                  <a:pt x="4" y="28"/>
                  <a:pt x="4" y="31"/>
                </a:cubicBezTo>
                <a:cubicBezTo>
                  <a:pt x="0" y="31"/>
                  <a:pt x="0" y="31"/>
                  <a:pt x="0" y="31"/>
                </a:cubicBezTo>
                <a:cubicBezTo>
                  <a:pt x="0" y="36"/>
                  <a:pt x="0" y="36"/>
                  <a:pt x="0" y="36"/>
                </a:cubicBezTo>
                <a:cubicBezTo>
                  <a:pt x="4" y="36"/>
                  <a:pt x="4" y="36"/>
                  <a:pt x="4" y="36"/>
                </a:cubicBezTo>
                <a:cubicBezTo>
                  <a:pt x="4" y="39"/>
                  <a:pt x="5" y="41"/>
                  <a:pt x="7" y="44"/>
                </a:cubicBezTo>
                <a:cubicBezTo>
                  <a:pt x="4" y="46"/>
                  <a:pt x="4" y="46"/>
                  <a:pt x="4" y="46"/>
                </a:cubicBezTo>
                <a:cubicBezTo>
                  <a:pt x="7" y="50"/>
                  <a:pt x="7" y="50"/>
                  <a:pt x="7" y="50"/>
                </a:cubicBezTo>
                <a:cubicBezTo>
                  <a:pt x="10" y="47"/>
                  <a:pt x="10" y="47"/>
                  <a:pt x="10" y="47"/>
                </a:cubicBezTo>
                <a:cubicBezTo>
                  <a:pt x="12" y="49"/>
                  <a:pt x="15" y="50"/>
                  <a:pt x="18" y="50"/>
                </a:cubicBezTo>
                <a:cubicBezTo>
                  <a:pt x="18" y="54"/>
                  <a:pt x="18" y="54"/>
                  <a:pt x="18" y="54"/>
                </a:cubicBezTo>
                <a:cubicBezTo>
                  <a:pt x="23" y="54"/>
                  <a:pt x="23" y="54"/>
                  <a:pt x="23" y="54"/>
                </a:cubicBezTo>
                <a:cubicBezTo>
                  <a:pt x="23" y="50"/>
                  <a:pt x="23" y="50"/>
                  <a:pt x="23" y="50"/>
                </a:cubicBezTo>
                <a:cubicBezTo>
                  <a:pt x="26" y="50"/>
                  <a:pt x="28" y="49"/>
                  <a:pt x="31" y="47"/>
                </a:cubicBezTo>
                <a:cubicBezTo>
                  <a:pt x="32" y="48"/>
                  <a:pt x="32" y="48"/>
                  <a:pt x="32" y="48"/>
                </a:cubicBezTo>
                <a:cubicBezTo>
                  <a:pt x="33" y="50"/>
                  <a:pt x="33" y="50"/>
                  <a:pt x="33" y="50"/>
                </a:cubicBezTo>
                <a:cubicBezTo>
                  <a:pt x="37" y="46"/>
                  <a:pt x="37" y="46"/>
                  <a:pt x="37" y="46"/>
                </a:cubicBezTo>
                <a:cubicBezTo>
                  <a:pt x="34" y="43"/>
                  <a:pt x="34" y="43"/>
                  <a:pt x="34" y="43"/>
                </a:cubicBezTo>
                <a:cubicBezTo>
                  <a:pt x="36" y="41"/>
                  <a:pt x="37" y="39"/>
                  <a:pt x="37" y="36"/>
                </a:cubicBezTo>
                <a:cubicBezTo>
                  <a:pt x="41" y="36"/>
                  <a:pt x="41" y="36"/>
                  <a:pt x="41" y="36"/>
                </a:cubicBezTo>
                <a:close/>
                <a:moveTo>
                  <a:pt x="32" y="38"/>
                </a:moveTo>
                <a:cubicBezTo>
                  <a:pt x="32" y="38"/>
                  <a:pt x="32" y="38"/>
                  <a:pt x="32" y="38"/>
                </a:cubicBezTo>
                <a:cubicBezTo>
                  <a:pt x="30" y="43"/>
                  <a:pt x="26" y="46"/>
                  <a:pt x="20" y="46"/>
                </a:cubicBezTo>
                <a:cubicBezTo>
                  <a:pt x="14" y="46"/>
                  <a:pt x="8" y="40"/>
                  <a:pt x="8" y="33"/>
                </a:cubicBezTo>
                <a:cubicBezTo>
                  <a:pt x="8" y="27"/>
                  <a:pt x="14" y="21"/>
                  <a:pt x="20" y="21"/>
                </a:cubicBezTo>
                <a:cubicBezTo>
                  <a:pt x="26" y="21"/>
                  <a:pt x="30" y="24"/>
                  <a:pt x="32" y="29"/>
                </a:cubicBezTo>
                <a:cubicBezTo>
                  <a:pt x="32" y="30"/>
                  <a:pt x="33" y="32"/>
                  <a:pt x="33" y="33"/>
                </a:cubicBezTo>
                <a:cubicBezTo>
                  <a:pt x="33" y="35"/>
                  <a:pt x="32" y="37"/>
                  <a:pt x="32" y="38"/>
                </a:cubicBezTo>
                <a:close/>
                <a:moveTo>
                  <a:pt x="58" y="35"/>
                </a:moveTo>
                <a:cubicBezTo>
                  <a:pt x="59" y="36"/>
                  <a:pt x="59" y="37"/>
                  <a:pt x="60" y="38"/>
                </a:cubicBezTo>
                <a:cubicBezTo>
                  <a:pt x="62" y="38"/>
                  <a:pt x="62" y="38"/>
                  <a:pt x="62" y="38"/>
                </a:cubicBezTo>
                <a:cubicBezTo>
                  <a:pt x="62" y="41"/>
                  <a:pt x="62" y="41"/>
                  <a:pt x="62" y="41"/>
                </a:cubicBezTo>
                <a:cubicBezTo>
                  <a:pt x="60" y="41"/>
                  <a:pt x="60" y="41"/>
                  <a:pt x="60" y="41"/>
                </a:cubicBezTo>
                <a:cubicBezTo>
                  <a:pt x="59" y="42"/>
                  <a:pt x="59" y="44"/>
                  <a:pt x="58" y="45"/>
                </a:cubicBezTo>
                <a:cubicBezTo>
                  <a:pt x="59" y="46"/>
                  <a:pt x="59" y="46"/>
                  <a:pt x="59" y="46"/>
                </a:cubicBezTo>
                <a:cubicBezTo>
                  <a:pt x="58" y="48"/>
                  <a:pt x="58" y="48"/>
                  <a:pt x="58" y="48"/>
                </a:cubicBezTo>
                <a:cubicBezTo>
                  <a:pt x="56" y="47"/>
                  <a:pt x="56" y="47"/>
                  <a:pt x="56" y="47"/>
                </a:cubicBezTo>
                <a:cubicBezTo>
                  <a:pt x="55" y="47"/>
                  <a:pt x="54" y="48"/>
                  <a:pt x="52" y="48"/>
                </a:cubicBezTo>
                <a:cubicBezTo>
                  <a:pt x="52" y="50"/>
                  <a:pt x="52" y="50"/>
                  <a:pt x="52" y="50"/>
                </a:cubicBezTo>
                <a:cubicBezTo>
                  <a:pt x="50" y="50"/>
                  <a:pt x="50" y="50"/>
                  <a:pt x="50" y="50"/>
                </a:cubicBezTo>
                <a:cubicBezTo>
                  <a:pt x="50" y="48"/>
                  <a:pt x="50" y="48"/>
                  <a:pt x="50" y="48"/>
                </a:cubicBezTo>
                <a:cubicBezTo>
                  <a:pt x="49" y="48"/>
                  <a:pt x="47" y="47"/>
                  <a:pt x="46" y="47"/>
                </a:cubicBezTo>
                <a:cubicBezTo>
                  <a:pt x="45" y="48"/>
                  <a:pt x="45" y="48"/>
                  <a:pt x="45" y="48"/>
                </a:cubicBezTo>
                <a:cubicBezTo>
                  <a:pt x="43" y="46"/>
                  <a:pt x="43" y="46"/>
                  <a:pt x="43" y="46"/>
                </a:cubicBezTo>
                <a:cubicBezTo>
                  <a:pt x="44" y="45"/>
                  <a:pt x="44" y="45"/>
                  <a:pt x="44" y="45"/>
                </a:cubicBezTo>
                <a:cubicBezTo>
                  <a:pt x="43" y="44"/>
                  <a:pt x="43" y="42"/>
                  <a:pt x="43" y="41"/>
                </a:cubicBezTo>
                <a:cubicBezTo>
                  <a:pt x="41" y="41"/>
                  <a:pt x="41" y="41"/>
                  <a:pt x="41" y="41"/>
                </a:cubicBezTo>
                <a:cubicBezTo>
                  <a:pt x="41" y="39"/>
                  <a:pt x="41" y="39"/>
                  <a:pt x="41" y="39"/>
                </a:cubicBezTo>
                <a:cubicBezTo>
                  <a:pt x="43" y="39"/>
                  <a:pt x="43" y="39"/>
                  <a:pt x="43" y="39"/>
                </a:cubicBezTo>
                <a:cubicBezTo>
                  <a:pt x="43" y="37"/>
                  <a:pt x="43" y="36"/>
                  <a:pt x="44" y="35"/>
                </a:cubicBezTo>
                <a:cubicBezTo>
                  <a:pt x="43" y="33"/>
                  <a:pt x="43" y="33"/>
                  <a:pt x="43" y="33"/>
                </a:cubicBezTo>
                <a:cubicBezTo>
                  <a:pt x="45" y="32"/>
                  <a:pt x="45" y="32"/>
                  <a:pt x="45" y="32"/>
                </a:cubicBezTo>
                <a:cubicBezTo>
                  <a:pt x="46" y="33"/>
                  <a:pt x="46" y="33"/>
                  <a:pt x="46" y="33"/>
                </a:cubicBezTo>
                <a:cubicBezTo>
                  <a:pt x="47" y="32"/>
                  <a:pt x="48" y="32"/>
                  <a:pt x="50" y="31"/>
                </a:cubicBezTo>
                <a:cubicBezTo>
                  <a:pt x="50" y="29"/>
                  <a:pt x="50" y="29"/>
                  <a:pt x="50" y="29"/>
                </a:cubicBezTo>
                <a:cubicBezTo>
                  <a:pt x="52" y="29"/>
                  <a:pt x="52" y="29"/>
                  <a:pt x="52" y="29"/>
                </a:cubicBezTo>
                <a:cubicBezTo>
                  <a:pt x="52" y="31"/>
                  <a:pt x="52" y="31"/>
                  <a:pt x="52" y="31"/>
                </a:cubicBezTo>
                <a:cubicBezTo>
                  <a:pt x="54" y="32"/>
                  <a:pt x="55" y="32"/>
                  <a:pt x="56" y="33"/>
                </a:cubicBezTo>
                <a:cubicBezTo>
                  <a:pt x="58" y="31"/>
                  <a:pt x="58" y="31"/>
                  <a:pt x="58" y="31"/>
                </a:cubicBezTo>
                <a:cubicBezTo>
                  <a:pt x="59" y="33"/>
                  <a:pt x="59" y="33"/>
                  <a:pt x="59" y="33"/>
                </a:cubicBezTo>
                <a:cubicBezTo>
                  <a:pt x="58" y="35"/>
                  <a:pt x="58" y="35"/>
                  <a:pt x="58" y="35"/>
                </a:cubicBezTo>
                <a:close/>
                <a:moveTo>
                  <a:pt x="51" y="46"/>
                </a:moveTo>
                <a:cubicBezTo>
                  <a:pt x="55" y="46"/>
                  <a:pt x="57" y="43"/>
                  <a:pt x="57" y="40"/>
                </a:cubicBezTo>
                <a:cubicBezTo>
                  <a:pt x="57" y="36"/>
                  <a:pt x="55" y="34"/>
                  <a:pt x="51" y="34"/>
                </a:cubicBezTo>
                <a:cubicBezTo>
                  <a:pt x="48" y="34"/>
                  <a:pt x="45" y="36"/>
                  <a:pt x="45" y="40"/>
                </a:cubicBezTo>
                <a:cubicBezTo>
                  <a:pt x="45" y="43"/>
                  <a:pt x="48" y="46"/>
                  <a:pt x="51" y="46"/>
                </a:cubicBezTo>
                <a:cubicBezTo>
                  <a:pt x="51" y="46"/>
                  <a:pt x="51" y="46"/>
                  <a:pt x="51" y="46"/>
                </a:cubicBezTo>
                <a:close/>
                <a:moveTo>
                  <a:pt x="59" y="12"/>
                </a:moveTo>
                <a:cubicBezTo>
                  <a:pt x="62" y="12"/>
                  <a:pt x="62" y="12"/>
                  <a:pt x="62" y="12"/>
                </a:cubicBezTo>
                <a:cubicBezTo>
                  <a:pt x="62" y="15"/>
                  <a:pt x="62" y="15"/>
                  <a:pt x="62" y="15"/>
                </a:cubicBezTo>
                <a:cubicBezTo>
                  <a:pt x="59" y="15"/>
                  <a:pt x="59" y="15"/>
                  <a:pt x="59" y="15"/>
                </a:cubicBezTo>
                <a:cubicBezTo>
                  <a:pt x="59" y="17"/>
                  <a:pt x="58" y="19"/>
                  <a:pt x="57" y="20"/>
                </a:cubicBezTo>
                <a:cubicBezTo>
                  <a:pt x="59" y="22"/>
                  <a:pt x="59" y="22"/>
                  <a:pt x="59" y="22"/>
                </a:cubicBezTo>
                <a:cubicBezTo>
                  <a:pt x="56" y="25"/>
                  <a:pt x="56" y="25"/>
                  <a:pt x="56" y="25"/>
                </a:cubicBezTo>
                <a:cubicBezTo>
                  <a:pt x="55" y="23"/>
                  <a:pt x="55" y="23"/>
                  <a:pt x="55" y="23"/>
                </a:cubicBezTo>
                <a:cubicBezTo>
                  <a:pt x="53" y="24"/>
                  <a:pt x="51" y="25"/>
                  <a:pt x="50" y="25"/>
                </a:cubicBezTo>
                <a:cubicBezTo>
                  <a:pt x="50" y="28"/>
                  <a:pt x="50" y="28"/>
                  <a:pt x="50" y="28"/>
                </a:cubicBezTo>
                <a:cubicBezTo>
                  <a:pt x="46" y="28"/>
                  <a:pt x="46" y="28"/>
                  <a:pt x="46" y="28"/>
                </a:cubicBezTo>
                <a:cubicBezTo>
                  <a:pt x="46" y="25"/>
                  <a:pt x="46" y="25"/>
                  <a:pt x="46" y="25"/>
                </a:cubicBezTo>
                <a:cubicBezTo>
                  <a:pt x="44" y="25"/>
                  <a:pt x="43" y="24"/>
                  <a:pt x="41" y="23"/>
                </a:cubicBezTo>
                <a:cubicBezTo>
                  <a:pt x="39" y="25"/>
                  <a:pt x="39" y="25"/>
                  <a:pt x="39" y="25"/>
                </a:cubicBezTo>
                <a:cubicBezTo>
                  <a:pt x="37" y="22"/>
                  <a:pt x="37" y="22"/>
                  <a:pt x="37" y="22"/>
                </a:cubicBezTo>
                <a:cubicBezTo>
                  <a:pt x="39" y="20"/>
                  <a:pt x="39" y="20"/>
                  <a:pt x="39" y="20"/>
                </a:cubicBezTo>
                <a:cubicBezTo>
                  <a:pt x="38" y="19"/>
                  <a:pt x="37" y="17"/>
                  <a:pt x="37" y="15"/>
                </a:cubicBezTo>
                <a:cubicBezTo>
                  <a:pt x="34" y="15"/>
                  <a:pt x="34" y="15"/>
                  <a:pt x="34" y="15"/>
                </a:cubicBezTo>
                <a:cubicBezTo>
                  <a:pt x="34" y="12"/>
                  <a:pt x="34" y="12"/>
                  <a:pt x="34" y="12"/>
                </a:cubicBezTo>
                <a:cubicBezTo>
                  <a:pt x="37" y="12"/>
                  <a:pt x="37" y="12"/>
                  <a:pt x="37" y="12"/>
                </a:cubicBezTo>
                <a:cubicBezTo>
                  <a:pt x="37" y="10"/>
                  <a:pt x="38" y="9"/>
                  <a:pt x="39" y="7"/>
                </a:cubicBezTo>
                <a:cubicBezTo>
                  <a:pt x="37" y="5"/>
                  <a:pt x="37" y="5"/>
                  <a:pt x="37" y="5"/>
                </a:cubicBezTo>
                <a:cubicBezTo>
                  <a:pt x="39" y="3"/>
                  <a:pt x="39" y="3"/>
                  <a:pt x="39" y="3"/>
                </a:cubicBezTo>
                <a:cubicBezTo>
                  <a:pt x="41" y="5"/>
                  <a:pt x="41" y="5"/>
                  <a:pt x="41" y="5"/>
                </a:cubicBezTo>
                <a:cubicBezTo>
                  <a:pt x="43" y="4"/>
                  <a:pt x="44" y="3"/>
                  <a:pt x="46" y="3"/>
                </a:cubicBezTo>
                <a:cubicBezTo>
                  <a:pt x="46" y="0"/>
                  <a:pt x="46" y="0"/>
                  <a:pt x="46" y="0"/>
                </a:cubicBezTo>
                <a:cubicBezTo>
                  <a:pt x="49" y="0"/>
                  <a:pt x="49" y="0"/>
                  <a:pt x="49" y="0"/>
                </a:cubicBezTo>
                <a:cubicBezTo>
                  <a:pt x="49" y="3"/>
                  <a:pt x="49" y="3"/>
                  <a:pt x="49" y="3"/>
                </a:cubicBezTo>
                <a:cubicBezTo>
                  <a:pt x="51" y="3"/>
                  <a:pt x="53" y="4"/>
                  <a:pt x="54" y="5"/>
                </a:cubicBezTo>
                <a:cubicBezTo>
                  <a:pt x="56" y="3"/>
                  <a:pt x="56" y="3"/>
                  <a:pt x="56" y="3"/>
                </a:cubicBezTo>
                <a:cubicBezTo>
                  <a:pt x="59" y="5"/>
                  <a:pt x="59" y="5"/>
                  <a:pt x="59" y="5"/>
                </a:cubicBezTo>
                <a:cubicBezTo>
                  <a:pt x="57" y="7"/>
                  <a:pt x="57" y="7"/>
                  <a:pt x="57" y="7"/>
                </a:cubicBezTo>
                <a:cubicBezTo>
                  <a:pt x="58" y="8"/>
                  <a:pt x="59" y="10"/>
                  <a:pt x="59" y="12"/>
                </a:cubicBezTo>
                <a:close/>
                <a:moveTo>
                  <a:pt x="48" y="22"/>
                </a:moveTo>
                <a:cubicBezTo>
                  <a:pt x="48" y="22"/>
                  <a:pt x="48" y="22"/>
                  <a:pt x="48" y="22"/>
                </a:cubicBezTo>
                <a:cubicBezTo>
                  <a:pt x="43" y="22"/>
                  <a:pt x="40" y="18"/>
                  <a:pt x="40" y="14"/>
                </a:cubicBezTo>
                <a:cubicBezTo>
                  <a:pt x="40" y="9"/>
                  <a:pt x="43" y="6"/>
                  <a:pt x="48" y="6"/>
                </a:cubicBezTo>
                <a:cubicBezTo>
                  <a:pt x="52" y="6"/>
                  <a:pt x="56" y="9"/>
                  <a:pt x="56" y="14"/>
                </a:cubicBezTo>
                <a:cubicBezTo>
                  <a:pt x="56" y="18"/>
                  <a:pt x="52" y="22"/>
                  <a:pt x="48" y="22"/>
                </a:cubicBezTo>
                <a:close/>
              </a:path>
            </a:pathLst>
          </a:custGeom>
          <a:solidFill>
            <a:schemeClr val="accent1"/>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Freeform 45"/>
          <p:cNvSpPr>
            <a:spLocks noEditPoints="1"/>
          </p:cNvSpPr>
          <p:nvPr/>
        </p:nvSpPr>
        <p:spPr bwMode="auto">
          <a:xfrm>
            <a:off x="6823575" y="2937782"/>
            <a:ext cx="253729" cy="282274"/>
          </a:xfrm>
          <a:custGeom>
            <a:avLst/>
            <a:gdLst>
              <a:gd name="T0" fmla="*/ 40 w 46"/>
              <a:gd name="T1" fmla="*/ 28 h 51"/>
              <a:gd name="T2" fmla="*/ 35 w 46"/>
              <a:gd name="T3" fmla="*/ 41 h 51"/>
              <a:gd name="T4" fmla="*/ 34 w 46"/>
              <a:gd name="T5" fmla="*/ 34 h 51"/>
              <a:gd name="T6" fmla="*/ 29 w 46"/>
              <a:gd name="T7" fmla="*/ 30 h 51"/>
              <a:gd name="T8" fmla="*/ 29 w 46"/>
              <a:gd name="T9" fmla="*/ 30 h 51"/>
              <a:gd name="T10" fmla="*/ 27 w 46"/>
              <a:gd name="T11" fmla="*/ 30 h 51"/>
              <a:gd name="T12" fmla="*/ 25 w 46"/>
              <a:gd name="T13" fmla="*/ 35 h 51"/>
              <a:gd name="T14" fmla="*/ 24 w 46"/>
              <a:gd name="T15" fmla="*/ 38 h 51"/>
              <a:gd name="T16" fmla="*/ 24 w 46"/>
              <a:gd name="T17" fmla="*/ 32 h 51"/>
              <a:gd name="T18" fmla="*/ 24 w 46"/>
              <a:gd name="T19" fmla="*/ 31 h 51"/>
              <a:gd name="T20" fmla="*/ 23 w 46"/>
              <a:gd name="T21" fmla="*/ 30 h 51"/>
              <a:gd name="T22" fmla="*/ 22 w 46"/>
              <a:gd name="T23" fmla="*/ 31 h 51"/>
              <a:gd name="T24" fmla="*/ 22 w 46"/>
              <a:gd name="T25" fmla="*/ 32 h 51"/>
              <a:gd name="T26" fmla="*/ 21 w 46"/>
              <a:gd name="T27" fmla="*/ 38 h 51"/>
              <a:gd name="T28" fmla="*/ 20 w 46"/>
              <a:gd name="T29" fmla="*/ 35 h 51"/>
              <a:gd name="T30" fmla="*/ 19 w 46"/>
              <a:gd name="T31" fmla="*/ 30 h 51"/>
              <a:gd name="T32" fmla="*/ 15 w 46"/>
              <a:gd name="T33" fmla="*/ 30 h 51"/>
              <a:gd name="T34" fmla="*/ 15 w 46"/>
              <a:gd name="T35" fmla="*/ 30 h 51"/>
              <a:gd name="T36" fmla="*/ 11 w 46"/>
              <a:gd name="T37" fmla="*/ 34 h 51"/>
              <a:gd name="T38" fmla="*/ 10 w 46"/>
              <a:gd name="T39" fmla="*/ 41 h 51"/>
              <a:gd name="T40" fmla="*/ 5 w 46"/>
              <a:gd name="T41" fmla="*/ 28 h 51"/>
              <a:gd name="T42" fmla="*/ 23 w 46"/>
              <a:gd name="T43" fmla="*/ 11 h 51"/>
              <a:gd name="T44" fmla="*/ 23 w 46"/>
              <a:gd name="T45" fmla="*/ 14 h 51"/>
              <a:gd name="T46" fmla="*/ 25 w 46"/>
              <a:gd name="T47" fmla="*/ 15 h 51"/>
              <a:gd name="T48" fmla="*/ 28 w 46"/>
              <a:gd name="T49" fmla="*/ 13 h 51"/>
              <a:gd name="T50" fmla="*/ 32 w 46"/>
              <a:gd name="T51" fmla="*/ 11 h 51"/>
              <a:gd name="T52" fmla="*/ 34 w 46"/>
              <a:gd name="T53" fmla="*/ 9 h 51"/>
              <a:gd name="T54" fmla="*/ 34 w 46"/>
              <a:gd name="T55" fmla="*/ 7 h 51"/>
              <a:gd name="T56" fmla="*/ 32 w 46"/>
              <a:gd name="T57" fmla="*/ 5 h 51"/>
              <a:gd name="T58" fmla="*/ 28 w 46"/>
              <a:gd name="T59" fmla="*/ 3 h 51"/>
              <a:gd name="T60" fmla="*/ 25 w 46"/>
              <a:gd name="T61" fmla="*/ 1 h 51"/>
              <a:gd name="T62" fmla="*/ 23 w 46"/>
              <a:gd name="T63" fmla="*/ 2 h 51"/>
              <a:gd name="T64" fmla="*/ 23 w 46"/>
              <a:gd name="T65" fmla="*/ 5 h 51"/>
              <a:gd name="T66" fmla="*/ 0 w 46"/>
              <a:gd name="T67" fmla="*/ 28 h 51"/>
              <a:gd name="T68" fmla="*/ 23 w 46"/>
              <a:gd name="T69" fmla="*/ 51 h 51"/>
              <a:gd name="T70" fmla="*/ 46 w 46"/>
              <a:gd name="T71" fmla="*/ 28 h 51"/>
              <a:gd name="T72" fmla="*/ 40 w 46"/>
              <a:gd name="T73" fmla="*/ 28 h 51"/>
              <a:gd name="T74" fmla="*/ 23 w 46"/>
              <a:gd name="T75" fmla="*/ 19 h 51"/>
              <a:gd name="T76" fmla="*/ 28 w 46"/>
              <a:gd name="T77" fmla="*/ 24 h 51"/>
              <a:gd name="T78" fmla="*/ 23 w 46"/>
              <a:gd name="T79" fmla="*/ 29 h 51"/>
              <a:gd name="T80" fmla="*/ 17 w 46"/>
              <a:gd name="T81" fmla="*/ 24 h 51"/>
              <a:gd name="T82" fmla="*/ 23 w 46"/>
              <a:gd name="T83" fmla="*/ 19 h 51"/>
              <a:gd name="T84" fmla="*/ 30 w 46"/>
              <a:gd name="T85" fmla="*/ 37 h 51"/>
              <a:gd name="T86" fmla="*/ 30 w 46"/>
              <a:gd name="T87" fmla="*/ 37 h 51"/>
              <a:gd name="T88" fmla="*/ 30 w 46"/>
              <a:gd name="T89" fmla="*/ 37 h 51"/>
              <a:gd name="T90" fmla="*/ 30 w 46"/>
              <a:gd name="T91" fmla="*/ 44 h 51"/>
              <a:gd name="T92" fmla="*/ 30 w 46"/>
              <a:gd name="T93" fmla="*/ 44 h 51"/>
              <a:gd name="T94" fmla="*/ 29 w 46"/>
              <a:gd name="T95" fmla="*/ 37 h 51"/>
              <a:gd name="T96" fmla="*/ 30 w 46"/>
              <a:gd name="T97" fmla="*/ 37 h 51"/>
              <a:gd name="T98" fmla="*/ 15 w 46"/>
              <a:gd name="T99" fmla="*/ 37 h 51"/>
              <a:gd name="T100" fmla="*/ 15 w 46"/>
              <a:gd name="T101" fmla="*/ 37 h 51"/>
              <a:gd name="T102" fmla="*/ 15 w 46"/>
              <a:gd name="T103" fmla="*/ 44 h 51"/>
              <a:gd name="T104" fmla="*/ 14 w 46"/>
              <a:gd name="T105" fmla="*/ 44 h 51"/>
              <a:gd name="T106" fmla="*/ 14 w 46"/>
              <a:gd name="T107" fmla="*/ 37 h 51"/>
              <a:gd name="T108" fmla="*/ 15 w 46"/>
              <a:gd name="T109" fmla="*/ 3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 h="51">
                <a:moveTo>
                  <a:pt x="40" y="28"/>
                </a:moveTo>
                <a:cubicBezTo>
                  <a:pt x="40" y="33"/>
                  <a:pt x="38" y="38"/>
                  <a:pt x="35" y="41"/>
                </a:cubicBezTo>
                <a:cubicBezTo>
                  <a:pt x="34" y="38"/>
                  <a:pt x="34" y="35"/>
                  <a:pt x="34" y="34"/>
                </a:cubicBezTo>
                <a:cubicBezTo>
                  <a:pt x="33" y="31"/>
                  <a:pt x="30" y="30"/>
                  <a:pt x="29" y="30"/>
                </a:cubicBezTo>
                <a:cubicBezTo>
                  <a:pt x="29" y="30"/>
                  <a:pt x="29" y="30"/>
                  <a:pt x="29" y="30"/>
                </a:cubicBezTo>
                <a:cubicBezTo>
                  <a:pt x="27" y="30"/>
                  <a:pt x="27" y="30"/>
                  <a:pt x="27" y="30"/>
                </a:cubicBezTo>
                <a:cubicBezTo>
                  <a:pt x="25" y="35"/>
                  <a:pt x="25" y="35"/>
                  <a:pt x="25" y="35"/>
                </a:cubicBezTo>
                <a:cubicBezTo>
                  <a:pt x="24" y="38"/>
                  <a:pt x="24" y="38"/>
                  <a:pt x="24" y="38"/>
                </a:cubicBezTo>
                <a:cubicBezTo>
                  <a:pt x="24" y="32"/>
                  <a:pt x="24" y="32"/>
                  <a:pt x="24" y="32"/>
                </a:cubicBezTo>
                <a:cubicBezTo>
                  <a:pt x="24" y="32"/>
                  <a:pt x="24" y="31"/>
                  <a:pt x="24" y="31"/>
                </a:cubicBezTo>
                <a:cubicBezTo>
                  <a:pt x="24" y="31"/>
                  <a:pt x="23" y="30"/>
                  <a:pt x="23" y="30"/>
                </a:cubicBezTo>
                <a:cubicBezTo>
                  <a:pt x="22" y="30"/>
                  <a:pt x="22" y="31"/>
                  <a:pt x="22" y="31"/>
                </a:cubicBezTo>
                <a:cubicBezTo>
                  <a:pt x="22" y="31"/>
                  <a:pt x="22" y="32"/>
                  <a:pt x="22" y="32"/>
                </a:cubicBezTo>
                <a:cubicBezTo>
                  <a:pt x="21" y="38"/>
                  <a:pt x="21" y="38"/>
                  <a:pt x="21" y="38"/>
                </a:cubicBezTo>
                <a:cubicBezTo>
                  <a:pt x="20" y="35"/>
                  <a:pt x="20" y="35"/>
                  <a:pt x="20" y="35"/>
                </a:cubicBezTo>
                <a:cubicBezTo>
                  <a:pt x="19" y="30"/>
                  <a:pt x="19" y="30"/>
                  <a:pt x="19" y="30"/>
                </a:cubicBezTo>
                <a:cubicBezTo>
                  <a:pt x="15" y="30"/>
                  <a:pt x="15" y="30"/>
                  <a:pt x="15" y="30"/>
                </a:cubicBezTo>
                <a:cubicBezTo>
                  <a:pt x="15" y="30"/>
                  <a:pt x="15" y="30"/>
                  <a:pt x="15" y="30"/>
                </a:cubicBezTo>
                <a:cubicBezTo>
                  <a:pt x="13" y="31"/>
                  <a:pt x="11" y="31"/>
                  <a:pt x="11" y="34"/>
                </a:cubicBezTo>
                <a:cubicBezTo>
                  <a:pt x="10" y="35"/>
                  <a:pt x="10" y="37"/>
                  <a:pt x="10" y="41"/>
                </a:cubicBezTo>
                <a:cubicBezTo>
                  <a:pt x="7" y="37"/>
                  <a:pt x="5" y="33"/>
                  <a:pt x="5" y="28"/>
                </a:cubicBezTo>
                <a:cubicBezTo>
                  <a:pt x="5" y="19"/>
                  <a:pt x="13" y="11"/>
                  <a:pt x="23" y="11"/>
                </a:cubicBezTo>
                <a:cubicBezTo>
                  <a:pt x="23" y="14"/>
                  <a:pt x="23" y="14"/>
                  <a:pt x="23" y="14"/>
                </a:cubicBezTo>
                <a:cubicBezTo>
                  <a:pt x="23" y="15"/>
                  <a:pt x="24" y="15"/>
                  <a:pt x="25" y="15"/>
                </a:cubicBezTo>
                <a:cubicBezTo>
                  <a:pt x="28" y="13"/>
                  <a:pt x="28" y="13"/>
                  <a:pt x="28" y="13"/>
                </a:cubicBezTo>
                <a:cubicBezTo>
                  <a:pt x="29" y="12"/>
                  <a:pt x="30" y="11"/>
                  <a:pt x="32" y="11"/>
                </a:cubicBezTo>
                <a:cubicBezTo>
                  <a:pt x="34" y="9"/>
                  <a:pt x="34" y="9"/>
                  <a:pt x="34" y="9"/>
                </a:cubicBezTo>
                <a:cubicBezTo>
                  <a:pt x="36" y="8"/>
                  <a:pt x="36" y="7"/>
                  <a:pt x="34" y="7"/>
                </a:cubicBezTo>
                <a:cubicBezTo>
                  <a:pt x="32" y="5"/>
                  <a:pt x="32" y="5"/>
                  <a:pt x="32" y="5"/>
                </a:cubicBezTo>
                <a:cubicBezTo>
                  <a:pt x="30" y="4"/>
                  <a:pt x="29" y="3"/>
                  <a:pt x="28" y="3"/>
                </a:cubicBezTo>
                <a:cubicBezTo>
                  <a:pt x="25" y="1"/>
                  <a:pt x="25" y="1"/>
                  <a:pt x="25" y="1"/>
                </a:cubicBezTo>
                <a:cubicBezTo>
                  <a:pt x="24" y="0"/>
                  <a:pt x="23" y="1"/>
                  <a:pt x="23" y="2"/>
                </a:cubicBezTo>
                <a:cubicBezTo>
                  <a:pt x="23" y="5"/>
                  <a:pt x="23" y="5"/>
                  <a:pt x="23" y="5"/>
                </a:cubicBezTo>
                <a:cubicBezTo>
                  <a:pt x="10" y="5"/>
                  <a:pt x="0" y="16"/>
                  <a:pt x="0" y="28"/>
                </a:cubicBezTo>
                <a:cubicBezTo>
                  <a:pt x="0" y="41"/>
                  <a:pt x="10" y="51"/>
                  <a:pt x="23" y="51"/>
                </a:cubicBezTo>
                <a:cubicBezTo>
                  <a:pt x="35" y="51"/>
                  <a:pt x="46" y="41"/>
                  <a:pt x="46" y="28"/>
                </a:cubicBezTo>
                <a:cubicBezTo>
                  <a:pt x="40" y="28"/>
                  <a:pt x="40" y="28"/>
                  <a:pt x="40" y="28"/>
                </a:cubicBezTo>
                <a:close/>
                <a:moveTo>
                  <a:pt x="23" y="19"/>
                </a:moveTo>
                <a:cubicBezTo>
                  <a:pt x="26" y="19"/>
                  <a:pt x="28" y="21"/>
                  <a:pt x="28" y="24"/>
                </a:cubicBezTo>
                <a:cubicBezTo>
                  <a:pt x="28" y="27"/>
                  <a:pt x="26" y="29"/>
                  <a:pt x="23" y="29"/>
                </a:cubicBezTo>
                <a:cubicBezTo>
                  <a:pt x="20" y="29"/>
                  <a:pt x="17" y="27"/>
                  <a:pt x="17" y="24"/>
                </a:cubicBezTo>
                <a:cubicBezTo>
                  <a:pt x="17" y="21"/>
                  <a:pt x="20" y="19"/>
                  <a:pt x="23" y="19"/>
                </a:cubicBezTo>
                <a:close/>
                <a:moveTo>
                  <a:pt x="30" y="37"/>
                </a:moveTo>
                <a:cubicBezTo>
                  <a:pt x="30" y="37"/>
                  <a:pt x="30" y="37"/>
                  <a:pt x="30" y="37"/>
                </a:cubicBezTo>
                <a:cubicBezTo>
                  <a:pt x="30" y="37"/>
                  <a:pt x="30" y="37"/>
                  <a:pt x="30" y="37"/>
                </a:cubicBezTo>
                <a:cubicBezTo>
                  <a:pt x="30" y="44"/>
                  <a:pt x="30" y="44"/>
                  <a:pt x="30" y="44"/>
                </a:cubicBezTo>
                <a:cubicBezTo>
                  <a:pt x="30" y="44"/>
                  <a:pt x="30" y="44"/>
                  <a:pt x="30" y="44"/>
                </a:cubicBezTo>
                <a:cubicBezTo>
                  <a:pt x="29" y="37"/>
                  <a:pt x="29" y="37"/>
                  <a:pt x="29" y="37"/>
                </a:cubicBezTo>
                <a:cubicBezTo>
                  <a:pt x="30" y="37"/>
                  <a:pt x="30" y="37"/>
                  <a:pt x="30" y="37"/>
                </a:cubicBezTo>
                <a:close/>
                <a:moveTo>
                  <a:pt x="15" y="37"/>
                </a:moveTo>
                <a:cubicBezTo>
                  <a:pt x="15" y="37"/>
                  <a:pt x="15" y="37"/>
                  <a:pt x="15" y="37"/>
                </a:cubicBezTo>
                <a:cubicBezTo>
                  <a:pt x="15" y="44"/>
                  <a:pt x="15" y="44"/>
                  <a:pt x="15" y="44"/>
                </a:cubicBezTo>
                <a:cubicBezTo>
                  <a:pt x="15" y="44"/>
                  <a:pt x="14" y="44"/>
                  <a:pt x="14" y="44"/>
                </a:cubicBezTo>
                <a:cubicBezTo>
                  <a:pt x="14" y="37"/>
                  <a:pt x="14" y="37"/>
                  <a:pt x="14" y="37"/>
                </a:cubicBezTo>
                <a:cubicBezTo>
                  <a:pt x="14" y="37"/>
                  <a:pt x="14" y="37"/>
                  <a:pt x="15" y="37"/>
                </a:cubicBezTo>
                <a:close/>
              </a:path>
            </a:pathLst>
          </a:custGeom>
          <a:solidFill>
            <a:schemeClr val="accent1"/>
          </a:solidFill>
          <a:ln>
            <a:noFill/>
          </a:ln>
        </p:spPr>
        <p:txBody>
          <a:bodyPr vert="horz" wrap="square" lIns="72728" tIns="36364" rIns="72728" bIns="36364"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4" name="TextBox 43"/>
          <p:cNvSpPr txBox="1"/>
          <p:nvPr/>
        </p:nvSpPr>
        <p:spPr>
          <a:xfrm>
            <a:off x="1255603" y="3770535"/>
            <a:ext cx="1407791" cy="938419"/>
          </a:xfrm>
          <a:prstGeom prst="rect">
            <a:avLst/>
          </a:prstGeom>
          <a:noFill/>
        </p:spPr>
        <p:txBody>
          <a:bodyPr wrap="square" lIns="72728" tIns="36364" rIns="72728" bIns="36364" rtlCol="0">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125"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您的内容打在这里，或者通过复制您的文本后。您的内容打在这里，或者通过复制您的文本后。</a:t>
            </a:r>
          </a:p>
        </p:txBody>
      </p:sp>
      <p:sp>
        <p:nvSpPr>
          <p:cNvPr id="45" name="TextBox 44"/>
          <p:cNvSpPr txBox="1"/>
          <p:nvPr/>
        </p:nvSpPr>
        <p:spPr>
          <a:xfrm>
            <a:off x="1613597" y="3465411"/>
            <a:ext cx="1411412" cy="215380"/>
          </a:xfrm>
          <a:prstGeom prst="rect">
            <a:avLst/>
          </a:prstGeom>
          <a:noFill/>
        </p:spPr>
        <p:txBody>
          <a:bodyPr wrap="square" lIns="72728" tIns="0" rIns="72728" bIns="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100" b="0" i="0" u="none" strike="noStrike" kern="1200" cap="none" spc="0" normalizeH="0" baseline="-300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添加标题</a:t>
            </a:r>
          </a:p>
        </p:txBody>
      </p:sp>
      <p:sp>
        <p:nvSpPr>
          <p:cNvPr id="46" name="TextBox 45"/>
          <p:cNvSpPr txBox="1"/>
          <p:nvPr/>
        </p:nvSpPr>
        <p:spPr>
          <a:xfrm>
            <a:off x="2893139" y="3770535"/>
            <a:ext cx="1407791" cy="938419"/>
          </a:xfrm>
          <a:prstGeom prst="rect">
            <a:avLst/>
          </a:prstGeom>
          <a:noFill/>
        </p:spPr>
        <p:txBody>
          <a:bodyPr wrap="square" lIns="72728" tIns="36364" rIns="72728" bIns="36364" rtlCol="0">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125"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您的内容打在这里，或者通过复制您的文本后。您的内容打在这里，或者通过复制您的文本后。</a:t>
            </a:r>
          </a:p>
        </p:txBody>
      </p:sp>
      <p:sp>
        <p:nvSpPr>
          <p:cNvPr id="47" name="TextBox 46"/>
          <p:cNvSpPr txBox="1"/>
          <p:nvPr/>
        </p:nvSpPr>
        <p:spPr>
          <a:xfrm>
            <a:off x="3251132" y="3495632"/>
            <a:ext cx="1411412" cy="215380"/>
          </a:xfrm>
          <a:prstGeom prst="rect">
            <a:avLst/>
          </a:prstGeom>
          <a:noFill/>
        </p:spPr>
        <p:txBody>
          <a:bodyPr wrap="square" lIns="72728" tIns="0" rIns="72728" bIns="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100" b="0" i="0" u="none" strike="noStrike" kern="1200" cap="none" spc="0" normalizeH="0" baseline="-300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添加标题</a:t>
            </a:r>
          </a:p>
        </p:txBody>
      </p:sp>
      <p:sp>
        <p:nvSpPr>
          <p:cNvPr id="48" name="TextBox 47"/>
          <p:cNvSpPr txBox="1"/>
          <p:nvPr/>
        </p:nvSpPr>
        <p:spPr>
          <a:xfrm>
            <a:off x="4508664" y="3770535"/>
            <a:ext cx="1407791" cy="938419"/>
          </a:xfrm>
          <a:prstGeom prst="rect">
            <a:avLst/>
          </a:prstGeom>
          <a:noFill/>
        </p:spPr>
        <p:txBody>
          <a:bodyPr wrap="square" lIns="72728" tIns="36364" rIns="72728" bIns="36364" rtlCol="0">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125"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您的内容打在这里，或者通过复制您的文本后。您的内容打在这里，或者通过复制您的文本后。</a:t>
            </a:r>
          </a:p>
        </p:txBody>
      </p:sp>
      <p:sp>
        <p:nvSpPr>
          <p:cNvPr id="49" name="TextBox 48"/>
          <p:cNvSpPr txBox="1"/>
          <p:nvPr/>
        </p:nvSpPr>
        <p:spPr>
          <a:xfrm>
            <a:off x="4866658" y="3495632"/>
            <a:ext cx="1411412" cy="215380"/>
          </a:xfrm>
          <a:prstGeom prst="rect">
            <a:avLst/>
          </a:prstGeom>
          <a:noFill/>
        </p:spPr>
        <p:txBody>
          <a:bodyPr wrap="square" lIns="72728" tIns="0" rIns="72728" bIns="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100" b="0" i="0" u="none" strike="noStrike" kern="1200" cap="none" spc="0" normalizeH="0" baseline="-300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添加标题</a:t>
            </a:r>
          </a:p>
        </p:txBody>
      </p:sp>
      <p:sp>
        <p:nvSpPr>
          <p:cNvPr id="50" name="TextBox 49"/>
          <p:cNvSpPr txBox="1"/>
          <p:nvPr/>
        </p:nvSpPr>
        <p:spPr>
          <a:xfrm>
            <a:off x="6186971" y="3783632"/>
            <a:ext cx="1407791" cy="938419"/>
          </a:xfrm>
          <a:prstGeom prst="rect">
            <a:avLst/>
          </a:prstGeom>
          <a:noFill/>
        </p:spPr>
        <p:txBody>
          <a:bodyPr wrap="square" lIns="72728" tIns="36364" rIns="72728" bIns="36364" rtlCol="0">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125"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您的内容打在这里，或者通过复制您的文本后。您的内容打在这里，或者通过复制您的文本后。</a:t>
            </a:r>
          </a:p>
        </p:txBody>
      </p:sp>
      <p:sp>
        <p:nvSpPr>
          <p:cNvPr id="51" name="TextBox 50"/>
          <p:cNvSpPr txBox="1"/>
          <p:nvPr/>
        </p:nvSpPr>
        <p:spPr>
          <a:xfrm>
            <a:off x="6544965" y="3495632"/>
            <a:ext cx="1411412" cy="215380"/>
          </a:xfrm>
          <a:prstGeom prst="rect">
            <a:avLst/>
          </a:prstGeom>
          <a:noFill/>
        </p:spPr>
        <p:txBody>
          <a:bodyPr wrap="square" lIns="72728" tIns="0" rIns="72728" bIns="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100" b="0" i="0" u="none" strike="noStrike" kern="1200" cap="none" spc="0" normalizeH="0" baseline="-300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添加标题</a:t>
            </a:r>
          </a:p>
        </p:txBody>
      </p:sp>
      <p:sp>
        <p:nvSpPr>
          <p:cNvPr id="53" name="文本框 2"/>
          <p:cNvSpPr txBox="1"/>
          <p:nvPr/>
        </p:nvSpPr>
        <p:spPr>
          <a:xfrm>
            <a:off x="1293226" y="128380"/>
            <a:ext cx="2465430" cy="4153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1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3"/>
                                        </p:tgtEl>
                                        <p:attrNameLst>
                                          <p:attrName>style.visibility</p:attrName>
                                        </p:attrNameLst>
                                      </p:cBhvr>
                                      <p:to>
                                        <p:strVal val="visible"/>
                                      </p:to>
                                    </p:set>
                                    <p:anim calcmode="lin" valueType="num">
                                      <p:cBhvr>
                                        <p:cTn id="7" dur="500" fill="hold"/>
                                        <p:tgtEl>
                                          <p:spTgt spid="5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3"/>
                                        </p:tgtEl>
                                        <p:attrNameLst>
                                          <p:attrName>ppt_y</p:attrName>
                                        </p:attrNameLst>
                                      </p:cBhvr>
                                      <p:tavLst>
                                        <p:tav tm="0">
                                          <p:val>
                                            <p:strVal val="#ppt_y"/>
                                          </p:val>
                                        </p:tav>
                                        <p:tav tm="100000">
                                          <p:val>
                                            <p:strVal val="#ppt_y"/>
                                          </p:val>
                                        </p:tav>
                                      </p:tavLst>
                                    </p:anim>
                                    <p:anim calcmode="lin" valueType="num">
                                      <p:cBhvr>
                                        <p:cTn id="9" dur="500" fill="hold"/>
                                        <p:tgtEl>
                                          <p:spTgt spid="5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3"/>
                                        </p:tgtEl>
                                      </p:cBhvr>
                                    </p:animEffect>
                                  </p:childTnLst>
                                </p:cTn>
                              </p:par>
                            </p:childTnLst>
                          </p:cTn>
                        </p:par>
                        <p:par>
                          <p:cTn id="12" fill="hold">
                            <p:stCondLst>
                              <p:cond delay="850"/>
                            </p:stCondLst>
                            <p:childTnLst>
                              <p:par>
                                <p:cTn id="13" presetID="45" presetClass="entr" presetSubtype="0" fill="hold" grpId="0"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anim calcmode="lin" valueType="num">
                                      <p:cBhvr>
                                        <p:cTn id="16" dur="500" fill="hold"/>
                                        <p:tgtEl>
                                          <p:spTgt spid="36"/>
                                        </p:tgtEl>
                                        <p:attrNameLst>
                                          <p:attrName>ppt_w</p:attrName>
                                        </p:attrNameLst>
                                      </p:cBhvr>
                                      <p:tavLst>
                                        <p:tav tm="0" fmla="#ppt_w*sin(2.5*pi*$)">
                                          <p:val>
                                            <p:fltVal val="0"/>
                                          </p:val>
                                        </p:tav>
                                        <p:tav tm="100000">
                                          <p:val>
                                            <p:fltVal val="1"/>
                                          </p:val>
                                        </p:tav>
                                      </p:tavLst>
                                    </p:anim>
                                    <p:anim calcmode="lin" valueType="num">
                                      <p:cBhvr>
                                        <p:cTn id="17" dur="500" fill="hold"/>
                                        <p:tgtEl>
                                          <p:spTgt spid="36"/>
                                        </p:tgtEl>
                                        <p:attrNameLst>
                                          <p:attrName>ppt_h</p:attrName>
                                        </p:attrNameLst>
                                      </p:cBhvr>
                                      <p:tavLst>
                                        <p:tav tm="0">
                                          <p:val>
                                            <p:strVal val="#ppt_h"/>
                                          </p:val>
                                        </p:tav>
                                        <p:tav tm="100000">
                                          <p:val>
                                            <p:strVal val="#ppt_h"/>
                                          </p:val>
                                        </p:tav>
                                      </p:tavLst>
                                    </p:anim>
                                  </p:childTnLst>
                                </p:cTn>
                              </p:par>
                              <p:par>
                                <p:cTn id="18" presetID="45" presetClass="entr" presetSubtype="0" fill="hold" grpId="0" nodeType="with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fade">
                                      <p:cBhvr>
                                        <p:cTn id="20" dur="500"/>
                                        <p:tgtEl>
                                          <p:spTgt spid="37"/>
                                        </p:tgtEl>
                                      </p:cBhvr>
                                    </p:animEffect>
                                    <p:anim calcmode="lin" valueType="num">
                                      <p:cBhvr>
                                        <p:cTn id="21" dur="500" fill="hold"/>
                                        <p:tgtEl>
                                          <p:spTgt spid="37"/>
                                        </p:tgtEl>
                                        <p:attrNameLst>
                                          <p:attrName>ppt_w</p:attrName>
                                        </p:attrNameLst>
                                      </p:cBhvr>
                                      <p:tavLst>
                                        <p:tav tm="0" fmla="#ppt_w*sin(2.5*pi*$)">
                                          <p:val>
                                            <p:fltVal val="0"/>
                                          </p:val>
                                        </p:tav>
                                        <p:tav tm="100000">
                                          <p:val>
                                            <p:fltVal val="1"/>
                                          </p:val>
                                        </p:tav>
                                      </p:tavLst>
                                    </p:anim>
                                    <p:anim calcmode="lin" valueType="num">
                                      <p:cBhvr>
                                        <p:cTn id="22" dur="500" fill="hold"/>
                                        <p:tgtEl>
                                          <p:spTgt spid="37"/>
                                        </p:tgtEl>
                                        <p:attrNameLst>
                                          <p:attrName>ppt_h</p:attrName>
                                        </p:attrNameLst>
                                      </p:cBhvr>
                                      <p:tavLst>
                                        <p:tav tm="0">
                                          <p:val>
                                            <p:strVal val="#ppt_h"/>
                                          </p:val>
                                        </p:tav>
                                        <p:tav tm="100000">
                                          <p:val>
                                            <p:strVal val="#ppt_h"/>
                                          </p:val>
                                        </p:tav>
                                      </p:tavLst>
                                    </p:anim>
                                  </p:childTnLst>
                                </p:cTn>
                              </p:par>
                            </p:childTnLst>
                          </p:cTn>
                        </p:par>
                        <p:par>
                          <p:cTn id="23" fill="hold">
                            <p:stCondLst>
                              <p:cond delay="1350"/>
                            </p:stCondLst>
                            <p:childTnLst>
                              <p:par>
                                <p:cTn id="24" presetID="47" presetClass="entr" presetSubtype="0" fill="hold" grpId="0" nodeType="afterEffect">
                                  <p:stCondLst>
                                    <p:cond delay="0"/>
                                  </p:stCondLst>
                                  <p:childTnLst>
                                    <p:set>
                                      <p:cBhvr>
                                        <p:cTn id="25" dur="1" fill="hold">
                                          <p:stCondLst>
                                            <p:cond delay="0"/>
                                          </p:stCondLst>
                                        </p:cTn>
                                        <p:tgtEl>
                                          <p:spTgt spid="45"/>
                                        </p:tgtEl>
                                        <p:attrNameLst>
                                          <p:attrName>style.visibility</p:attrName>
                                        </p:attrNameLst>
                                      </p:cBhvr>
                                      <p:to>
                                        <p:strVal val="visible"/>
                                      </p:to>
                                    </p:set>
                                    <p:animEffect transition="in" filter="fade">
                                      <p:cBhvr>
                                        <p:cTn id="26" dur="1000"/>
                                        <p:tgtEl>
                                          <p:spTgt spid="45"/>
                                        </p:tgtEl>
                                      </p:cBhvr>
                                    </p:animEffect>
                                    <p:anim calcmode="lin" valueType="num">
                                      <p:cBhvr>
                                        <p:cTn id="27" dur="1000" fill="hold"/>
                                        <p:tgtEl>
                                          <p:spTgt spid="45"/>
                                        </p:tgtEl>
                                        <p:attrNameLst>
                                          <p:attrName>ppt_x</p:attrName>
                                        </p:attrNameLst>
                                      </p:cBhvr>
                                      <p:tavLst>
                                        <p:tav tm="0">
                                          <p:val>
                                            <p:strVal val="#ppt_x"/>
                                          </p:val>
                                        </p:tav>
                                        <p:tav tm="100000">
                                          <p:val>
                                            <p:strVal val="#ppt_x"/>
                                          </p:val>
                                        </p:tav>
                                      </p:tavLst>
                                    </p:anim>
                                    <p:anim calcmode="lin" valueType="num">
                                      <p:cBhvr>
                                        <p:cTn id="28" dur="1000" fill="hold"/>
                                        <p:tgtEl>
                                          <p:spTgt spid="45"/>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1000"/>
                                        <p:tgtEl>
                                          <p:spTgt spid="44"/>
                                        </p:tgtEl>
                                      </p:cBhvr>
                                    </p:animEffect>
                                    <p:anim calcmode="lin" valueType="num">
                                      <p:cBhvr>
                                        <p:cTn id="32" dur="1000" fill="hold"/>
                                        <p:tgtEl>
                                          <p:spTgt spid="44"/>
                                        </p:tgtEl>
                                        <p:attrNameLst>
                                          <p:attrName>ppt_x</p:attrName>
                                        </p:attrNameLst>
                                      </p:cBhvr>
                                      <p:tavLst>
                                        <p:tav tm="0">
                                          <p:val>
                                            <p:strVal val="#ppt_x"/>
                                          </p:val>
                                        </p:tav>
                                        <p:tav tm="100000">
                                          <p:val>
                                            <p:strVal val="#ppt_x"/>
                                          </p:val>
                                        </p:tav>
                                      </p:tavLst>
                                    </p:anim>
                                    <p:anim calcmode="lin" valueType="num">
                                      <p:cBhvr>
                                        <p:cTn id="33" dur="1000" fill="hold"/>
                                        <p:tgtEl>
                                          <p:spTgt spid="44"/>
                                        </p:tgtEl>
                                        <p:attrNameLst>
                                          <p:attrName>ppt_y</p:attrName>
                                        </p:attrNameLst>
                                      </p:cBhvr>
                                      <p:tavLst>
                                        <p:tav tm="0">
                                          <p:val>
                                            <p:strVal val="#ppt_y-.1"/>
                                          </p:val>
                                        </p:tav>
                                        <p:tav tm="100000">
                                          <p:val>
                                            <p:strVal val="#ppt_y"/>
                                          </p:val>
                                        </p:tav>
                                      </p:tavLst>
                                    </p:anim>
                                  </p:childTnLst>
                                </p:cTn>
                              </p:par>
                              <p:par>
                                <p:cTn id="34" presetID="22" presetClass="entr" presetSubtype="4" fill="hold" grpId="0" nodeType="with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ipe(down)">
                                      <p:cBhvr>
                                        <p:cTn id="36" dur="500"/>
                                        <p:tgtEl>
                                          <p:spTgt spid="4"/>
                                        </p:tgtEl>
                                      </p:cBhvr>
                                    </p:animEffect>
                                  </p:childTnLst>
                                </p:cTn>
                              </p:par>
                              <p:par>
                                <p:cTn id="37" presetID="22" presetClass="entr" presetSubtype="4" fill="hold" grpId="0" nodeType="withEffect">
                                  <p:stCondLst>
                                    <p:cond delay="200"/>
                                  </p:stCondLst>
                                  <p:childTnLst>
                                    <p:set>
                                      <p:cBhvr>
                                        <p:cTn id="38" dur="1" fill="hold">
                                          <p:stCondLst>
                                            <p:cond delay="0"/>
                                          </p:stCondLst>
                                        </p:cTn>
                                        <p:tgtEl>
                                          <p:spTgt spid="6"/>
                                        </p:tgtEl>
                                        <p:attrNameLst>
                                          <p:attrName>style.visibility</p:attrName>
                                        </p:attrNameLst>
                                      </p:cBhvr>
                                      <p:to>
                                        <p:strVal val="visible"/>
                                      </p:to>
                                    </p:set>
                                    <p:animEffect transition="in" filter="wipe(down)">
                                      <p:cBhvr>
                                        <p:cTn id="39" dur="500"/>
                                        <p:tgtEl>
                                          <p:spTgt spid="6"/>
                                        </p:tgtEl>
                                      </p:cBhvr>
                                    </p:animEffect>
                                  </p:childTnLst>
                                </p:cTn>
                              </p:par>
                              <p:par>
                                <p:cTn id="40" presetID="22" presetClass="entr" presetSubtype="4" fill="hold" grpId="0" nodeType="withEffect">
                                  <p:stCondLst>
                                    <p:cond delay="400"/>
                                  </p:stCondLst>
                                  <p:childTnLst>
                                    <p:set>
                                      <p:cBhvr>
                                        <p:cTn id="41" dur="1" fill="hold">
                                          <p:stCondLst>
                                            <p:cond delay="0"/>
                                          </p:stCondLst>
                                        </p:cTn>
                                        <p:tgtEl>
                                          <p:spTgt spid="7"/>
                                        </p:tgtEl>
                                        <p:attrNameLst>
                                          <p:attrName>style.visibility</p:attrName>
                                        </p:attrNameLst>
                                      </p:cBhvr>
                                      <p:to>
                                        <p:strVal val="visible"/>
                                      </p:to>
                                    </p:set>
                                    <p:animEffect transition="in" filter="wipe(down)">
                                      <p:cBhvr>
                                        <p:cTn id="42" dur="500"/>
                                        <p:tgtEl>
                                          <p:spTgt spid="7"/>
                                        </p:tgtEl>
                                      </p:cBhvr>
                                    </p:animEffect>
                                  </p:childTnLst>
                                </p:cTn>
                              </p:par>
                              <p:par>
                                <p:cTn id="43" presetID="22" presetClass="entr" presetSubtype="4" fill="hold" grpId="0" nodeType="withEffect">
                                  <p:stCondLst>
                                    <p:cond delay="600"/>
                                  </p:stCondLst>
                                  <p:childTnLst>
                                    <p:set>
                                      <p:cBhvr>
                                        <p:cTn id="44" dur="1" fill="hold">
                                          <p:stCondLst>
                                            <p:cond delay="0"/>
                                          </p:stCondLst>
                                        </p:cTn>
                                        <p:tgtEl>
                                          <p:spTgt spid="8"/>
                                        </p:tgtEl>
                                        <p:attrNameLst>
                                          <p:attrName>style.visibility</p:attrName>
                                        </p:attrNameLst>
                                      </p:cBhvr>
                                      <p:to>
                                        <p:strVal val="visible"/>
                                      </p:to>
                                    </p:set>
                                    <p:animEffect transition="in" filter="wipe(down)">
                                      <p:cBhvr>
                                        <p:cTn id="45" dur="500"/>
                                        <p:tgtEl>
                                          <p:spTgt spid="8"/>
                                        </p:tgtEl>
                                      </p:cBhvr>
                                    </p:animEffect>
                                  </p:childTnLst>
                                </p:cTn>
                              </p:par>
                            </p:childTnLst>
                          </p:cTn>
                        </p:par>
                        <p:par>
                          <p:cTn id="46" fill="hold">
                            <p:stCondLst>
                              <p:cond delay="2350"/>
                            </p:stCondLst>
                            <p:childTnLst>
                              <p:par>
                                <p:cTn id="47" presetID="22" presetClass="entr" presetSubtype="4" fill="hold" grpId="0" nodeType="after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wipe(down)">
                                      <p:cBhvr>
                                        <p:cTn id="49" dur="500"/>
                                        <p:tgtEl>
                                          <p:spTgt spid="5"/>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wipe(down)">
                                      <p:cBhvr>
                                        <p:cTn id="52" dur="500"/>
                                        <p:tgtEl>
                                          <p:spTgt spid="9"/>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wipe(down)">
                                      <p:cBhvr>
                                        <p:cTn id="55" dur="500"/>
                                        <p:tgtEl>
                                          <p:spTgt spid="10"/>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wipe(down)">
                                      <p:cBhvr>
                                        <p:cTn id="58" dur="500"/>
                                        <p:tgtEl>
                                          <p:spTgt spid="11"/>
                                        </p:tgtEl>
                                      </p:cBhvr>
                                    </p:animEffect>
                                  </p:childTnLst>
                                </p:cTn>
                              </p:par>
                            </p:childTnLst>
                          </p:cTn>
                        </p:par>
                        <p:par>
                          <p:cTn id="59" fill="hold">
                            <p:stCondLst>
                              <p:cond delay="2850"/>
                            </p:stCondLst>
                            <p:childTnLst>
                              <p:par>
                                <p:cTn id="60" presetID="45" presetClass="entr" presetSubtype="0" fill="hold" grpId="0" nodeType="afterEffect">
                                  <p:stCondLst>
                                    <p:cond delay="0"/>
                                  </p:stCondLst>
                                  <p:childTnLst>
                                    <p:set>
                                      <p:cBhvr>
                                        <p:cTn id="61" dur="1" fill="hold">
                                          <p:stCondLst>
                                            <p:cond delay="0"/>
                                          </p:stCondLst>
                                        </p:cTn>
                                        <p:tgtEl>
                                          <p:spTgt spid="38"/>
                                        </p:tgtEl>
                                        <p:attrNameLst>
                                          <p:attrName>style.visibility</p:attrName>
                                        </p:attrNameLst>
                                      </p:cBhvr>
                                      <p:to>
                                        <p:strVal val="visible"/>
                                      </p:to>
                                    </p:set>
                                    <p:animEffect transition="in" filter="fade">
                                      <p:cBhvr>
                                        <p:cTn id="62" dur="500"/>
                                        <p:tgtEl>
                                          <p:spTgt spid="38"/>
                                        </p:tgtEl>
                                      </p:cBhvr>
                                    </p:animEffect>
                                    <p:anim calcmode="lin" valueType="num">
                                      <p:cBhvr>
                                        <p:cTn id="63" dur="500" fill="hold"/>
                                        <p:tgtEl>
                                          <p:spTgt spid="38"/>
                                        </p:tgtEl>
                                        <p:attrNameLst>
                                          <p:attrName>ppt_w</p:attrName>
                                        </p:attrNameLst>
                                      </p:cBhvr>
                                      <p:tavLst>
                                        <p:tav tm="0" fmla="#ppt_w*sin(2.5*pi*$)">
                                          <p:val>
                                            <p:fltVal val="0"/>
                                          </p:val>
                                        </p:tav>
                                        <p:tav tm="100000">
                                          <p:val>
                                            <p:fltVal val="1"/>
                                          </p:val>
                                        </p:tav>
                                      </p:tavLst>
                                    </p:anim>
                                    <p:anim calcmode="lin" valueType="num">
                                      <p:cBhvr>
                                        <p:cTn id="64" dur="500" fill="hold"/>
                                        <p:tgtEl>
                                          <p:spTgt spid="38"/>
                                        </p:tgtEl>
                                        <p:attrNameLst>
                                          <p:attrName>ppt_h</p:attrName>
                                        </p:attrNameLst>
                                      </p:cBhvr>
                                      <p:tavLst>
                                        <p:tav tm="0">
                                          <p:val>
                                            <p:strVal val="#ppt_h"/>
                                          </p:val>
                                        </p:tav>
                                        <p:tav tm="100000">
                                          <p:val>
                                            <p:strVal val="#ppt_h"/>
                                          </p:val>
                                        </p:tav>
                                      </p:tavLst>
                                    </p:anim>
                                  </p:childTnLst>
                                </p:cTn>
                              </p:par>
                              <p:par>
                                <p:cTn id="65" presetID="45" presetClass="entr" presetSubtype="0" fill="hold" grpId="0" nodeType="with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500"/>
                                        <p:tgtEl>
                                          <p:spTgt spid="42"/>
                                        </p:tgtEl>
                                      </p:cBhvr>
                                    </p:animEffect>
                                    <p:anim calcmode="lin" valueType="num">
                                      <p:cBhvr>
                                        <p:cTn id="68" dur="500" fill="hold"/>
                                        <p:tgtEl>
                                          <p:spTgt spid="42"/>
                                        </p:tgtEl>
                                        <p:attrNameLst>
                                          <p:attrName>ppt_w</p:attrName>
                                        </p:attrNameLst>
                                      </p:cBhvr>
                                      <p:tavLst>
                                        <p:tav tm="0" fmla="#ppt_w*sin(2.5*pi*$)">
                                          <p:val>
                                            <p:fltVal val="0"/>
                                          </p:val>
                                        </p:tav>
                                        <p:tav tm="100000">
                                          <p:val>
                                            <p:fltVal val="1"/>
                                          </p:val>
                                        </p:tav>
                                      </p:tavLst>
                                    </p:anim>
                                    <p:anim calcmode="lin" valueType="num">
                                      <p:cBhvr>
                                        <p:cTn id="69" dur="500" fill="hold"/>
                                        <p:tgtEl>
                                          <p:spTgt spid="42"/>
                                        </p:tgtEl>
                                        <p:attrNameLst>
                                          <p:attrName>ppt_h</p:attrName>
                                        </p:attrNameLst>
                                      </p:cBhvr>
                                      <p:tavLst>
                                        <p:tav tm="0">
                                          <p:val>
                                            <p:strVal val="#ppt_h"/>
                                          </p:val>
                                        </p:tav>
                                        <p:tav tm="100000">
                                          <p:val>
                                            <p:strVal val="#ppt_h"/>
                                          </p:val>
                                        </p:tav>
                                      </p:tavLst>
                                    </p:anim>
                                  </p:childTnLst>
                                </p:cTn>
                              </p:par>
                            </p:childTnLst>
                          </p:cTn>
                        </p:par>
                        <p:par>
                          <p:cTn id="70" fill="hold">
                            <p:stCondLst>
                              <p:cond delay="3350"/>
                            </p:stCondLst>
                            <p:childTnLst>
                              <p:par>
                                <p:cTn id="71" presetID="47" presetClass="entr" presetSubtype="0" fill="hold" grpId="0" nodeType="afterEffect">
                                  <p:stCondLst>
                                    <p:cond delay="0"/>
                                  </p:stCondLst>
                                  <p:childTnLst>
                                    <p:set>
                                      <p:cBhvr>
                                        <p:cTn id="72" dur="1" fill="hold">
                                          <p:stCondLst>
                                            <p:cond delay="0"/>
                                          </p:stCondLst>
                                        </p:cTn>
                                        <p:tgtEl>
                                          <p:spTgt spid="47"/>
                                        </p:tgtEl>
                                        <p:attrNameLst>
                                          <p:attrName>style.visibility</p:attrName>
                                        </p:attrNameLst>
                                      </p:cBhvr>
                                      <p:to>
                                        <p:strVal val="visible"/>
                                      </p:to>
                                    </p:set>
                                    <p:animEffect transition="in" filter="fade">
                                      <p:cBhvr>
                                        <p:cTn id="73" dur="1000"/>
                                        <p:tgtEl>
                                          <p:spTgt spid="47"/>
                                        </p:tgtEl>
                                      </p:cBhvr>
                                    </p:animEffect>
                                    <p:anim calcmode="lin" valueType="num">
                                      <p:cBhvr>
                                        <p:cTn id="74" dur="1000" fill="hold"/>
                                        <p:tgtEl>
                                          <p:spTgt spid="47"/>
                                        </p:tgtEl>
                                        <p:attrNameLst>
                                          <p:attrName>ppt_x</p:attrName>
                                        </p:attrNameLst>
                                      </p:cBhvr>
                                      <p:tavLst>
                                        <p:tav tm="0">
                                          <p:val>
                                            <p:strVal val="#ppt_x"/>
                                          </p:val>
                                        </p:tav>
                                        <p:tav tm="100000">
                                          <p:val>
                                            <p:strVal val="#ppt_x"/>
                                          </p:val>
                                        </p:tav>
                                      </p:tavLst>
                                    </p:anim>
                                    <p:anim calcmode="lin" valueType="num">
                                      <p:cBhvr>
                                        <p:cTn id="75" dur="1000" fill="hold"/>
                                        <p:tgtEl>
                                          <p:spTgt spid="47"/>
                                        </p:tgtEl>
                                        <p:attrNameLst>
                                          <p:attrName>ppt_y</p:attrName>
                                        </p:attrNameLst>
                                      </p:cBhvr>
                                      <p:tavLst>
                                        <p:tav tm="0">
                                          <p:val>
                                            <p:strVal val="#ppt_y-.1"/>
                                          </p:val>
                                        </p:tav>
                                        <p:tav tm="100000">
                                          <p:val>
                                            <p:strVal val="#ppt_y"/>
                                          </p:val>
                                        </p:tav>
                                      </p:tavLst>
                                    </p:anim>
                                  </p:childTnLst>
                                </p:cTn>
                              </p:par>
                              <p:par>
                                <p:cTn id="76" presetID="47" presetClass="entr" presetSubtype="0" fill="hold" grpId="0" nodeType="withEffect">
                                  <p:stCondLst>
                                    <p:cond delay="0"/>
                                  </p:stCondLst>
                                  <p:childTnLst>
                                    <p:set>
                                      <p:cBhvr>
                                        <p:cTn id="77" dur="1" fill="hold">
                                          <p:stCondLst>
                                            <p:cond delay="0"/>
                                          </p:stCondLst>
                                        </p:cTn>
                                        <p:tgtEl>
                                          <p:spTgt spid="46"/>
                                        </p:tgtEl>
                                        <p:attrNameLst>
                                          <p:attrName>style.visibility</p:attrName>
                                        </p:attrNameLst>
                                      </p:cBhvr>
                                      <p:to>
                                        <p:strVal val="visible"/>
                                      </p:to>
                                    </p:set>
                                    <p:animEffect transition="in" filter="fade">
                                      <p:cBhvr>
                                        <p:cTn id="78" dur="1000"/>
                                        <p:tgtEl>
                                          <p:spTgt spid="46"/>
                                        </p:tgtEl>
                                      </p:cBhvr>
                                    </p:animEffect>
                                    <p:anim calcmode="lin" valueType="num">
                                      <p:cBhvr>
                                        <p:cTn id="79" dur="1000" fill="hold"/>
                                        <p:tgtEl>
                                          <p:spTgt spid="46"/>
                                        </p:tgtEl>
                                        <p:attrNameLst>
                                          <p:attrName>ppt_x</p:attrName>
                                        </p:attrNameLst>
                                      </p:cBhvr>
                                      <p:tavLst>
                                        <p:tav tm="0">
                                          <p:val>
                                            <p:strVal val="#ppt_x"/>
                                          </p:val>
                                        </p:tav>
                                        <p:tav tm="100000">
                                          <p:val>
                                            <p:strVal val="#ppt_x"/>
                                          </p:val>
                                        </p:tav>
                                      </p:tavLst>
                                    </p:anim>
                                    <p:anim calcmode="lin" valueType="num">
                                      <p:cBhvr>
                                        <p:cTn id="80" dur="1000" fill="hold"/>
                                        <p:tgtEl>
                                          <p:spTgt spid="46"/>
                                        </p:tgtEl>
                                        <p:attrNameLst>
                                          <p:attrName>ppt_y</p:attrName>
                                        </p:attrNameLst>
                                      </p:cBhvr>
                                      <p:tavLst>
                                        <p:tav tm="0">
                                          <p:val>
                                            <p:strVal val="#ppt_y-.1"/>
                                          </p:val>
                                        </p:tav>
                                        <p:tav tm="100000">
                                          <p:val>
                                            <p:strVal val="#ppt_y"/>
                                          </p:val>
                                        </p:tav>
                                      </p:tavLst>
                                    </p:anim>
                                  </p:childTnLst>
                                </p:cTn>
                              </p:par>
                              <p:par>
                                <p:cTn id="81" presetID="22" presetClass="entr" presetSubtype="4" fill="hold" grpId="0" nodeType="withEffect">
                                  <p:stCondLst>
                                    <p:cond delay="0"/>
                                  </p:stCondLst>
                                  <p:childTnLst>
                                    <p:set>
                                      <p:cBhvr>
                                        <p:cTn id="82" dur="1" fill="hold">
                                          <p:stCondLst>
                                            <p:cond delay="0"/>
                                          </p:stCondLst>
                                        </p:cTn>
                                        <p:tgtEl>
                                          <p:spTgt spid="12"/>
                                        </p:tgtEl>
                                        <p:attrNameLst>
                                          <p:attrName>style.visibility</p:attrName>
                                        </p:attrNameLst>
                                      </p:cBhvr>
                                      <p:to>
                                        <p:strVal val="visible"/>
                                      </p:to>
                                    </p:set>
                                    <p:animEffect transition="in" filter="wipe(down)">
                                      <p:cBhvr>
                                        <p:cTn id="83" dur="500"/>
                                        <p:tgtEl>
                                          <p:spTgt spid="12"/>
                                        </p:tgtEl>
                                      </p:cBhvr>
                                    </p:animEffect>
                                  </p:childTnLst>
                                </p:cTn>
                              </p:par>
                              <p:par>
                                <p:cTn id="84" presetID="22" presetClass="entr" presetSubtype="4" fill="hold" grpId="0" nodeType="withEffect">
                                  <p:stCondLst>
                                    <p:cond delay="200"/>
                                  </p:stCondLst>
                                  <p:childTnLst>
                                    <p:set>
                                      <p:cBhvr>
                                        <p:cTn id="85" dur="1" fill="hold">
                                          <p:stCondLst>
                                            <p:cond delay="0"/>
                                          </p:stCondLst>
                                        </p:cTn>
                                        <p:tgtEl>
                                          <p:spTgt spid="13"/>
                                        </p:tgtEl>
                                        <p:attrNameLst>
                                          <p:attrName>style.visibility</p:attrName>
                                        </p:attrNameLst>
                                      </p:cBhvr>
                                      <p:to>
                                        <p:strVal val="visible"/>
                                      </p:to>
                                    </p:set>
                                    <p:animEffect transition="in" filter="wipe(down)">
                                      <p:cBhvr>
                                        <p:cTn id="86" dur="500"/>
                                        <p:tgtEl>
                                          <p:spTgt spid="13"/>
                                        </p:tgtEl>
                                      </p:cBhvr>
                                    </p:animEffect>
                                  </p:childTnLst>
                                </p:cTn>
                              </p:par>
                              <p:par>
                                <p:cTn id="87" presetID="22" presetClass="entr" presetSubtype="4" fill="hold" grpId="0" nodeType="withEffect">
                                  <p:stCondLst>
                                    <p:cond delay="400"/>
                                  </p:stCondLst>
                                  <p:childTnLst>
                                    <p:set>
                                      <p:cBhvr>
                                        <p:cTn id="88" dur="1" fill="hold">
                                          <p:stCondLst>
                                            <p:cond delay="0"/>
                                          </p:stCondLst>
                                        </p:cTn>
                                        <p:tgtEl>
                                          <p:spTgt spid="14"/>
                                        </p:tgtEl>
                                        <p:attrNameLst>
                                          <p:attrName>style.visibility</p:attrName>
                                        </p:attrNameLst>
                                      </p:cBhvr>
                                      <p:to>
                                        <p:strVal val="visible"/>
                                      </p:to>
                                    </p:set>
                                    <p:animEffect transition="in" filter="wipe(down)">
                                      <p:cBhvr>
                                        <p:cTn id="89" dur="500"/>
                                        <p:tgtEl>
                                          <p:spTgt spid="14"/>
                                        </p:tgtEl>
                                      </p:cBhvr>
                                    </p:animEffect>
                                  </p:childTnLst>
                                </p:cTn>
                              </p:par>
                              <p:par>
                                <p:cTn id="90" presetID="22" presetClass="entr" presetSubtype="4" fill="hold" grpId="0" nodeType="withEffect">
                                  <p:stCondLst>
                                    <p:cond delay="600"/>
                                  </p:stCondLst>
                                  <p:childTnLst>
                                    <p:set>
                                      <p:cBhvr>
                                        <p:cTn id="91" dur="1" fill="hold">
                                          <p:stCondLst>
                                            <p:cond delay="0"/>
                                          </p:stCondLst>
                                        </p:cTn>
                                        <p:tgtEl>
                                          <p:spTgt spid="15"/>
                                        </p:tgtEl>
                                        <p:attrNameLst>
                                          <p:attrName>style.visibility</p:attrName>
                                        </p:attrNameLst>
                                      </p:cBhvr>
                                      <p:to>
                                        <p:strVal val="visible"/>
                                      </p:to>
                                    </p:set>
                                    <p:animEffect transition="in" filter="wipe(down)">
                                      <p:cBhvr>
                                        <p:cTn id="92" dur="500"/>
                                        <p:tgtEl>
                                          <p:spTgt spid="15"/>
                                        </p:tgtEl>
                                      </p:cBhvr>
                                    </p:animEffect>
                                  </p:childTnLst>
                                </p:cTn>
                              </p:par>
                            </p:childTnLst>
                          </p:cTn>
                        </p:par>
                        <p:par>
                          <p:cTn id="93" fill="hold">
                            <p:stCondLst>
                              <p:cond delay="4350"/>
                            </p:stCondLst>
                            <p:childTnLst>
                              <p:par>
                                <p:cTn id="94" presetID="22" presetClass="entr" presetSubtype="4" fill="hold" grpId="0" nodeType="afterEffect">
                                  <p:stCondLst>
                                    <p:cond delay="0"/>
                                  </p:stCondLst>
                                  <p:childTnLst>
                                    <p:set>
                                      <p:cBhvr>
                                        <p:cTn id="95" dur="1" fill="hold">
                                          <p:stCondLst>
                                            <p:cond delay="0"/>
                                          </p:stCondLst>
                                        </p:cTn>
                                        <p:tgtEl>
                                          <p:spTgt spid="16"/>
                                        </p:tgtEl>
                                        <p:attrNameLst>
                                          <p:attrName>style.visibility</p:attrName>
                                        </p:attrNameLst>
                                      </p:cBhvr>
                                      <p:to>
                                        <p:strVal val="visible"/>
                                      </p:to>
                                    </p:set>
                                    <p:animEffect transition="in" filter="wipe(down)">
                                      <p:cBhvr>
                                        <p:cTn id="96" dur="500"/>
                                        <p:tgtEl>
                                          <p:spTgt spid="16"/>
                                        </p:tgtEl>
                                      </p:cBhvr>
                                    </p:animEffect>
                                  </p:childTnLst>
                                </p:cTn>
                              </p:par>
                              <p:par>
                                <p:cTn id="97" presetID="22" presetClass="entr" presetSubtype="4" fill="hold" grpId="0" nodeType="withEffect">
                                  <p:stCondLst>
                                    <p:cond delay="0"/>
                                  </p:stCondLst>
                                  <p:childTnLst>
                                    <p:set>
                                      <p:cBhvr>
                                        <p:cTn id="98" dur="1" fill="hold">
                                          <p:stCondLst>
                                            <p:cond delay="0"/>
                                          </p:stCondLst>
                                        </p:cTn>
                                        <p:tgtEl>
                                          <p:spTgt spid="17"/>
                                        </p:tgtEl>
                                        <p:attrNameLst>
                                          <p:attrName>style.visibility</p:attrName>
                                        </p:attrNameLst>
                                      </p:cBhvr>
                                      <p:to>
                                        <p:strVal val="visible"/>
                                      </p:to>
                                    </p:set>
                                    <p:animEffect transition="in" filter="wipe(down)">
                                      <p:cBhvr>
                                        <p:cTn id="99" dur="500"/>
                                        <p:tgtEl>
                                          <p:spTgt spid="17"/>
                                        </p:tgtEl>
                                      </p:cBhvr>
                                    </p:animEffect>
                                  </p:childTnLst>
                                </p:cTn>
                              </p:par>
                              <p:par>
                                <p:cTn id="100" presetID="22" presetClass="entr" presetSubtype="4" fill="hold" grpId="0" nodeType="withEffect">
                                  <p:stCondLst>
                                    <p:cond delay="0"/>
                                  </p:stCondLst>
                                  <p:childTnLst>
                                    <p:set>
                                      <p:cBhvr>
                                        <p:cTn id="101" dur="1" fill="hold">
                                          <p:stCondLst>
                                            <p:cond delay="0"/>
                                          </p:stCondLst>
                                        </p:cTn>
                                        <p:tgtEl>
                                          <p:spTgt spid="18"/>
                                        </p:tgtEl>
                                        <p:attrNameLst>
                                          <p:attrName>style.visibility</p:attrName>
                                        </p:attrNameLst>
                                      </p:cBhvr>
                                      <p:to>
                                        <p:strVal val="visible"/>
                                      </p:to>
                                    </p:set>
                                    <p:animEffect transition="in" filter="wipe(down)">
                                      <p:cBhvr>
                                        <p:cTn id="102" dur="500"/>
                                        <p:tgtEl>
                                          <p:spTgt spid="18"/>
                                        </p:tgtEl>
                                      </p:cBhvr>
                                    </p:animEffect>
                                  </p:childTnLst>
                                </p:cTn>
                              </p:par>
                              <p:par>
                                <p:cTn id="103" presetID="22" presetClass="entr" presetSubtype="4" fill="hold" grpId="0" nodeType="withEffect">
                                  <p:stCondLst>
                                    <p:cond delay="0"/>
                                  </p:stCondLst>
                                  <p:childTnLst>
                                    <p:set>
                                      <p:cBhvr>
                                        <p:cTn id="104" dur="1" fill="hold">
                                          <p:stCondLst>
                                            <p:cond delay="0"/>
                                          </p:stCondLst>
                                        </p:cTn>
                                        <p:tgtEl>
                                          <p:spTgt spid="19"/>
                                        </p:tgtEl>
                                        <p:attrNameLst>
                                          <p:attrName>style.visibility</p:attrName>
                                        </p:attrNameLst>
                                      </p:cBhvr>
                                      <p:to>
                                        <p:strVal val="visible"/>
                                      </p:to>
                                    </p:set>
                                    <p:animEffect transition="in" filter="wipe(down)">
                                      <p:cBhvr>
                                        <p:cTn id="105" dur="500"/>
                                        <p:tgtEl>
                                          <p:spTgt spid="19"/>
                                        </p:tgtEl>
                                      </p:cBhvr>
                                    </p:animEffect>
                                  </p:childTnLst>
                                </p:cTn>
                              </p:par>
                            </p:childTnLst>
                          </p:cTn>
                        </p:par>
                        <p:par>
                          <p:cTn id="106" fill="hold">
                            <p:stCondLst>
                              <p:cond delay="4850"/>
                            </p:stCondLst>
                            <p:childTnLst>
                              <p:par>
                                <p:cTn id="107" presetID="45" presetClass="entr" presetSubtype="0" fill="hold" grpId="0" nodeType="afterEffect">
                                  <p:stCondLst>
                                    <p:cond delay="0"/>
                                  </p:stCondLst>
                                  <p:childTnLst>
                                    <p:set>
                                      <p:cBhvr>
                                        <p:cTn id="108" dur="1" fill="hold">
                                          <p:stCondLst>
                                            <p:cond delay="0"/>
                                          </p:stCondLst>
                                        </p:cTn>
                                        <p:tgtEl>
                                          <p:spTgt spid="39"/>
                                        </p:tgtEl>
                                        <p:attrNameLst>
                                          <p:attrName>style.visibility</p:attrName>
                                        </p:attrNameLst>
                                      </p:cBhvr>
                                      <p:to>
                                        <p:strVal val="visible"/>
                                      </p:to>
                                    </p:set>
                                    <p:animEffect transition="in" filter="fade">
                                      <p:cBhvr>
                                        <p:cTn id="109" dur="500"/>
                                        <p:tgtEl>
                                          <p:spTgt spid="39"/>
                                        </p:tgtEl>
                                      </p:cBhvr>
                                    </p:animEffect>
                                    <p:anim calcmode="lin" valueType="num">
                                      <p:cBhvr>
                                        <p:cTn id="110" dur="500" fill="hold"/>
                                        <p:tgtEl>
                                          <p:spTgt spid="39"/>
                                        </p:tgtEl>
                                        <p:attrNameLst>
                                          <p:attrName>ppt_w</p:attrName>
                                        </p:attrNameLst>
                                      </p:cBhvr>
                                      <p:tavLst>
                                        <p:tav tm="0" fmla="#ppt_w*sin(2.5*pi*$)">
                                          <p:val>
                                            <p:fltVal val="0"/>
                                          </p:val>
                                        </p:tav>
                                        <p:tav tm="100000">
                                          <p:val>
                                            <p:fltVal val="1"/>
                                          </p:val>
                                        </p:tav>
                                      </p:tavLst>
                                    </p:anim>
                                    <p:anim calcmode="lin" valueType="num">
                                      <p:cBhvr>
                                        <p:cTn id="111" dur="500" fill="hold"/>
                                        <p:tgtEl>
                                          <p:spTgt spid="39"/>
                                        </p:tgtEl>
                                        <p:attrNameLst>
                                          <p:attrName>ppt_h</p:attrName>
                                        </p:attrNameLst>
                                      </p:cBhvr>
                                      <p:tavLst>
                                        <p:tav tm="0">
                                          <p:val>
                                            <p:strVal val="#ppt_h"/>
                                          </p:val>
                                        </p:tav>
                                        <p:tav tm="100000">
                                          <p:val>
                                            <p:strVal val="#ppt_h"/>
                                          </p:val>
                                        </p:tav>
                                      </p:tavLst>
                                    </p:anim>
                                  </p:childTnLst>
                                </p:cTn>
                              </p:par>
                              <p:par>
                                <p:cTn id="112" presetID="45" presetClass="entr" presetSubtype="0" fill="hold" grpId="0" nodeType="withEffect">
                                  <p:stCondLst>
                                    <p:cond delay="0"/>
                                  </p:stCondLst>
                                  <p:childTnLst>
                                    <p:set>
                                      <p:cBhvr>
                                        <p:cTn id="113" dur="1" fill="hold">
                                          <p:stCondLst>
                                            <p:cond delay="0"/>
                                          </p:stCondLst>
                                        </p:cTn>
                                        <p:tgtEl>
                                          <p:spTgt spid="41"/>
                                        </p:tgtEl>
                                        <p:attrNameLst>
                                          <p:attrName>style.visibility</p:attrName>
                                        </p:attrNameLst>
                                      </p:cBhvr>
                                      <p:to>
                                        <p:strVal val="visible"/>
                                      </p:to>
                                    </p:set>
                                    <p:animEffect transition="in" filter="fade">
                                      <p:cBhvr>
                                        <p:cTn id="114" dur="500"/>
                                        <p:tgtEl>
                                          <p:spTgt spid="41"/>
                                        </p:tgtEl>
                                      </p:cBhvr>
                                    </p:animEffect>
                                    <p:anim calcmode="lin" valueType="num">
                                      <p:cBhvr>
                                        <p:cTn id="115" dur="500" fill="hold"/>
                                        <p:tgtEl>
                                          <p:spTgt spid="41"/>
                                        </p:tgtEl>
                                        <p:attrNameLst>
                                          <p:attrName>ppt_w</p:attrName>
                                        </p:attrNameLst>
                                      </p:cBhvr>
                                      <p:tavLst>
                                        <p:tav tm="0" fmla="#ppt_w*sin(2.5*pi*$)">
                                          <p:val>
                                            <p:fltVal val="0"/>
                                          </p:val>
                                        </p:tav>
                                        <p:tav tm="100000">
                                          <p:val>
                                            <p:fltVal val="1"/>
                                          </p:val>
                                        </p:tav>
                                      </p:tavLst>
                                    </p:anim>
                                    <p:anim calcmode="lin" valueType="num">
                                      <p:cBhvr>
                                        <p:cTn id="116" dur="500" fill="hold"/>
                                        <p:tgtEl>
                                          <p:spTgt spid="41"/>
                                        </p:tgtEl>
                                        <p:attrNameLst>
                                          <p:attrName>ppt_h</p:attrName>
                                        </p:attrNameLst>
                                      </p:cBhvr>
                                      <p:tavLst>
                                        <p:tav tm="0">
                                          <p:val>
                                            <p:strVal val="#ppt_h"/>
                                          </p:val>
                                        </p:tav>
                                        <p:tav tm="100000">
                                          <p:val>
                                            <p:strVal val="#ppt_h"/>
                                          </p:val>
                                        </p:tav>
                                      </p:tavLst>
                                    </p:anim>
                                  </p:childTnLst>
                                </p:cTn>
                              </p:par>
                            </p:childTnLst>
                          </p:cTn>
                        </p:par>
                        <p:par>
                          <p:cTn id="117" fill="hold">
                            <p:stCondLst>
                              <p:cond delay="5350"/>
                            </p:stCondLst>
                            <p:childTnLst>
                              <p:par>
                                <p:cTn id="118" presetID="47" presetClass="entr" presetSubtype="0" fill="hold" grpId="0" nodeType="afterEffect">
                                  <p:stCondLst>
                                    <p:cond delay="0"/>
                                  </p:stCondLst>
                                  <p:childTnLst>
                                    <p:set>
                                      <p:cBhvr>
                                        <p:cTn id="119" dur="1" fill="hold">
                                          <p:stCondLst>
                                            <p:cond delay="0"/>
                                          </p:stCondLst>
                                        </p:cTn>
                                        <p:tgtEl>
                                          <p:spTgt spid="49"/>
                                        </p:tgtEl>
                                        <p:attrNameLst>
                                          <p:attrName>style.visibility</p:attrName>
                                        </p:attrNameLst>
                                      </p:cBhvr>
                                      <p:to>
                                        <p:strVal val="visible"/>
                                      </p:to>
                                    </p:set>
                                    <p:animEffect transition="in" filter="fade">
                                      <p:cBhvr>
                                        <p:cTn id="120" dur="1000"/>
                                        <p:tgtEl>
                                          <p:spTgt spid="49"/>
                                        </p:tgtEl>
                                      </p:cBhvr>
                                    </p:animEffect>
                                    <p:anim calcmode="lin" valueType="num">
                                      <p:cBhvr>
                                        <p:cTn id="121" dur="1000" fill="hold"/>
                                        <p:tgtEl>
                                          <p:spTgt spid="49"/>
                                        </p:tgtEl>
                                        <p:attrNameLst>
                                          <p:attrName>ppt_x</p:attrName>
                                        </p:attrNameLst>
                                      </p:cBhvr>
                                      <p:tavLst>
                                        <p:tav tm="0">
                                          <p:val>
                                            <p:strVal val="#ppt_x"/>
                                          </p:val>
                                        </p:tav>
                                        <p:tav tm="100000">
                                          <p:val>
                                            <p:strVal val="#ppt_x"/>
                                          </p:val>
                                        </p:tav>
                                      </p:tavLst>
                                    </p:anim>
                                    <p:anim calcmode="lin" valueType="num">
                                      <p:cBhvr>
                                        <p:cTn id="122" dur="1000" fill="hold"/>
                                        <p:tgtEl>
                                          <p:spTgt spid="49"/>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0"/>
                                  </p:stCondLst>
                                  <p:childTnLst>
                                    <p:set>
                                      <p:cBhvr>
                                        <p:cTn id="124" dur="1" fill="hold">
                                          <p:stCondLst>
                                            <p:cond delay="0"/>
                                          </p:stCondLst>
                                        </p:cTn>
                                        <p:tgtEl>
                                          <p:spTgt spid="48"/>
                                        </p:tgtEl>
                                        <p:attrNameLst>
                                          <p:attrName>style.visibility</p:attrName>
                                        </p:attrNameLst>
                                      </p:cBhvr>
                                      <p:to>
                                        <p:strVal val="visible"/>
                                      </p:to>
                                    </p:set>
                                    <p:animEffect transition="in" filter="fade">
                                      <p:cBhvr>
                                        <p:cTn id="125" dur="1000"/>
                                        <p:tgtEl>
                                          <p:spTgt spid="48"/>
                                        </p:tgtEl>
                                      </p:cBhvr>
                                    </p:animEffect>
                                    <p:anim calcmode="lin" valueType="num">
                                      <p:cBhvr>
                                        <p:cTn id="126" dur="1000" fill="hold"/>
                                        <p:tgtEl>
                                          <p:spTgt spid="48"/>
                                        </p:tgtEl>
                                        <p:attrNameLst>
                                          <p:attrName>ppt_x</p:attrName>
                                        </p:attrNameLst>
                                      </p:cBhvr>
                                      <p:tavLst>
                                        <p:tav tm="0">
                                          <p:val>
                                            <p:strVal val="#ppt_x"/>
                                          </p:val>
                                        </p:tav>
                                        <p:tav tm="100000">
                                          <p:val>
                                            <p:strVal val="#ppt_x"/>
                                          </p:val>
                                        </p:tav>
                                      </p:tavLst>
                                    </p:anim>
                                    <p:anim calcmode="lin" valueType="num">
                                      <p:cBhvr>
                                        <p:cTn id="127" dur="1000" fill="hold"/>
                                        <p:tgtEl>
                                          <p:spTgt spid="48"/>
                                        </p:tgtEl>
                                        <p:attrNameLst>
                                          <p:attrName>ppt_y</p:attrName>
                                        </p:attrNameLst>
                                      </p:cBhvr>
                                      <p:tavLst>
                                        <p:tav tm="0">
                                          <p:val>
                                            <p:strVal val="#ppt_y-.1"/>
                                          </p:val>
                                        </p:tav>
                                        <p:tav tm="100000">
                                          <p:val>
                                            <p:strVal val="#ppt_y"/>
                                          </p:val>
                                        </p:tav>
                                      </p:tavLst>
                                    </p:anim>
                                  </p:childTnLst>
                                </p:cTn>
                              </p:par>
                              <p:par>
                                <p:cTn id="128" presetID="22" presetClass="entr" presetSubtype="4" fill="hold" grpId="0" nodeType="withEffect">
                                  <p:stCondLst>
                                    <p:cond delay="0"/>
                                  </p:stCondLst>
                                  <p:childTnLst>
                                    <p:set>
                                      <p:cBhvr>
                                        <p:cTn id="129" dur="1" fill="hold">
                                          <p:stCondLst>
                                            <p:cond delay="0"/>
                                          </p:stCondLst>
                                        </p:cTn>
                                        <p:tgtEl>
                                          <p:spTgt spid="20"/>
                                        </p:tgtEl>
                                        <p:attrNameLst>
                                          <p:attrName>style.visibility</p:attrName>
                                        </p:attrNameLst>
                                      </p:cBhvr>
                                      <p:to>
                                        <p:strVal val="visible"/>
                                      </p:to>
                                    </p:set>
                                    <p:animEffect transition="in" filter="wipe(down)">
                                      <p:cBhvr>
                                        <p:cTn id="130" dur="500"/>
                                        <p:tgtEl>
                                          <p:spTgt spid="20"/>
                                        </p:tgtEl>
                                      </p:cBhvr>
                                    </p:animEffect>
                                  </p:childTnLst>
                                </p:cTn>
                              </p:par>
                              <p:par>
                                <p:cTn id="131" presetID="22" presetClass="entr" presetSubtype="4" fill="hold" grpId="0" nodeType="withEffect">
                                  <p:stCondLst>
                                    <p:cond delay="200"/>
                                  </p:stCondLst>
                                  <p:childTnLst>
                                    <p:set>
                                      <p:cBhvr>
                                        <p:cTn id="132" dur="1" fill="hold">
                                          <p:stCondLst>
                                            <p:cond delay="0"/>
                                          </p:stCondLst>
                                        </p:cTn>
                                        <p:tgtEl>
                                          <p:spTgt spid="21"/>
                                        </p:tgtEl>
                                        <p:attrNameLst>
                                          <p:attrName>style.visibility</p:attrName>
                                        </p:attrNameLst>
                                      </p:cBhvr>
                                      <p:to>
                                        <p:strVal val="visible"/>
                                      </p:to>
                                    </p:set>
                                    <p:animEffect transition="in" filter="wipe(down)">
                                      <p:cBhvr>
                                        <p:cTn id="133" dur="500"/>
                                        <p:tgtEl>
                                          <p:spTgt spid="21"/>
                                        </p:tgtEl>
                                      </p:cBhvr>
                                    </p:animEffect>
                                  </p:childTnLst>
                                </p:cTn>
                              </p:par>
                              <p:par>
                                <p:cTn id="134" presetID="22" presetClass="entr" presetSubtype="4" fill="hold" grpId="0" nodeType="withEffect">
                                  <p:stCondLst>
                                    <p:cond delay="400"/>
                                  </p:stCondLst>
                                  <p:childTnLst>
                                    <p:set>
                                      <p:cBhvr>
                                        <p:cTn id="135" dur="1" fill="hold">
                                          <p:stCondLst>
                                            <p:cond delay="0"/>
                                          </p:stCondLst>
                                        </p:cTn>
                                        <p:tgtEl>
                                          <p:spTgt spid="22"/>
                                        </p:tgtEl>
                                        <p:attrNameLst>
                                          <p:attrName>style.visibility</p:attrName>
                                        </p:attrNameLst>
                                      </p:cBhvr>
                                      <p:to>
                                        <p:strVal val="visible"/>
                                      </p:to>
                                    </p:set>
                                    <p:animEffect transition="in" filter="wipe(down)">
                                      <p:cBhvr>
                                        <p:cTn id="136" dur="500"/>
                                        <p:tgtEl>
                                          <p:spTgt spid="22"/>
                                        </p:tgtEl>
                                      </p:cBhvr>
                                    </p:animEffect>
                                  </p:childTnLst>
                                </p:cTn>
                              </p:par>
                              <p:par>
                                <p:cTn id="137" presetID="22" presetClass="entr" presetSubtype="4" fill="hold" grpId="0" nodeType="withEffect">
                                  <p:stCondLst>
                                    <p:cond delay="600"/>
                                  </p:stCondLst>
                                  <p:childTnLst>
                                    <p:set>
                                      <p:cBhvr>
                                        <p:cTn id="138" dur="1" fill="hold">
                                          <p:stCondLst>
                                            <p:cond delay="0"/>
                                          </p:stCondLst>
                                        </p:cTn>
                                        <p:tgtEl>
                                          <p:spTgt spid="23"/>
                                        </p:tgtEl>
                                        <p:attrNameLst>
                                          <p:attrName>style.visibility</p:attrName>
                                        </p:attrNameLst>
                                      </p:cBhvr>
                                      <p:to>
                                        <p:strVal val="visible"/>
                                      </p:to>
                                    </p:set>
                                    <p:animEffect transition="in" filter="wipe(down)">
                                      <p:cBhvr>
                                        <p:cTn id="139" dur="500"/>
                                        <p:tgtEl>
                                          <p:spTgt spid="23"/>
                                        </p:tgtEl>
                                      </p:cBhvr>
                                    </p:animEffect>
                                  </p:childTnLst>
                                </p:cTn>
                              </p:par>
                            </p:childTnLst>
                          </p:cTn>
                        </p:par>
                        <p:par>
                          <p:cTn id="140" fill="hold">
                            <p:stCondLst>
                              <p:cond delay="6350"/>
                            </p:stCondLst>
                            <p:childTnLst>
                              <p:par>
                                <p:cTn id="141" presetID="22" presetClass="entr" presetSubtype="4" fill="hold" grpId="0" nodeType="afterEffect">
                                  <p:stCondLst>
                                    <p:cond delay="0"/>
                                  </p:stCondLst>
                                  <p:childTnLst>
                                    <p:set>
                                      <p:cBhvr>
                                        <p:cTn id="142" dur="1" fill="hold">
                                          <p:stCondLst>
                                            <p:cond delay="0"/>
                                          </p:stCondLst>
                                        </p:cTn>
                                        <p:tgtEl>
                                          <p:spTgt spid="27"/>
                                        </p:tgtEl>
                                        <p:attrNameLst>
                                          <p:attrName>style.visibility</p:attrName>
                                        </p:attrNameLst>
                                      </p:cBhvr>
                                      <p:to>
                                        <p:strVal val="visible"/>
                                      </p:to>
                                    </p:set>
                                    <p:animEffect transition="in" filter="wipe(down)">
                                      <p:cBhvr>
                                        <p:cTn id="143" dur="500"/>
                                        <p:tgtEl>
                                          <p:spTgt spid="27"/>
                                        </p:tgtEl>
                                      </p:cBhvr>
                                    </p:animEffect>
                                  </p:childTnLst>
                                </p:cTn>
                              </p:par>
                              <p:par>
                                <p:cTn id="144" presetID="22" presetClass="entr" presetSubtype="4" fill="hold" grpId="0" nodeType="withEffect">
                                  <p:stCondLst>
                                    <p:cond delay="0"/>
                                  </p:stCondLst>
                                  <p:childTnLst>
                                    <p:set>
                                      <p:cBhvr>
                                        <p:cTn id="145" dur="1" fill="hold">
                                          <p:stCondLst>
                                            <p:cond delay="0"/>
                                          </p:stCondLst>
                                        </p:cTn>
                                        <p:tgtEl>
                                          <p:spTgt spid="26"/>
                                        </p:tgtEl>
                                        <p:attrNameLst>
                                          <p:attrName>style.visibility</p:attrName>
                                        </p:attrNameLst>
                                      </p:cBhvr>
                                      <p:to>
                                        <p:strVal val="visible"/>
                                      </p:to>
                                    </p:set>
                                    <p:animEffect transition="in" filter="wipe(down)">
                                      <p:cBhvr>
                                        <p:cTn id="146" dur="500"/>
                                        <p:tgtEl>
                                          <p:spTgt spid="26"/>
                                        </p:tgtEl>
                                      </p:cBhvr>
                                    </p:animEffect>
                                  </p:childTnLst>
                                </p:cTn>
                              </p:par>
                              <p:par>
                                <p:cTn id="147" presetID="22" presetClass="entr" presetSubtype="4" fill="hold" grpId="0" nodeType="withEffect">
                                  <p:stCondLst>
                                    <p:cond delay="0"/>
                                  </p:stCondLst>
                                  <p:childTnLst>
                                    <p:set>
                                      <p:cBhvr>
                                        <p:cTn id="148" dur="1" fill="hold">
                                          <p:stCondLst>
                                            <p:cond delay="0"/>
                                          </p:stCondLst>
                                        </p:cTn>
                                        <p:tgtEl>
                                          <p:spTgt spid="25"/>
                                        </p:tgtEl>
                                        <p:attrNameLst>
                                          <p:attrName>style.visibility</p:attrName>
                                        </p:attrNameLst>
                                      </p:cBhvr>
                                      <p:to>
                                        <p:strVal val="visible"/>
                                      </p:to>
                                    </p:set>
                                    <p:animEffect transition="in" filter="wipe(down)">
                                      <p:cBhvr>
                                        <p:cTn id="149" dur="500"/>
                                        <p:tgtEl>
                                          <p:spTgt spid="25"/>
                                        </p:tgtEl>
                                      </p:cBhvr>
                                    </p:animEffect>
                                  </p:childTnLst>
                                </p:cTn>
                              </p:par>
                              <p:par>
                                <p:cTn id="150" presetID="22" presetClass="entr" presetSubtype="4" fill="hold" grpId="0" nodeType="withEffect">
                                  <p:stCondLst>
                                    <p:cond delay="0"/>
                                  </p:stCondLst>
                                  <p:childTnLst>
                                    <p:set>
                                      <p:cBhvr>
                                        <p:cTn id="151" dur="1" fill="hold">
                                          <p:stCondLst>
                                            <p:cond delay="0"/>
                                          </p:stCondLst>
                                        </p:cTn>
                                        <p:tgtEl>
                                          <p:spTgt spid="24"/>
                                        </p:tgtEl>
                                        <p:attrNameLst>
                                          <p:attrName>style.visibility</p:attrName>
                                        </p:attrNameLst>
                                      </p:cBhvr>
                                      <p:to>
                                        <p:strVal val="visible"/>
                                      </p:to>
                                    </p:set>
                                    <p:animEffect transition="in" filter="wipe(down)">
                                      <p:cBhvr>
                                        <p:cTn id="152" dur="500"/>
                                        <p:tgtEl>
                                          <p:spTgt spid="24"/>
                                        </p:tgtEl>
                                      </p:cBhvr>
                                    </p:animEffect>
                                  </p:childTnLst>
                                </p:cTn>
                              </p:par>
                            </p:childTnLst>
                          </p:cTn>
                        </p:par>
                        <p:par>
                          <p:cTn id="153" fill="hold">
                            <p:stCondLst>
                              <p:cond delay="6850"/>
                            </p:stCondLst>
                            <p:childTnLst>
                              <p:par>
                                <p:cTn id="154" presetID="45" presetClass="entr" presetSubtype="0" fill="hold" grpId="0" nodeType="afterEffect">
                                  <p:stCondLst>
                                    <p:cond delay="0"/>
                                  </p:stCondLst>
                                  <p:childTnLst>
                                    <p:set>
                                      <p:cBhvr>
                                        <p:cTn id="155" dur="1" fill="hold">
                                          <p:stCondLst>
                                            <p:cond delay="0"/>
                                          </p:stCondLst>
                                        </p:cTn>
                                        <p:tgtEl>
                                          <p:spTgt spid="40"/>
                                        </p:tgtEl>
                                        <p:attrNameLst>
                                          <p:attrName>style.visibility</p:attrName>
                                        </p:attrNameLst>
                                      </p:cBhvr>
                                      <p:to>
                                        <p:strVal val="visible"/>
                                      </p:to>
                                    </p:set>
                                    <p:animEffect transition="in" filter="fade">
                                      <p:cBhvr>
                                        <p:cTn id="156" dur="500"/>
                                        <p:tgtEl>
                                          <p:spTgt spid="40"/>
                                        </p:tgtEl>
                                      </p:cBhvr>
                                    </p:animEffect>
                                    <p:anim calcmode="lin" valueType="num">
                                      <p:cBhvr>
                                        <p:cTn id="157" dur="500" fill="hold"/>
                                        <p:tgtEl>
                                          <p:spTgt spid="40"/>
                                        </p:tgtEl>
                                        <p:attrNameLst>
                                          <p:attrName>ppt_w</p:attrName>
                                        </p:attrNameLst>
                                      </p:cBhvr>
                                      <p:tavLst>
                                        <p:tav tm="0" fmla="#ppt_w*sin(2.5*pi*$)">
                                          <p:val>
                                            <p:fltVal val="0"/>
                                          </p:val>
                                        </p:tav>
                                        <p:tav tm="100000">
                                          <p:val>
                                            <p:fltVal val="1"/>
                                          </p:val>
                                        </p:tav>
                                      </p:tavLst>
                                    </p:anim>
                                    <p:anim calcmode="lin" valueType="num">
                                      <p:cBhvr>
                                        <p:cTn id="158" dur="500" fill="hold"/>
                                        <p:tgtEl>
                                          <p:spTgt spid="40"/>
                                        </p:tgtEl>
                                        <p:attrNameLst>
                                          <p:attrName>ppt_h</p:attrName>
                                        </p:attrNameLst>
                                      </p:cBhvr>
                                      <p:tavLst>
                                        <p:tav tm="0">
                                          <p:val>
                                            <p:strVal val="#ppt_h"/>
                                          </p:val>
                                        </p:tav>
                                        <p:tav tm="100000">
                                          <p:val>
                                            <p:strVal val="#ppt_h"/>
                                          </p:val>
                                        </p:tav>
                                      </p:tavLst>
                                    </p:anim>
                                  </p:childTnLst>
                                </p:cTn>
                              </p:par>
                              <p:par>
                                <p:cTn id="159" presetID="45" presetClass="entr" presetSubtype="0" fill="hold" grpId="0" nodeType="withEffect">
                                  <p:stCondLst>
                                    <p:cond delay="0"/>
                                  </p:stCondLst>
                                  <p:childTnLst>
                                    <p:set>
                                      <p:cBhvr>
                                        <p:cTn id="160" dur="1" fill="hold">
                                          <p:stCondLst>
                                            <p:cond delay="0"/>
                                          </p:stCondLst>
                                        </p:cTn>
                                        <p:tgtEl>
                                          <p:spTgt spid="43"/>
                                        </p:tgtEl>
                                        <p:attrNameLst>
                                          <p:attrName>style.visibility</p:attrName>
                                        </p:attrNameLst>
                                      </p:cBhvr>
                                      <p:to>
                                        <p:strVal val="visible"/>
                                      </p:to>
                                    </p:set>
                                    <p:animEffect transition="in" filter="fade">
                                      <p:cBhvr>
                                        <p:cTn id="161" dur="500"/>
                                        <p:tgtEl>
                                          <p:spTgt spid="43"/>
                                        </p:tgtEl>
                                      </p:cBhvr>
                                    </p:animEffect>
                                    <p:anim calcmode="lin" valueType="num">
                                      <p:cBhvr>
                                        <p:cTn id="162" dur="500" fill="hold"/>
                                        <p:tgtEl>
                                          <p:spTgt spid="43"/>
                                        </p:tgtEl>
                                        <p:attrNameLst>
                                          <p:attrName>ppt_w</p:attrName>
                                        </p:attrNameLst>
                                      </p:cBhvr>
                                      <p:tavLst>
                                        <p:tav tm="0" fmla="#ppt_w*sin(2.5*pi*$)">
                                          <p:val>
                                            <p:fltVal val="0"/>
                                          </p:val>
                                        </p:tav>
                                        <p:tav tm="100000">
                                          <p:val>
                                            <p:fltVal val="1"/>
                                          </p:val>
                                        </p:tav>
                                      </p:tavLst>
                                    </p:anim>
                                    <p:anim calcmode="lin" valueType="num">
                                      <p:cBhvr>
                                        <p:cTn id="163" dur="500" fill="hold"/>
                                        <p:tgtEl>
                                          <p:spTgt spid="43"/>
                                        </p:tgtEl>
                                        <p:attrNameLst>
                                          <p:attrName>ppt_h</p:attrName>
                                        </p:attrNameLst>
                                      </p:cBhvr>
                                      <p:tavLst>
                                        <p:tav tm="0">
                                          <p:val>
                                            <p:strVal val="#ppt_h"/>
                                          </p:val>
                                        </p:tav>
                                        <p:tav tm="100000">
                                          <p:val>
                                            <p:strVal val="#ppt_h"/>
                                          </p:val>
                                        </p:tav>
                                      </p:tavLst>
                                    </p:anim>
                                  </p:childTnLst>
                                </p:cTn>
                              </p:par>
                            </p:childTnLst>
                          </p:cTn>
                        </p:par>
                        <p:par>
                          <p:cTn id="164" fill="hold">
                            <p:stCondLst>
                              <p:cond delay="7350"/>
                            </p:stCondLst>
                            <p:childTnLst>
                              <p:par>
                                <p:cTn id="165" presetID="47" presetClass="entr" presetSubtype="0" fill="hold" grpId="0" nodeType="afterEffect">
                                  <p:stCondLst>
                                    <p:cond delay="0"/>
                                  </p:stCondLst>
                                  <p:childTnLst>
                                    <p:set>
                                      <p:cBhvr>
                                        <p:cTn id="166" dur="1" fill="hold">
                                          <p:stCondLst>
                                            <p:cond delay="0"/>
                                          </p:stCondLst>
                                        </p:cTn>
                                        <p:tgtEl>
                                          <p:spTgt spid="51"/>
                                        </p:tgtEl>
                                        <p:attrNameLst>
                                          <p:attrName>style.visibility</p:attrName>
                                        </p:attrNameLst>
                                      </p:cBhvr>
                                      <p:to>
                                        <p:strVal val="visible"/>
                                      </p:to>
                                    </p:set>
                                    <p:animEffect transition="in" filter="fade">
                                      <p:cBhvr>
                                        <p:cTn id="167" dur="1000"/>
                                        <p:tgtEl>
                                          <p:spTgt spid="51"/>
                                        </p:tgtEl>
                                      </p:cBhvr>
                                    </p:animEffect>
                                    <p:anim calcmode="lin" valueType="num">
                                      <p:cBhvr>
                                        <p:cTn id="168" dur="1000" fill="hold"/>
                                        <p:tgtEl>
                                          <p:spTgt spid="51"/>
                                        </p:tgtEl>
                                        <p:attrNameLst>
                                          <p:attrName>ppt_x</p:attrName>
                                        </p:attrNameLst>
                                      </p:cBhvr>
                                      <p:tavLst>
                                        <p:tav tm="0">
                                          <p:val>
                                            <p:strVal val="#ppt_x"/>
                                          </p:val>
                                        </p:tav>
                                        <p:tav tm="100000">
                                          <p:val>
                                            <p:strVal val="#ppt_x"/>
                                          </p:val>
                                        </p:tav>
                                      </p:tavLst>
                                    </p:anim>
                                    <p:anim calcmode="lin" valueType="num">
                                      <p:cBhvr>
                                        <p:cTn id="169" dur="1000" fill="hold"/>
                                        <p:tgtEl>
                                          <p:spTgt spid="51"/>
                                        </p:tgtEl>
                                        <p:attrNameLst>
                                          <p:attrName>ppt_y</p:attrName>
                                        </p:attrNameLst>
                                      </p:cBhvr>
                                      <p:tavLst>
                                        <p:tav tm="0">
                                          <p:val>
                                            <p:strVal val="#ppt_y-.1"/>
                                          </p:val>
                                        </p:tav>
                                        <p:tav tm="100000">
                                          <p:val>
                                            <p:strVal val="#ppt_y"/>
                                          </p:val>
                                        </p:tav>
                                      </p:tavLst>
                                    </p:anim>
                                  </p:childTnLst>
                                </p:cTn>
                              </p:par>
                              <p:par>
                                <p:cTn id="170" presetID="47" presetClass="entr" presetSubtype="0" fill="hold" grpId="0" nodeType="withEffect">
                                  <p:stCondLst>
                                    <p:cond delay="0"/>
                                  </p:stCondLst>
                                  <p:childTnLst>
                                    <p:set>
                                      <p:cBhvr>
                                        <p:cTn id="171" dur="1" fill="hold">
                                          <p:stCondLst>
                                            <p:cond delay="0"/>
                                          </p:stCondLst>
                                        </p:cTn>
                                        <p:tgtEl>
                                          <p:spTgt spid="50"/>
                                        </p:tgtEl>
                                        <p:attrNameLst>
                                          <p:attrName>style.visibility</p:attrName>
                                        </p:attrNameLst>
                                      </p:cBhvr>
                                      <p:to>
                                        <p:strVal val="visible"/>
                                      </p:to>
                                    </p:set>
                                    <p:animEffect transition="in" filter="fade">
                                      <p:cBhvr>
                                        <p:cTn id="172" dur="1000"/>
                                        <p:tgtEl>
                                          <p:spTgt spid="50"/>
                                        </p:tgtEl>
                                      </p:cBhvr>
                                    </p:animEffect>
                                    <p:anim calcmode="lin" valueType="num">
                                      <p:cBhvr>
                                        <p:cTn id="173" dur="1000" fill="hold"/>
                                        <p:tgtEl>
                                          <p:spTgt spid="50"/>
                                        </p:tgtEl>
                                        <p:attrNameLst>
                                          <p:attrName>ppt_x</p:attrName>
                                        </p:attrNameLst>
                                      </p:cBhvr>
                                      <p:tavLst>
                                        <p:tav tm="0">
                                          <p:val>
                                            <p:strVal val="#ppt_x"/>
                                          </p:val>
                                        </p:tav>
                                        <p:tav tm="100000">
                                          <p:val>
                                            <p:strVal val="#ppt_x"/>
                                          </p:val>
                                        </p:tav>
                                      </p:tavLst>
                                    </p:anim>
                                    <p:anim calcmode="lin" valueType="num">
                                      <p:cBhvr>
                                        <p:cTn id="174" dur="1000" fill="hold"/>
                                        <p:tgtEl>
                                          <p:spTgt spid="50"/>
                                        </p:tgtEl>
                                        <p:attrNameLst>
                                          <p:attrName>ppt_y</p:attrName>
                                        </p:attrNameLst>
                                      </p:cBhvr>
                                      <p:tavLst>
                                        <p:tav tm="0">
                                          <p:val>
                                            <p:strVal val="#ppt_y-.1"/>
                                          </p:val>
                                        </p:tav>
                                        <p:tav tm="100000">
                                          <p:val>
                                            <p:strVal val="#ppt_y"/>
                                          </p:val>
                                        </p:tav>
                                      </p:tavLst>
                                    </p:anim>
                                  </p:childTnLst>
                                </p:cTn>
                              </p:par>
                              <p:par>
                                <p:cTn id="175" presetID="22" presetClass="entr" presetSubtype="4" fill="hold" grpId="0" nodeType="withEffect">
                                  <p:stCondLst>
                                    <p:cond delay="0"/>
                                  </p:stCondLst>
                                  <p:childTnLst>
                                    <p:set>
                                      <p:cBhvr>
                                        <p:cTn id="176" dur="1" fill="hold">
                                          <p:stCondLst>
                                            <p:cond delay="0"/>
                                          </p:stCondLst>
                                        </p:cTn>
                                        <p:tgtEl>
                                          <p:spTgt spid="28"/>
                                        </p:tgtEl>
                                        <p:attrNameLst>
                                          <p:attrName>style.visibility</p:attrName>
                                        </p:attrNameLst>
                                      </p:cBhvr>
                                      <p:to>
                                        <p:strVal val="visible"/>
                                      </p:to>
                                    </p:set>
                                    <p:animEffect transition="in" filter="wipe(down)">
                                      <p:cBhvr>
                                        <p:cTn id="177" dur="500"/>
                                        <p:tgtEl>
                                          <p:spTgt spid="28"/>
                                        </p:tgtEl>
                                      </p:cBhvr>
                                    </p:animEffect>
                                  </p:childTnLst>
                                </p:cTn>
                              </p:par>
                              <p:par>
                                <p:cTn id="178" presetID="22" presetClass="entr" presetSubtype="4" fill="hold" grpId="0" nodeType="withEffect">
                                  <p:stCondLst>
                                    <p:cond delay="200"/>
                                  </p:stCondLst>
                                  <p:childTnLst>
                                    <p:set>
                                      <p:cBhvr>
                                        <p:cTn id="179" dur="1" fill="hold">
                                          <p:stCondLst>
                                            <p:cond delay="0"/>
                                          </p:stCondLst>
                                        </p:cTn>
                                        <p:tgtEl>
                                          <p:spTgt spid="29"/>
                                        </p:tgtEl>
                                        <p:attrNameLst>
                                          <p:attrName>style.visibility</p:attrName>
                                        </p:attrNameLst>
                                      </p:cBhvr>
                                      <p:to>
                                        <p:strVal val="visible"/>
                                      </p:to>
                                    </p:set>
                                    <p:animEffect transition="in" filter="wipe(down)">
                                      <p:cBhvr>
                                        <p:cTn id="180" dur="500"/>
                                        <p:tgtEl>
                                          <p:spTgt spid="29"/>
                                        </p:tgtEl>
                                      </p:cBhvr>
                                    </p:animEffect>
                                  </p:childTnLst>
                                </p:cTn>
                              </p:par>
                              <p:par>
                                <p:cTn id="181" presetID="22" presetClass="entr" presetSubtype="4" fill="hold" grpId="0" nodeType="withEffect">
                                  <p:stCondLst>
                                    <p:cond delay="400"/>
                                  </p:stCondLst>
                                  <p:childTnLst>
                                    <p:set>
                                      <p:cBhvr>
                                        <p:cTn id="182" dur="1" fill="hold">
                                          <p:stCondLst>
                                            <p:cond delay="0"/>
                                          </p:stCondLst>
                                        </p:cTn>
                                        <p:tgtEl>
                                          <p:spTgt spid="30"/>
                                        </p:tgtEl>
                                        <p:attrNameLst>
                                          <p:attrName>style.visibility</p:attrName>
                                        </p:attrNameLst>
                                      </p:cBhvr>
                                      <p:to>
                                        <p:strVal val="visible"/>
                                      </p:to>
                                    </p:set>
                                    <p:animEffect transition="in" filter="wipe(down)">
                                      <p:cBhvr>
                                        <p:cTn id="183" dur="500"/>
                                        <p:tgtEl>
                                          <p:spTgt spid="30"/>
                                        </p:tgtEl>
                                      </p:cBhvr>
                                    </p:animEffect>
                                  </p:childTnLst>
                                </p:cTn>
                              </p:par>
                              <p:par>
                                <p:cTn id="184" presetID="22" presetClass="entr" presetSubtype="4" fill="hold" grpId="0" nodeType="withEffect">
                                  <p:stCondLst>
                                    <p:cond delay="600"/>
                                  </p:stCondLst>
                                  <p:childTnLst>
                                    <p:set>
                                      <p:cBhvr>
                                        <p:cTn id="185" dur="1" fill="hold">
                                          <p:stCondLst>
                                            <p:cond delay="0"/>
                                          </p:stCondLst>
                                        </p:cTn>
                                        <p:tgtEl>
                                          <p:spTgt spid="31"/>
                                        </p:tgtEl>
                                        <p:attrNameLst>
                                          <p:attrName>style.visibility</p:attrName>
                                        </p:attrNameLst>
                                      </p:cBhvr>
                                      <p:to>
                                        <p:strVal val="visible"/>
                                      </p:to>
                                    </p:set>
                                    <p:animEffect transition="in" filter="wipe(down)">
                                      <p:cBhvr>
                                        <p:cTn id="186" dur="500"/>
                                        <p:tgtEl>
                                          <p:spTgt spid="31"/>
                                        </p:tgtEl>
                                      </p:cBhvr>
                                    </p:animEffect>
                                  </p:childTnLst>
                                </p:cTn>
                              </p:par>
                            </p:childTnLst>
                          </p:cTn>
                        </p:par>
                        <p:par>
                          <p:cTn id="187" fill="hold">
                            <p:stCondLst>
                              <p:cond delay="8350"/>
                            </p:stCondLst>
                            <p:childTnLst>
                              <p:par>
                                <p:cTn id="188" presetID="22" presetClass="entr" presetSubtype="4" fill="hold" grpId="0" nodeType="afterEffect">
                                  <p:stCondLst>
                                    <p:cond delay="0"/>
                                  </p:stCondLst>
                                  <p:childTnLst>
                                    <p:set>
                                      <p:cBhvr>
                                        <p:cTn id="189" dur="1" fill="hold">
                                          <p:stCondLst>
                                            <p:cond delay="0"/>
                                          </p:stCondLst>
                                        </p:cTn>
                                        <p:tgtEl>
                                          <p:spTgt spid="35"/>
                                        </p:tgtEl>
                                        <p:attrNameLst>
                                          <p:attrName>style.visibility</p:attrName>
                                        </p:attrNameLst>
                                      </p:cBhvr>
                                      <p:to>
                                        <p:strVal val="visible"/>
                                      </p:to>
                                    </p:set>
                                    <p:animEffect transition="in" filter="wipe(down)">
                                      <p:cBhvr>
                                        <p:cTn id="190" dur="500"/>
                                        <p:tgtEl>
                                          <p:spTgt spid="35"/>
                                        </p:tgtEl>
                                      </p:cBhvr>
                                    </p:animEffect>
                                  </p:childTnLst>
                                </p:cTn>
                              </p:par>
                              <p:par>
                                <p:cTn id="191" presetID="22" presetClass="entr" presetSubtype="4" fill="hold" grpId="0" nodeType="withEffect">
                                  <p:stCondLst>
                                    <p:cond delay="0"/>
                                  </p:stCondLst>
                                  <p:childTnLst>
                                    <p:set>
                                      <p:cBhvr>
                                        <p:cTn id="192" dur="1" fill="hold">
                                          <p:stCondLst>
                                            <p:cond delay="0"/>
                                          </p:stCondLst>
                                        </p:cTn>
                                        <p:tgtEl>
                                          <p:spTgt spid="34"/>
                                        </p:tgtEl>
                                        <p:attrNameLst>
                                          <p:attrName>style.visibility</p:attrName>
                                        </p:attrNameLst>
                                      </p:cBhvr>
                                      <p:to>
                                        <p:strVal val="visible"/>
                                      </p:to>
                                    </p:set>
                                    <p:animEffect transition="in" filter="wipe(down)">
                                      <p:cBhvr>
                                        <p:cTn id="193" dur="500"/>
                                        <p:tgtEl>
                                          <p:spTgt spid="34"/>
                                        </p:tgtEl>
                                      </p:cBhvr>
                                    </p:animEffect>
                                  </p:childTnLst>
                                </p:cTn>
                              </p:par>
                              <p:par>
                                <p:cTn id="194" presetID="22" presetClass="entr" presetSubtype="4" fill="hold" grpId="0" nodeType="withEffect">
                                  <p:stCondLst>
                                    <p:cond delay="0"/>
                                  </p:stCondLst>
                                  <p:childTnLst>
                                    <p:set>
                                      <p:cBhvr>
                                        <p:cTn id="195" dur="1" fill="hold">
                                          <p:stCondLst>
                                            <p:cond delay="0"/>
                                          </p:stCondLst>
                                        </p:cTn>
                                        <p:tgtEl>
                                          <p:spTgt spid="33"/>
                                        </p:tgtEl>
                                        <p:attrNameLst>
                                          <p:attrName>style.visibility</p:attrName>
                                        </p:attrNameLst>
                                      </p:cBhvr>
                                      <p:to>
                                        <p:strVal val="visible"/>
                                      </p:to>
                                    </p:set>
                                    <p:animEffect transition="in" filter="wipe(down)">
                                      <p:cBhvr>
                                        <p:cTn id="196" dur="500"/>
                                        <p:tgtEl>
                                          <p:spTgt spid="33"/>
                                        </p:tgtEl>
                                      </p:cBhvr>
                                    </p:animEffect>
                                  </p:childTnLst>
                                </p:cTn>
                              </p:par>
                              <p:par>
                                <p:cTn id="197" presetID="22" presetClass="entr" presetSubtype="4" fill="hold" grpId="0" nodeType="withEffect">
                                  <p:stCondLst>
                                    <p:cond delay="0"/>
                                  </p:stCondLst>
                                  <p:childTnLst>
                                    <p:set>
                                      <p:cBhvr>
                                        <p:cTn id="198" dur="1" fill="hold">
                                          <p:stCondLst>
                                            <p:cond delay="0"/>
                                          </p:stCondLst>
                                        </p:cTn>
                                        <p:tgtEl>
                                          <p:spTgt spid="32"/>
                                        </p:tgtEl>
                                        <p:attrNameLst>
                                          <p:attrName>style.visibility</p:attrName>
                                        </p:attrNameLst>
                                      </p:cBhvr>
                                      <p:to>
                                        <p:strVal val="visible"/>
                                      </p:to>
                                    </p:set>
                                    <p:animEffect transition="in" filter="wipe(down)">
                                      <p:cBhvr>
                                        <p:cTn id="19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p:bldP spid="45" grpId="0"/>
      <p:bldP spid="46" grpId="0"/>
      <p:bldP spid="47" grpId="0"/>
      <p:bldP spid="48" grpId="0"/>
      <p:bldP spid="49" grpId="0"/>
      <p:bldP spid="50" grpId="0"/>
      <p:bldP spid="51" grpId="0"/>
      <p:bldP spid="5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025957" y="3209079"/>
            <a:ext cx="842415" cy="715196"/>
          </a:xfrm>
          <a:prstGeom prst="rect">
            <a:avLst/>
          </a:prstGeom>
          <a:noFill/>
        </p:spPr>
        <p:txBody>
          <a:bodyPr wrap="square"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点击添加</a:t>
            </a:r>
            <a:endParaRPr kumimoji="0" lang="en-US" altLang="zh-CN"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文字</a:t>
            </a:r>
          </a:p>
        </p:txBody>
      </p:sp>
      <p:sp>
        <p:nvSpPr>
          <p:cNvPr id="17" name="TextBox 16"/>
          <p:cNvSpPr txBox="1"/>
          <p:nvPr/>
        </p:nvSpPr>
        <p:spPr>
          <a:xfrm>
            <a:off x="2123749" y="2093959"/>
            <a:ext cx="1193420" cy="922817"/>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点击添加</a:t>
            </a:r>
            <a:endParaRPr kumimoji="0" lang="en-US" altLang="zh-CN"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文字点击添加</a:t>
            </a:r>
            <a:endParaRPr kumimoji="0" lang="en-US" altLang="zh-CN"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文字</a:t>
            </a:r>
          </a:p>
        </p:txBody>
      </p:sp>
      <p:sp>
        <p:nvSpPr>
          <p:cNvPr id="18" name="TextBox 17"/>
          <p:cNvSpPr txBox="1"/>
          <p:nvPr/>
        </p:nvSpPr>
        <p:spPr>
          <a:xfrm>
            <a:off x="3607913" y="3033755"/>
            <a:ext cx="842415" cy="715196"/>
          </a:xfrm>
          <a:prstGeom prst="rect">
            <a:avLst/>
          </a:prstGeom>
          <a:noFill/>
        </p:spPr>
        <p:txBody>
          <a:bodyPr wrap="square" rtlCol="0" anchor="ctr">
            <a:spAutoFit/>
          </a:bodyPr>
          <a:lstStyle>
            <a:defPPr>
              <a:defRPr lang="zh-CN"/>
            </a:defPPr>
            <a:lvl1pPr algn="ctr">
              <a:defRPr sz="16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点击添加</a:t>
            </a:r>
            <a:endParaRPr kumimoji="0" lang="en-US" altLang="zh-CN"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文字</a:t>
            </a:r>
          </a:p>
        </p:txBody>
      </p:sp>
      <p:sp>
        <p:nvSpPr>
          <p:cNvPr id="19" name="TextBox 18"/>
          <p:cNvSpPr txBox="1"/>
          <p:nvPr/>
        </p:nvSpPr>
        <p:spPr>
          <a:xfrm>
            <a:off x="4689429" y="2326872"/>
            <a:ext cx="1193420" cy="507575"/>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点击添加</a:t>
            </a:r>
            <a:endParaRPr kumimoji="0" lang="en-US" altLang="zh-CN"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文字点击</a:t>
            </a:r>
          </a:p>
        </p:txBody>
      </p:sp>
      <p:sp>
        <p:nvSpPr>
          <p:cNvPr id="20" name="矩形 19"/>
          <p:cNvSpPr/>
          <p:nvPr/>
        </p:nvSpPr>
        <p:spPr>
          <a:xfrm>
            <a:off x="6454228" y="1654126"/>
            <a:ext cx="1943204" cy="2652842"/>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5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点击添加小标题</a:t>
            </a:r>
            <a:endParaRPr kumimoji="0" lang="en-US" altLang="zh-CN" sz="15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endParaRPr>
          </a:p>
        </p:txBody>
      </p:sp>
      <p:sp>
        <p:nvSpPr>
          <p:cNvPr id="21" name="Freeform 4"/>
          <p:cNvSpPr/>
          <p:nvPr/>
        </p:nvSpPr>
        <p:spPr bwMode="auto">
          <a:xfrm>
            <a:off x="1838595" y="1690397"/>
            <a:ext cx="1746805" cy="1746869"/>
          </a:xfrm>
          <a:custGeom>
            <a:avLst/>
            <a:gdLst/>
            <a:ahLst/>
            <a:cxnLst/>
            <a:rect l="l" t="t" r="r" b="b"/>
            <a:pathLst>
              <a:path w="2628619" h="2628031">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chemeClr val="bg1">
              <a:lumMod val="65000"/>
            </a:schemeClr>
          </a:solidFill>
          <a:ln w="3175" cap="flat" cmpd="sng" algn="ctr">
            <a:noFill/>
            <a:prstDash val="solid"/>
          </a:ln>
          <a:effectLst/>
        </p:spPr>
        <p:txBody>
          <a:bodyPr lIns="0" rIns="0" anchor="ctr"/>
          <a:lstStyle/>
          <a:p>
            <a:pPr marL="0" marR="0" lvl="0" indent="0" algn="ctr" defTabSz="685165" rtl="0" eaLnBrk="1" fontAlgn="base" latinLnBrk="0" hangingPunct="1">
              <a:lnSpc>
                <a:spcPct val="120000"/>
              </a:lnSpc>
              <a:spcBef>
                <a:spcPts val="450"/>
              </a:spcBef>
              <a:spcAft>
                <a:spcPts val="450"/>
              </a:spcAft>
              <a:buClrTx/>
              <a:buSzTx/>
              <a:buFontTx/>
              <a:buNone/>
              <a:defRPr/>
            </a:pPr>
            <a:endParaRPr kumimoji="0" lang="en-US" sz="21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22" name="Freeform 6"/>
          <p:cNvSpPr/>
          <p:nvPr/>
        </p:nvSpPr>
        <p:spPr bwMode="auto">
          <a:xfrm>
            <a:off x="3330306" y="2642512"/>
            <a:ext cx="1380704" cy="1380757"/>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1"/>
          </a:solidFill>
          <a:ln w="3175" cap="flat" cmpd="sng" algn="ctr">
            <a:noFill/>
            <a:prstDash val="solid"/>
          </a:ln>
          <a:effectLst/>
        </p:spPr>
        <p:txBody>
          <a:bodyPr lIns="0" rIns="0" anchor="ctr"/>
          <a:lstStyle/>
          <a:p>
            <a:pPr marL="0" marR="0" lvl="0" indent="0" algn="ctr" defTabSz="685165" rtl="0" eaLnBrk="1" fontAlgn="base" latinLnBrk="0" hangingPunct="1">
              <a:lnSpc>
                <a:spcPct val="120000"/>
              </a:lnSpc>
              <a:spcBef>
                <a:spcPts val="450"/>
              </a:spcBef>
              <a:spcAft>
                <a:spcPts val="450"/>
              </a:spcAft>
              <a:buClrTx/>
              <a:buSzTx/>
              <a:buFontTx/>
              <a:buNone/>
              <a:defRPr/>
            </a:pPr>
            <a:endParaRPr kumimoji="0" lang="en-US" sz="2100" b="0" i="0" u="none" strike="noStrike" kern="0" cap="none" spc="0" normalizeH="0" baseline="0" noProof="0" dirty="0">
              <a:ln>
                <a:noFill/>
              </a:ln>
              <a:solidFill>
                <a:srgbClr val="414455"/>
              </a:solidFill>
              <a:effectLst/>
              <a:uLnTx/>
              <a:uFillTx/>
              <a:latin typeface="微软雅黑" panose="020B0503020204020204" pitchFamily="34" charset="-122"/>
              <a:ea typeface="微软雅黑" panose="020B0503020204020204" pitchFamily="34" charset="-122"/>
              <a:cs typeface="+mn-cs"/>
            </a:endParaRPr>
          </a:p>
        </p:txBody>
      </p:sp>
      <p:sp>
        <p:nvSpPr>
          <p:cNvPr id="23" name="Freeform 8"/>
          <p:cNvSpPr/>
          <p:nvPr/>
        </p:nvSpPr>
        <p:spPr bwMode="auto">
          <a:xfrm>
            <a:off x="685592" y="2775982"/>
            <a:ext cx="1523907" cy="1523060"/>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chemeClr val="accent1"/>
          </a:solidFill>
          <a:ln w="3175" cap="flat" cmpd="sng" algn="ctr">
            <a:noFill/>
            <a:prstDash val="solid"/>
          </a:ln>
          <a:effectLst/>
        </p:spPr>
        <p:txBody>
          <a:bodyPr lIns="0" rIns="0" anchor="ctr"/>
          <a:lstStyle/>
          <a:p>
            <a:pPr marL="0" marR="0" lvl="0" indent="0" algn="ctr" defTabSz="685165" rtl="0" eaLnBrk="1" fontAlgn="base" latinLnBrk="0" hangingPunct="1">
              <a:lnSpc>
                <a:spcPct val="120000"/>
              </a:lnSpc>
              <a:spcBef>
                <a:spcPts val="450"/>
              </a:spcBef>
              <a:spcAft>
                <a:spcPts val="450"/>
              </a:spcAft>
              <a:buClrTx/>
              <a:buSzTx/>
              <a:buFontTx/>
              <a:buNone/>
              <a:defRPr/>
            </a:pPr>
            <a:endParaRPr kumimoji="0" lang="en-US" sz="21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24" name="Freeform 6"/>
          <p:cNvSpPr/>
          <p:nvPr/>
        </p:nvSpPr>
        <p:spPr bwMode="auto">
          <a:xfrm>
            <a:off x="4443769" y="1745410"/>
            <a:ext cx="1667814" cy="1667878"/>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bg1">
              <a:lumMod val="65000"/>
            </a:schemeClr>
          </a:solidFill>
          <a:ln w="3175" cap="flat" cmpd="sng" algn="ctr">
            <a:noFill/>
            <a:prstDash val="solid"/>
          </a:ln>
          <a:effectLst/>
        </p:spPr>
        <p:txBody>
          <a:bodyPr lIns="0" rIns="0" anchor="ctr"/>
          <a:lstStyle/>
          <a:p>
            <a:pPr marL="0" marR="0" lvl="0" indent="0" algn="ctr" defTabSz="685165" rtl="0" eaLnBrk="1" fontAlgn="base" latinLnBrk="0" hangingPunct="1">
              <a:lnSpc>
                <a:spcPct val="120000"/>
              </a:lnSpc>
              <a:spcBef>
                <a:spcPts val="450"/>
              </a:spcBef>
              <a:spcAft>
                <a:spcPts val="450"/>
              </a:spcAft>
              <a:buClrTx/>
              <a:buSzTx/>
              <a:buFontTx/>
              <a:buNone/>
              <a:defRPr/>
            </a:pPr>
            <a:endParaRPr kumimoji="0" lang="en-US" sz="21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2" name="矩形 11"/>
          <p:cNvSpPr/>
          <p:nvPr/>
        </p:nvSpPr>
        <p:spPr>
          <a:xfrm>
            <a:off x="3114597" y="952414"/>
            <a:ext cx="2880301" cy="347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点击添加小标题</a:t>
            </a:r>
          </a:p>
        </p:txBody>
      </p:sp>
      <p:sp>
        <p:nvSpPr>
          <p:cNvPr id="13" name="文本框 2"/>
          <p:cNvSpPr txBox="1"/>
          <p:nvPr/>
        </p:nvSpPr>
        <p:spPr>
          <a:xfrm>
            <a:off x="1279349" y="128380"/>
            <a:ext cx="2465430" cy="4153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1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3"/>
                                        </p:tgtEl>
                                        <p:attrNameLst>
                                          <p:attrName>ppt_y</p:attrName>
                                        </p:attrNameLst>
                                      </p:cBhvr>
                                      <p:tavLst>
                                        <p:tav tm="0">
                                          <p:val>
                                            <p:strVal val="#ppt_y"/>
                                          </p:val>
                                        </p:tav>
                                        <p:tav tm="100000">
                                          <p:val>
                                            <p:strVal val="#ppt_y"/>
                                          </p:val>
                                        </p:tav>
                                      </p:tavLst>
                                    </p:anim>
                                    <p:anim calcmode="lin" valueType="num">
                                      <p:cBhvr>
                                        <p:cTn id="9"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3"/>
                                        </p:tgtEl>
                                      </p:cBhvr>
                                    </p:animEffect>
                                  </p:childTnLst>
                                </p:cTn>
                              </p:par>
                            </p:childTnLst>
                          </p:cTn>
                        </p:par>
                        <p:par>
                          <p:cTn id="12" fill="hold">
                            <p:stCondLst>
                              <p:cond delay="850"/>
                            </p:stCondLst>
                            <p:childTnLst>
                              <p:par>
                                <p:cTn id="13" presetID="16" presetClass="entr" presetSubtype="37"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arn(outVertical)">
                                      <p:cBhvr>
                                        <p:cTn id="15" dur="500"/>
                                        <p:tgtEl>
                                          <p:spTgt spid="12"/>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par>
                                <p:cTn id="20" presetID="8" presetClass="emph" presetSubtype="0" repeatCount="indefinite" fill="hold" grpId="1" nodeType="withEffect">
                                  <p:stCondLst>
                                    <p:cond delay="0"/>
                                  </p:stCondLst>
                                  <p:childTnLst>
                                    <p:animRot by="-86400000">
                                      <p:cBhvr>
                                        <p:cTn id="21" dur="8000" fill="hold"/>
                                        <p:tgtEl>
                                          <p:spTgt spid="23"/>
                                        </p:tgtEl>
                                        <p:attrNameLst>
                                          <p:attrName>r</p:attrName>
                                        </p:attrNameLst>
                                      </p:cBhvr>
                                    </p:animRot>
                                  </p:childTnLst>
                                </p:cTn>
                              </p:par>
                              <p:par>
                                <p:cTn id="22" presetID="53" presetClass="entr" presetSubtype="16" fill="hold" grpId="0" nodeType="withEffect">
                                  <p:stCondLst>
                                    <p:cond delay="500"/>
                                  </p:stCondLst>
                                  <p:childTnLst>
                                    <p:set>
                                      <p:cBhvr>
                                        <p:cTn id="23" dur="1" fill="hold">
                                          <p:stCondLst>
                                            <p:cond delay="0"/>
                                          </p:stCondLst>
                                        </p:cTn>
                                        <p:tgtEl>
                                          <p:spTgt spid="16"/>
                                        </p:tgtEl>
                                        <p:attrNameLst>
                                          <p:attrName>style.visibility</p:attrName>
                                        </p:attrNameLst>
                                      </p:cBhvr>
                                      <p:to>
                                        <p:strVal val="visible"/>
                                      </p:to>
                                    </p:set>
                                    <p:anim calcmode="lin" valueType="num">
                                      <p:cBhvr>
                                        <p:cTn id="24" dur="500" fill="hold"/>
                                        <p:tgtEl>
                                          <p:spTgt spid="16"/>
                                        </p:tgtEl>
                                        <p:attrNameLst>
                                          <p:attrName>ppt_w</p:attrName>
                                        </p:attrNameLst>
                                      </p:cBhvr>
                                      <p:tavLst>
                                        <p:tav tm="0">
                                          <p:val>
                                            <p:fltVal val="0"/>
                                          </p:val>
                                        </p:tav>
                                        <p:tav tm="100000">
                                          <p:val>
                                            <p:strVal val="#ppt_w"/>
                                          </p:val>
                                        </p:tav>
                                      </p:tavLst>
                                    </p:anim>
                                    <p:anim calcmode="lin" valueType="num">
                                      <p:cBhvr>
                                        <p:cTn id="25" dur="500" fill="hold"/>
                                        <p:tgtEl>
                                          <p:spTgt spid="16"/>
                                        </p:tgtEl>
                                        <p:attrNameLst>
                                          <p:attrName>ppt_h</p:attrName>
                                        </p:attrNameLst>
                                      </p:cBhvr>
                                      <p:tavLst>
                                        <p:tav tm="0">
                                          <p:val>
                                            <p:fltVal val="0"/>
                                          </p:val>
                                        </p:tav>
                                        <p:tav tm="100000">
                                          <p:val>
                                            <p:strVal val="#ppt_h"/>
                                          </p:val>
                                        </p:tav>
                                      </p:tavLst>
                                    </p:anim>
                                    <p:animEffect transition="in" filter="fade">
                                      <p:cBhvr>
                                        <p:cTn id="26" dur="500"/>
                                        <p:tgtEl>
                                          <p:spTgt spid="16"/>
                                        </p:tgtEl>
                                      </p:cBhvr>
                                    </p:animEffect>
                                  </p:childTnLst>
                                </p:cTn>
                              </p:par>
                              <p:par>
                                <p:cTn id="27" presetID="10" presetClass="entr" presetSubtype="0" fill="hold" grpId="0" nodeType="withEffect">
                                  <p:stCondLst>
                                    <p:cond delay="1500"/>
                                  </p:stCondLst>
                                  <p:childTnLst>
                                    <p:set>
                                      <p:cBhvr>
                                        <p:cTn id="28" dur="1" fill="hold">
                                          <p:stCondLst>
                                            <p:cond delay="0"/>
                                          </p:stCondLst>
                                        </p:cTn>
                                        <p:tgtEl>
                                          <p:spTgt spid="21"/>
                                        </p:tgtEl>
                                        <p:attrNameLst>
                                          <p:attrName>style.visibility</p:attrName>
                                        </p:attrNameLst>
                                      </p:cBhvr>
                                      <p:to>
                                        <p:strVal val="visible"/>
                                      </p:to>
                                    </p:set>
                                    <p:animEffect transition="in" filter="fade">
                                      <p:cBhvr>
                                        <p:cTn id="29" dur="500"/>
                                        <p:tgtEl>
                                          <p:spTgt spid="21"/>
                                        </p:tgtEl>
                                      </p:cBhvr>
                                    </p:animEffect>
                                  </p:childTnLst>
                                </p:cTn>
                              </p:par>
                              <p:par>
                                <p:cTn id="30" presetID="8" presetClass="emph" presetSubtype="0" repeatCount="indefinite" fill="hold" grpId="1" nodeType="withEffect">
                                  <p:stCondLst>
                                    <p:cond delay="1500"/>
                                  </p:stCondLst>
                                  <p:childTnLst>
                                    <p:animRot by="64800000">
                                      <p:cBhvr>
                                        <p:cTn id="31" dur="7500" fill="hold"/>
                                        <p:tgtEl>
                                          <p:spTgt spid="21"/>
                                        </p:tgtEl>
                                        <p:attrNameLst>
                                          <p:attrName>r</p:attrName>
                                        </p:attrNameLst>
                                      </p:cBhvr>
                                    </p:animRot>
                                  </p:childTnLst>
                                </p:cTn>
                              </p:par>
                              <p:par>
                                <p:cTn id="32" presetID="53" presetClass="entr" presetSubtype="16" fill="hold" grpId="0" nodeType="withEffect">
                                  <p:stCondLst>
                                    <p:cond delay="200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animEffect transition="in" filter="fade">
                                      <p:cBhvr>
                                        <p:cTn id="36" dur="500"/>
                                        <p:tgtEl>
                                          <p:spTgt spid="17"/>
                                        </p:tgtEl>
                                      </p:cBhvr>
                                    </p:animEffect>
                                  </p:childTnLst>
                                </p:cTn>
                              </p:par>
                              <p:par>
                                <p:cTn id="37" presetID="10" presetClass="entr" presetSubtype="0" fill="hold" grpId="0" nodeType="withEffect">
                                  <p:stCondLst>
                                    <p:cond delay="300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500"/>
                                        <p:tgtEl>
                                          <p:spTgt spid="22"/>
                                        </p:tgtEl>
                                      </p:cBhvr>
                                    </p:animEffect>
                                  </p:childTnLst>
                                </p:cTn>
                              </p:par>
                              <p:par>
                                <p:cTn id="40" presetID="8" presetClass="emph" presetSubtype="0" repeatCount="indefinite" fill="hold" grpId="1" nodeType="withEffect">
                                  <p:stCondLst>
                                    <p:cond delay="3000"/>
                                  </p:stCondLst>
                                  <p:childTnLst>
                                    <p:animRot by="-108000000">
                                      <p:cBhvr>
                                        <p:cTn id="41" dur="7500" fill="hold"/>
                                        <p:tgtEl>
                                          <p:spTgt spid="22"/>
                                        </p:tgtEl>
                                        <p:attrNameLst>
                                          <p:attrName>r</p:attrName>
                                        </p:attrNameLst>
                                      </p:cBhvr>
                                    </p:animRot>
                                  </p:childTnLst>
                                </p:cTn>
                              </p:par>
                              <p:par>
                                <p:cTn id="42" presetID="53" presetClass="entr" presetSubtype="16" fill="hold" grpId="0" nodeType="withEffect">
                                  <p:stCondLst>
                                    <p:cond delay="4000"/>
                                  </p:stCondLst>
                                  <p:childTnLst>
                                    <p:set>
                                      <p:cBhvr>
                                        <p:cTn id="43" dur="1" fill="hold">
                                          <p:stCondLst>
                                            <p:cond delay="0"/>
                                          </p:stCondLst>
                                        </p:cTn>
                                        <p:tgtEl>
                                          <p:spTgt spid="18"/>
                                        </p:tgtEl>
                                        <p:attrNameLst>
                                          <p:attrName>style.visibility</p:attrName>
                                        </p:attrNameLst>
                                      </p:cBhvr>
                                      <p:to>
                                        <p:strVal val="visible"/>
                                      </p:to>
                                    </p:set>
                                    <p:anim calcmode="lin" valueType="num">
                                      <p:cBhvr>
                                        <p:cTn id="44" dur="500" fill="hold"/>
                                        <p:tgtEl>
                                          <p:spTgt spid="18"/>
                                        </p:tgtEl>
                                        <p:attrNameLst>
                                          <p:attrName>ppt_w</p:attrName>
                                        </p:attrNameLst>
                                      </p:cBhvr>
                                      <p:tavLst>
                                        <p:tav tm="0">
                                          <p:val>
                                            <p:fltVal val="0"/>
                                          </p:val>
                                        </p:tav>
                                        <p:tav tm="100000">
                                          <p:val>
                                            <p:strVal val="#ppt_w"/>
                                          </p:val>
                                        </p:tav>
                                      </p:tavLst>
                                    </p:anim>
                                    <p:anim calcmode="lin" valueType="num">
                                      <p:cBhvr>
                                        <p:cTn id="45" dur="500" fill="hold"/>
                                        <p:tgtEl>
                                          <p:spTgt spid="18"/>
                                        </p:tgtEl>
                                        <p:attrNameLst>
                                          <p:attrName>ppt_h</p:attrName>
                                        </p:attrNameLst>
                                      </p:cBhvr>
                                      <p:tavLst>
                                        <p:tav tm="0">
                                          <p:val>
                                            <p:fltVal val="0"/>
                                          </p:val>
                                        </p:tav>
                                        <p:tav tm="100000">
                                          <p:val>
                                            <p:strVal val="#ppt_h"/>
                                          </p:val>
                                        </p:tav>
                                      </p:tavLst>
                                    </p:anim>
                                    <p:animEffect transition="in" filter="fade">
                                      <p:cBhvr>
                                        <p:cTn id="46" dur="500"/>
                                        <p:tgtEl>
                                          <p:spTgt spid="18"/>
                                        </p:tgtEl>
                                      </p:cBhvr>
                                    </p:animEffect>
                                  </p:childTnLst>
                                </p:cTn>
                              </p:par>
                              <p:par>
                                <p:cTn id="47" presetID="10" presetClass="entr" presetSubtype="0" fill="hold" grpId="0" nodeType="withEffect">
                                  <p:stCondLst>
                                    <p:cond delay="450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500"/>
                                        <p:tgtEl>
                                          <p:spTgt spid="24"/>
                                        </p:tgtEl>
                                      </p:cBhvr>
                                    </p:animEffect>
                                  </p:childTnLst>
                                </p:cTn>
                              </p:par>
                              <p:par>
                                <p:cTn id="50" presetID="8" presetClass="emph" presetSubtype="0" repeatCount="indefinite" fill="hold" grpId="1" nodeType="withEffect">
                                  <p:stCondLst>
                                    <p:cond delay="4500"/>
                                  </p:stCondLst>
                                  <p:childTnLst>
                                    <p:animRot by="86400000">
                                      <p:cBhvr>
                                        <p:cTn id="51" dur="7000" fill="hold"/>
                                        <p:tgtEl>
                                          <p:spTgt spid="24"/>
                                        </p:tgtEl>
                                        <p:attrNameLst>
                                          <p:attrName>r</p:attrName>
                                        </p:attrNameLst>
                                      </p:cBhvr>
                                    </p:animRot>
                                  </p:childTnLst>
                                </p:cTn>
                              </p:par>
                              <p:par>
                                <p:cTn id="52" presetID="53" presetClass="entr" presetSubtype="16" fill="hold" grpId="0" nodeType="withEffect">
                                  <p:stCondLst>
                                    <p:cond delay="5000"/>
                                  </p:stCondLst>
                                  <p:childTnLst>
                                    <p:set>
                                      <p:cBhvr>
                                        <p:cTn id="53" dur="1" fill="hold">
                                          <p:stCondLst>
                                            <p:cond delay="0"/>
                                          </p:stCondLst>
                                        </p:cTn>
                                        <p:tgtEl>
                                          <p:spTgt spid="19"/>
                                        </p:tgtEl>
                                        <p:attrNameLst>
                                          <p:attrName>style.visibility</p:attrName>
                                        </p:attrNameLst>
                                      </p:cBhvr>
                                      <p:to>
                                        <p:strVal val="visible"/>
                                      </p:to>
                                    </p:set>
                                    <p:anim calcmode="lin" valueType="num">
                                      <p:cBhvr>
                                        <p:cTn id="54" dur="500" fill="hold"/>
                                        <p:tgtEl>
                                          <p:spTgt spid="19"/>
                                        </p:tgtEl>
                                        <p:attrNameLst>
                                          <p:attrName>ppt_w</p:attrName>
                                        </p:attrNameLst>
                                      </p:cBhvr>
                                      <p:tavLst>
                                        <p:tav tm="0">
                                          <p:val>
                                            <p:fltVal val="0"/>
                                          </p:val>
                                        </p:tav>
                                        <p:tav tm="100000">
                                          <p:val>
                                            <p:strVal val="#ppt_w"/>
                                          </p:val>
                                        </p:tav>
                                      </p:tavLst>
                                    </p:anim>
                                    <p:anim calcmode="lin" valueType="num">
                                      <p:cBhvr>
                                        <p:cTn id="55" dur="500" fill="hold"/>
                                        <p:tgtEl>
                                          <p:spTgt spid="19"/>
                                        </p:tgtEl>
                                        <p:attrNameLst>
                                          <p:attrName>ppt_h</p:attrName>
                                        </p:attrNameLst>
                                      </p:cBhvr>
                                      <p:tavLst>
                                        <p:tav tm="0">
                                          <p:val>
                                            <p:fltVal val="0"/>
                                          </p:val>
                                        </p:tav>
                                        <p:tav tm="100000">
                                          <p:val>
                                            <p:strVal val="#ppt_h"/>
                                          </p:val>
                                        </p:tav>
                                      </p:tavLst>
                                    </p:anim>
                                    <p:animEffect transition="in" filter="fade">
                                      <p:cBhvr>
                                        <p:cTn id="56" dur="500"/>
                                        <p:tgtEl>
                                          <p:spTgt spid="19"/>
                                        </p:tgtEl>
                                      </p:cBhvr>
                                    </p:animEffect>
                                  </p:childTnLst>
                                </p:cTn>
                              </p:par>
                              <p:par>
                                <p:cTn id="57" presetID="22" presetClass="entr" presetSubtype="8" fill="hold" grpId="0" nodeType="withEffect">
                                  <p:stCondLst>
                                    <p:cond delay="6500"/>
                                  </p:stCondLst>
                                  <p:childTnLst>
                                    <p:set>
                                      <p:cBhvr>
                                        <p:cTn id="58" dur="1" fill="hold">
                                          <p:stCondLst>
                                            <p:cond delay="0"/>
                                          </p:stCondLst>
                                        </p:cTn>
                                        <p:tgtEl>
                                          <p:spTgt spid="20"/>
                                        </p:tgtEl>
                                        <p:attrNameLst>
                                          <p:attrName>style.visibility</p:attrName>
                                        </p:attrNameLst>
                                      </p:cBhvr>
                                      <p:to>
                                        <p:strVal val="visible"/>
                                      </p:to>
                                    </p:set>
                                    <p:animEffect transition="in" filter="wipe(left)">
                                      <p:cBhvr>
                                        <p:cTn id="5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animBg="1"/>
      <p:bldP spid="21" grpId="1" animBg="1"/>
      <p:bldP spid="22" grpId="0" animBg="1"/>
      <p:bldP spid="22" grpId="1" animBg="1"/>
      <p:bldP spid="23" grpId="0" animBg="1"/>
      <p:bldP spid="23" grpId="1" animBg="1"/>
      <p:bldP spid="24" grpId="0" animBg="1"/>
      <p:bldP spid="24" grpId="1" animBg="1"/>
      <p:bldP spid="12" grpId="0" animBg="1"/>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箭头3"/>
          <p:cNvSpPr/>
          <p:nvPr/>
        </p:nvSpPr>
        <p:spPr bwMode="gray">
          <a:xfrm flipV="1">
            <a:off x="1890274" y="2625728"/>
            <a:ext cx="1206386" cy="1406586"/>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ysClr val="windowText" lastClr="000000"/>
              </a:solidFill>
              <a:effectLst/>
              <a:uLnTx/>
              <a:uFillTx/>
              <a:latin typeface="Calibri" panose="020F0502020204030204"/>
              <a:ea typeface="宋体" panose="02010600030101010101" pitchFamily="2" charset="-122"/>
              <a:cs typeface="+mn-cs"/>
            </a:endParaRPr>
          </a:p>
        </p:txBody>
      </p:sp>
      <p:sp>
        <p:nvSpPr>
          <p:cNvPr id="212" name="箭头2"/>
          <p:cNvSpPr/>
          <p:nvPr/>
        </p:nvSpPr>
        <p:spPr bwMode="gray">
          <a:xfrm rot="16200000">
            <a:off x="2208343" y="2107498"/>
            <a:ext cx="358192" cy="1433957"/>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ysClr val="windowText" lastClr="000000"/>
              </a:solidFill>
              <a:effectLst/>
              <a:uLnTx/>
              <a:uFillTx/>
              <a:latin typeface="Calibri" panose="020F0502020204030204"/>
              <a:ea typeface="宋体" panose="02010600030101010101" pitchFamily="2" charset="-122"/>
              <a:cs typeface="+mn-cs"/>
            </a:endParaRPr>
          </a:p>
        </p:txBody>
      </p:sp>
      <p:sp>
        <p:nvSpPr>
          <p:cNvPr id="213" name="箭头1"/>
          <p:cNvSpPr/>
          <p:nvPr/>
        </p:nvSpPr>
        <p:spPr bwMode="gray">
          <a:xfrm>
            <a:off x="1882515" y="1543009"/>
            <a:ext cx="1206386" cy="1406586"/>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ysClr val="windowText" lastClr="000000"/>
              </a:solidFill>
              <a:effectLst/>
              <a:uLnTx/>
              <a:uFillTx/>
              <a:latin typeface="Calibri" panose="020F0502020204030204"/>
              <a:ea typeface="宋体" panose="02010600030101010101" pitchFamily="2" charset="-122"/>
              <a:cs typeface="+mn-cs"/>
            </a:endParaRPr>
          </a:p>
        </p:txBody>
      </p:sp>
      <p:sp>
        <p:nvSpPr>
          <p:cNvPr id="214" name="文本1"/>
          <p:cNvSpPr>
            <a:spLocks noChangeArrowheads="1"/>
          </p:cNvSpPr>
          <p:nvPr/>
        </p:nvSpPr>
        <p:spPr bwMode="gray">
          <a:xfrm>
            <a:off x="5165637" y="1276280"/>
            <a:ext cx="2534581" cy="866249"/>
          </a:xfrm>
          <a:prstGeom prst="roundRect">
            <a:avLst>
              <a:gd name="adj" fmla="val 11505"/>
            </a:avLst>
          </a:prstGeom>
          <a:solidFill>
            <a:schemeClr val="bg1">
              <a:lumMod val="85000"/>
            </a:schemeClr>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2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    点击添加文字，点击添加文字</a:t>
            </a:r>
            <a:endParaRPr kumimoji="0" lang="zh-CN" altLang="zh-CN" sz="12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15" name="标题1"/>
          <p:cNvSpPr>
            <a:spLocks noChangeArrowheads="1"/>
          </p:cNvSpPr>
          <p:nvPr/>
        </p:nvSpPr>
        <p:spPr bwMode="gray">
          <a:xfrm>
            <a:off x="3172247" y="1276280"/>
            <a:ext cx="1993390" cy="866249"/>
          </a:xfrm>
          <a:prstGeom prst="roundRect">
            <a:avLst>
              <a:gd name="adj" fmla="val 11921"/>
            </a:avLst>
          </a:prstGeom>
          <a:solidFill>
            <a:schemeClr val="accent1"/>
          </a:solidFill>
          <a:ln w="25400" cap="flat" cmpd="sng" algn="ctr">
            <a:noFill/>
            <a:prstDash val="solid"/>
          </a:ln>
          <a:effectLst/>
          <a:scene3d>
            <a:camera prst="orthographicFront">
              <a:rot lat="0" lon="0" rev="0"/>
            </a:camera>
            <a:lightRig rig="contrasting" dir="t">
              <a:rot lat="0" lon="0" rev="7800000"/>
            </a:lightRig>
          </a:scene3d>
          <a:sp3d/>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20000"/>
              </a:lnSpc>
              <a:spcBef>
                <a:spcPct val="0"/>
              </a:spcBef>
              <a:spcAft>
                <a:spcPct val="0"/>
              </a:spcAft>
              <a:buClrTx/>
              <a:buSzTx/>
              <a:buFontTx/>
              <a:buNone/>
              <a:defRPr/>
            </a:pPr>
            <a:r>
              <a:rPr kumimoji="0" lang="zh-CN" altLang="en-US" sz="1350" b="1" i="0" u="none" strike="noStrike" kern="120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mn-cs"/>
              </a:rPr>
              <a:t>        点击添加文本</a:t>
            </a:r>
            <a:endParaRPr kumimoji="0" lang="zh-CN" altLang="zh-CN" sz="1350" b="1" i="0" u="none" strike="noStrike" kern="120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mn-cs"/>
            </a:endParaRPr>
          </a:p>
        </p:txBody>
      </p:sp>
      <p:sp>
        <p:nvSpPr>
          <p:cNvPr id="216" name="文本2"/>
          <p:cNvSpPr>
            <a:spLocks noChangeArrowheads="1"/>
          </p:cNvSpPr>
          <p:nvPr/>
        </p:nvSpPr>
        <p:spPr bwMode="gray">
          <a:xfrm>
            <a:off x="5165637" y="2353235"/>
            <a:ext cx="2534581" cy="866249"/>
          </a:xfrm>
          <a:prstGeom prst="roundRect">
            <a:avLst>
              <a:gd name="adj" fmla="val 11505"/>
            </a:avLst>
          </a:prstGeom>
          <a:solidFill>
            <a:schemeClr val="bg1">
              <a:lumMod val="85000"/>
            </a:schemeClr>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20000"/>
              </a:lnSpc>
              <a:spcBef>
                <a:spcPct val="0"/>
              </a:spcBef>
              <a:spcAft>
                <a:spcPct val="0"/>
              </a:spcAft>
              <a:buClrTx/>
              <a:buSzTx/>
              <a:buFontTx/>
              <a:buNone/>
              <a:defRPr/>
            </a:pPr>
            <a:endParaRPr kumimoji="0" lang="en-US" altLang="zh-CN" sz="12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2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点击添加文字，点击添加文字</a:t>
            </a:r>
            <a:endParaRPr kumimoji="0" lang="zh-CN" altLang="zh-CN" sz="12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20000"/>
              </a:lnSpc>
              <a:spcBef>
                <a:spcPct val="0"/>
              </a:spcBef>
              <a:spcAft>
                <a:spcPct val="0"/>
              </a:spcAft>
              <a:buClrTx/>
              <a:buSzTx/>
              <a:buFontTx/>
              <a:buNone/>
              <a:defRPr/>
            </a:pPr>
            <a:endParaRPr kumimoji="0" lang="zh-CN" altLang="zh-CN" sz="12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17" name="标题2"/>
          <p:cNvSpPr>
            <a:spLocks noChangeArrowheads="1"/>
          </p:cNvSpPr>
          <p:nvPr/>
        </p:nvSpPr>
        <p:spPr bwMode="gray">
          <a:xfrm>
            <a:off x="3181768" y="2353235"/>
            <a:ext cx="1983869" cy="866249"/>
          </a:xfrm>
          <a:prstGeom prst="roundRect">
            <a:avLst>
              <a:gd name="adj" fmla="val 11921"/>
            </a:avLst>
          </a:prstGeom>
          <a:solidFill>
            <a:schemeClr val="accent1"/>
          </a:solidFill>
          <a:ln w="25400" cap="flat" cmpd="sng" algn="ctr">
            <a:noFill/>
            <a:prstDash val="solid"/>
          </a:ln>
          <a:effectLst/>
          <a:scene3d>
            <a:camera prst="orthographicFront">
              <a:rot lat="0" lon="0" rev="0"/>
            </a:camera>
            <a:lightRig rig="contrasting" dir="t">
              <a:rot lat="0" lon="0" rev="7800000"/>
            </a:lightRig>
          </a:scene3d>
          <a:sp3d/>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20000"/>
              </a:lnSpc>
              <a:spcBef>
                <a:spcPct val="0"/>
              </a:spcBef>
              <a:spcAft>
                <a:spcPct val="0"/>
              </a:spcAft>
              <a:buClrTx/>
              <a:buSzTx/>
              <a:buFontTx/>
              <a:buNone/>
              <a:defRPr/>
            </a:pPr>
            <a:r>
              <a:rPr kumimoji="0" lang="zh-CN" altLang="en-US" sz="1350" b="1" i="0" u="none" strike="noStrike" kern="120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mn-cs"/>
              </a:rPr>
              <a:t>点击添加文本</a:t>
            </a:r>
            <a:endParaRPr kumimoji="0" lang="zh-CN" altLang="zh-CN" sz="1350" b="1" i="0" u="none" strike="noStrike" kern="120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mn-cs"/>
            </a:endParaRPr>
          </a:p>
        </p:txBody>
      </p:sp>
      <p:sp>
        <p:nvSpPr>
          <p:cNvPr id="218" name="文本3"/>
          <p:cNvSpPr>
            <a:spLocks noChangeArrowheads="1"/>
          </p:cNvSpPr>
          <p:nvPr/>
        </p:nvSpPr>
        <p:spPr bwMode="ltGray">
          <a:xfrm>
            <a:off x="5165637" y="3440714"/>
            <a:ext cx="2536961" cy="858328"/>
          </a:xfrm>
          <a:prstGeom prst="roundRect">
            <a:avLst>
              <a:gd name="adj" fmla="val 11505"/>
            </a:avLst>
          </a:prstGeom>
          <a:solidFill>
            <a:schemeClr val="bg1">
              <a:lumMod val="85000"/>
            </a:schemeClr>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2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    点击添加文字，点击添加文字</a:t>
            </a:r>
            <a:endParaRPr kumimoji="0" lang="zh-CN" altLang="zh-CN" sz="12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19" name="标题3"/>
          <p:cNvSpPr>
            <a:spLocks noChangeArrowheads="1"/>
          </p:cNvSpPr>
          <p:nvPr/>
        </p:nvSpPr>
        <p:spPr bwMode="gray">
          <a:xfrm>
            <a:off x="3167487" y="3433574"/>
            <a:ext cx="1998150" cy="865468"/>
          </a:xfrm>
          <a:prstGeom prst="roundRect">
            <a:avLst>
              <a:gd name="adj" fmla="val 11921"/>
            </a:avLst>
          </a:prstGeom>
          <a:solidFill>
            <a:schemeClr val="accent1"/>
          </a:solidFill>
          <a:ln w="25400" cap="flat" cmpd="sng" algn="ctr">
            <a:noFill/>
            <a:prstDash val="solid"/>
          </a:ln>
          <a:effectLst/>
          <a:scene3d>
            <a:camera prst="orthographicFront">
              <a:rot lat="0" lon="0" rev="0"/>
            </a:camera>
            <a:lightRig rig="contrasting" dir="t">
              <a:rot lat="0" lon="0" rev="7800000"/>
            </a:lightRig>
          </a:scene3d>
          <a:sp3d/>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20000"/>
              </a:lnSpc>
              <a:spcBef>
                <a:spcPct val="0"/>
              </a:spcBef>
              <a:spcAft>
                <a:spcPct val="0"/>
              </a:spcAft>
              <a:buClrTx/>
              <a:buSzTx/>
              <a:buFontTx/>
              <a:buNone/>
              <a:defRPr/>
            </a:pPr>
            <a:r>
              <a:rPr kumimoji="0" lang="zh-CN" altLang="en-US" sz="1350" b="1" i="0" u="none" strike="noStrike" kern="120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mn-cs"/>
              </a:rPr>
              <a:t>点击添加文本</a:t>
            </a:r>
            <a:endParaRPr kumimoji="0" lang="zh-CN" altLang="zh-CN" sz="1350" b="1" i="0" u="none" strike="noStrike" kern="120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mn-cs"/>
            </a:endParaRPr>
          </a:p>
        </p:txBody>
      </p:sp>
      <p:sp>
        <p:nvSpPr>
          <p:cNvPr id="220" name="Oval 19"/>
          <p:cNvSpPr>
            <a:spLocks noChangeArrowheads="1"/>
          </p:cNvSpPr>
          <p:nvPr/>
        </p:nvSpPr>
        <p:spPr bwMode="auto">
          <a:xfrm>
            <a:off x="1495260" y="2248002"/>
            <a:ext cx="1079438" cy="1079438"/>
          </a:xfrm>
          <a:prstGeom prst="roundRect">
            <a:avLst/>
          </a:prstGeom>
          <a:solidFill>
            <a:schemeClr val="accent1"/>
          </a:solidFill>
          <a:ln w="3175" cap="flat" cmpd="sng" algn="ctr">
            <a:noFill/>
            <a:prstDash val="solid"/>
          </a:ln>
          <a:effectLst/>
        </p:spPr>
        <p:txBody>
          <a:bodyPr lIns="94451" rIns="94451" bIns="134930"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500" b="1" i="0" u="none" strike="noStrike" kern="0" cap="none" spc="0" normalizeH="0" baseline="0" noProof="0" dirty="0">
                <a:ln>
                  <a:noFill/>
                </a:ln>
                <a:solidFill>
                  <a:srgbClr val="F9F9F9"/>
                </a:solidFill>
                <a:effectLst/>
                <a:uLnTx/>
                <a:uFillTx/>
                <a:latin typeface="微软雅黑" panose="020B0503020204020204" pitchFamily="34" charset="-122"/>
                <a:ea typeface="微软雅黑" panose="020B0503020204020204" pitchFamily="34" charset="-122"/>
                <a:cs typeface="+mn-cs"/>
              </a:rPr>
              <a:t>添加内容</a:t>
            </a:r>
          </a:p>
        </p:txBody>
      </p:sp>
      <p:sp>
        <p:nvSpPr>
          <p:cNvPr id="14" name="文本框 2"/>
          <p:cNvSpPr txBox="1"/>
          <p:nvPr/>
        </p:nvSpPr>
        <p:spPr>
          <a:xfrm>
            <a:off x="1260752" y="128380"/>
            <a:ext cx="2465430" cy="4153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1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4"/>
                                        </p:tgtEl>
                                        <p:attrNameLst>
                                          <p:attrName>ppt_y</p:attrName>
                                        </p:attrNameLst>
                                      </p:cBhvr>
                                      <p:tavLst>
                                        <p:tav tm="0">
                                          <p:val>
                                            <p:strVal val="#ppt_y"/>
                                          </p:val>
                                        </p:tav>
                                        <p:tav tm="100000">
                                          <p:val>
                                            <p:strVal val="#ppt_y"/>
                                          </p:val>
                                        </p:tav>
                                      </p:tavLst>
                                    </p:anim>
                                    <p:anim calcmode="lin" valueType="num">
                                      <p:cBhvr>
                                        <p:cTn id="9"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4"/>
                                        </p:tgtEl>
                                      </p:cBhvr>
                                    </p:animEffect>
                                  </p:childTnLst>
                                </p:cTn>
                              </p:par>
                            </p:childTnLst>
                          </p:cTn>
                        </p:par>
                        <p:par>
                          <p:cTn id="12" fill="hold">
                            <p:stCondLst>
                              <p:cond delay="850"/>
                            </p:stCondLst>
                            <p:childTnLst>
                              <p:par>
                                <p:cTn id="13" presetID="21" presetClass="entr" presetSubtype="1" fill="hold" grpId="0" nodeType="afterEffect">
                                  <p:stCondLst>
                                    <p:cond delay="0"/>
                                  </p:stCondLst>
                                  <p:childTnLst>
                                    <p:set>
                                      <p:cBhvr>
                                        <p:cTn id="14" dur="1" fill="hold">
                                          <p:stCondLst>
                                            <p:cond delay="0"/>
                                          </p:stCondLst>
                                        </p:cTn>
                                        <p:tgtEl>
                                          <p:spTgt spid="220"/>
                                        </p:tgtEl>
                                        <p:attrNameLst>
                                          <p:attrName>style.visibility</p:attrName>
                                        </p:attrNameLst>
                                      </p:cBhvr>
                                      <p:to>
                                        <p:strVal val="visible"/>
                                      </p:to>
                                    </p:set>
                                    <p:animEffect transition="in" filter="wheel(1)">
                                      <p:cBhvr>
                                        <p:cTn id="15" dur="500"/>
                                        <p:tgtEl>
                                          <p:spTgt spid="220"/>
                                        </p:tgtEl>
                                      </p:cBhvr>
                                    </p:animEffect>
                                  </p:childTnLst>
                                </p:cTn>
                              </p:par>
                            </p:childTnLst>
                          </p:cTn>
                        </p:par>
                        <p:par>
                          <p:cTn id="16" fill="hold">
                            <p:stCondLst>
                              <p:cond delay="1350"/>
                            </p:stCondLst>
                            <p:childTnLst>
                              <p:par>
                                <p:cTn id="17" presetID="22" presetClass="entr" presetSubtype="8" fill="hold" grpId="0" nodeType="afterEffect">
                                  <p:stCondLst>
                                    <p:cond delay="0"/>
                                  </p:stCondLst>
                                  <p:childTnLst>
                                    <p:set>
                                      <p:cBhvr>
                                        <p:cTn id="18" dur="1" fill="hold">
                                          <p:stCondLst>
                                            <p:cond delay="0"/>
                                          </p:stCondLst>
                                        </p:cTn>
                                        <p:tgtEl>
                                          <p:spTgt spid="213"/>
                                        </p:tgtEl>
                                        <p:attrNameLst>
                                          <p:attrName>style.visibility</p:attrName>
                                        </p:attrNameLst>
                                      </p:cBhvr>
                                      <p:to>
                                        <p:strVal val="visible"/>
                                      </p:to>
                                    </p:set>
                                    <p:animEffect transition="in" filter="wipe(left)">
                                      <p:cBhvr>
                                        <p:cTn id="19" dur="500"/>
                                        <p:tgtEl>
                                          <p:spTgt spid="213"/>
                                        </p:tgtEl>
                                      </p:cBhvr>
                                    </p:animEffect>
                                  </p:childTnLst>
                                </p:cTn>
                              </p:par>
                            </p:childTnLst>
                          </p:cTn>
                        </p:par>
                        <p:par>
                          <p:cTn id="20" fill="hold">
                            <p:stCondLst>
                              <p:cond delay="1850"/>
                            </p:stCondLst>
                            <p:childTnLst>
                              <p:par>
                                <p:cTn id="21" presetID="22" presetClass="entr" presetSubtype="8" fill="hold" grpId="0" nodeType="afterEffect">
                                  <p:stCondLst>
                                    <p:cond delay="0"/>
                                  </p:stCondLst>
                                  <p:childTnLst>
                                    <p:set>
                                      <p:cBhvr>
                                        <p:cTn id="22" dur="1" fill="hold">
                                          <p:stCondLst>
                                            <p:cond delay="0"/>
                                          </p:stCondLst>
                                        </p:cTn>
                                        <p:tgtEl>
                                          <p:spTgt spid="215"/>
                                        </p:tgtEl>
                                        <p:attrNameLst>
                                          <p:attrName>style.visibility</p:attrName>
                                        </p:attrNameLst>
                                      </p:cBhvr>
                                      <p:to>
                                        <p:strVal val="visible"/>
                                      </p:to>
                                    </p:set>
                                    <p:animEffect transition="in" filter="wipe(left)">
                                      <p:cBhvr>
                                        <p:cTn id="23" dur="500"/>
                                        <p:tgtEl>
                                          <p:spTgt spid="215"/>
                                        </p:tgtEl>
                                      </p:cBhvr>
                                    </p:animEffect>
                                  </p:childTnLst>
                                </p:cTn>
                              </p:par>
                            </p:childTnLst>
                          </p:cTn>
                        </p:par>
                        <p:par>
                          <p:cTn id="24" fill="hold">
                            <p:stCondLst>
                              <p:cond delay="2350"/>
                            </p:stCondLst>
                            <p:childTnLst>
                              <p:par>
                                <p:cTn id="25" presetID="22" presetClass="entr" presetSubtype="8" fill="hold" grpId="0" nodeType="afterEffect">
                                  <p:stCondLst>
                                    <p:cond delay="0"/>
                                  </p:stCondLst>
                                  <p:childTnLst>
                                    <p:set>
                                      <p:cBhvr>
                                        <p:cTn id="26" dur="1" fill="hold">
                                          <p:stCondLst>
                                            <p:cond delay="0"/>
                                          </p:stCondLst>
                                        </p:cTn>
                                        <p:tgtEl>
                                          <p:spTgt spid="214"/>
                                        </p:tgtEl>
                                        <p:attrNameLst>
                                          <p:attrName>style.visibility</p:attrName>
                                        </p:attrNameLst>
                                      </p:cBhvr>
                                      <p:to>
                                        <p:strVal val="visible"/>
                                      </p:to>
                                    </p:set>
                                    <p:animEffect transition="in" filter="wipe(left)">
                                      <p:cBhvr>
                                        <p:cTn id="27" dur="500"/>
                                        <p:tgtEl>
                                          <p:spTgt spid="214"/>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12"/>
                                        </p:tgtEl>
                                        <p:attrNameLst>
                                          <p:attrName>style.visibility</p:attrName>
                                        </p:attrNameLst>
                                      </p:cBhvr>
                                      <p:to>
                                        <p:strVal val="visible"/>
                                      </p:to>
                                    </p:set>
                                    <p:animEffect transition="in" filter="wipe(left)">
                                      <p:cBhvr>
                                        <p:cTn id="30" dur="500"/>
                                        <p:tgtEl>
                                          <p:spTgt spid="212"/>
                                        </p:tgtEl>
                                      </p:cBhvr>
                                    </p:animEffect>
                                  </p:childTnLst>
                                </p:cTn>
                              </p:par>
                            </p:childTnLst>
                          </p:cTn>
                        </p:par>
                        <p:par>
                          <p:cTn id="31" fill="hold">
                            <p:stCondLst>
                              <p:cond delay="2850"/>
                            </p:stCondLst>
                            <p:childTnLst>
                              <p:par>
                                <p:cTn id="32" presetID="22" presetClass="entr" presetSubtype="8" fill="hold" grpId="0" nodeType="afterEffect">
                                  <p:stCondLst>
                                    <p:cond delay="0"/>
                                  </p:stCondLst>
                                  <p:childTnLst>
                                    <p:set>
                                      <p:cBhvr>
                                        <p:cTn id="33" dur="1" fill="hold">
                                          <p:stCondLst>
                                            <p:cond delay="0"/>
                                          </p:stCondLst>
                                        </p:cTn>
                                        <p:tgtEl>
                                          <p:spTgt spid="217"/>
                                        </p:tgtEl>
                                        <p:attrNameLst>
                                          <p:attrName>style.visibility</p:attrName>
                                        </p:attrNameLst>
                                      </p:cBhvr>
                                      <p:to>
                                        <p:strVal val="visible"/>
                                      </p:to>
                                    </p:set>
                                    <p:animEffect transition="in" filter="wipe(left)">
                                      <p:cBhvr>
                                        <p:cTn id="34" dur="500"/>
                                        <p:tgtEl>
                                          <p:spTgt spid="217"/>
                                        </p:tgtEl>
                                      </p:cBhvr>
                                    </p:animEffect>
                                  </p:childTnLst>
                                </p:cTn>
                              </p:par>
                            </p:childTnLst>
                          </p:cTn>
                        </p:par>
                        <p:par>
                          <p:cTn id="35" fill="hold">
                            <p:stCondLst>
                              <p:cond delay="3350"/>
                            </p:stCondLst>
                            <p:childTnLst>
                              <p:par>
                                <p:cTn id="36" presetID="22" presetClass="entr" presetSubtype="8" fill="hold" grpId="0" nodeType="afterEffect">
                                  <p:stCondLst>
                                    <p:cond delay="0"/>
                                  </p:stCondLst>
                                  <p:childTnLst>
                                    <p:set>
                                      <p:cBhvr>
                                        <p:cTn id="37" dur="1" fill="hold">
                                          <p:stCondLst>
                                            <p:cond delay="0"/>
                                          </p:stCondLst>
                                        </p:cTn>
                                        <p:tgtEl>
                                          <p:spTgt spid="216"/>
                                        </p:tgtEl>
                                        <p:attrNameLst>
                                          <p:attrName>style.visibility</p:attrName>
                                        </p:attrNameLst>
                                      </p:cBhvr>
                                      <p:to>
                                        <p:strVal val="visible"/>
                                      </p:to>
                                    </p:set>
                                    <p:animEffect transition="in" filter="wipe(left)">
                                      <p:cBhvr>
                                        <p:cTn id="38" dur="500"/>
                                        <p:tgtEl>
                                          <p:spTgt spid="216"/>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211"/>
                                        </p:tgtEl>
                                        <p:attrNameLst>
                                          <p:attrName>style.visibility</p:attrName>
                                        </p:attrNameLst>
                                      </p:cBhvr>
                                      <p:to>
                                        <p:strVal val="visible"/>
                                      </p:to>
                                    </p:set>
                                    <p:animEffect transition="in" filter="wipe(left)">
                                      <p:cBhvr>
                                        <p:cTn id="41" dur="500"/>
                                        <p:tgtEl>
                                          <p:spTgt spid="211"/>
                                        </p:tgtEl>
                                      </p:cBhvr>
                                    </p:animEffect>
                                  </p:childTnLst>
                                </p:cTn>
                              </p:par>
                            </p:childTnLst>
                          </p:cTn>
                        </p:par>
                        <p:par>
                          <p:cTn id="42" fill="hold">
                            <p:stCondLst>
                              <p:cond delay="3850"/>
                            </p:stCondLst>
                            <p:childTnLst>
                              <p:par>
                                <p:cTn id="43" presetID="22" presetClass="entr" presetSubtype="8" fill="hold" grpId="0" nodeType="afterEffect">
                                  <p:stCondLst>
                                    <p:cond delay="0"/>
                                  </p:stCondLst>
                                  <p:childTnLst>
                                    <p:set>
                                      <p:cBhvr>
                                        <p:cTn id="44" dur="1" fill="hold">
                                          <p:stCondLst>
                                            <p:cond delay="0"/>
                                          </p:stCondLst>
                                        </p:cTn>
                                        <p:tgtEl>
                                          <p:spTgt spid="219"/>
                                        </p:tgtEl>
                                        <p:attrNameLst>
                                          <p:attrName>style.visibility</p:attrName>
                                        </p:attrNameLst>
                                      </p:cBhvr>
                                      <p:to>
                                        <p:strVal val="visible"/>
                                      </p:to>
                                    </p:set>
                                    <p:animEffect transition="in" filter="wipe(left)">
                                      <p:cBhvr>
                                        <p:cTn id="45" dur="500"/>
                                        <p:tgtEl>
                                          <p:spTgt spid="219"/>
                                        </p:tgtEl>
                                      </p:cBhvr>
                                    </p:animEffect>
                                  </p:childTnLst>
                                </p:cTn>
                              </p:par>
                            </p:childTnLst>
                          </p:cTn>
                        </p:par>
                        <p:par>
                          <p:cTn id="46" fill="hold">
                            <p:stCondLst>
                              <p:cond delay="4350"/>
                            </p:stCondLst>
                            <p:childTnLst>
                              <p:par>
                                <p:cTn id="47" presetID="22" presetClass="entr" presetSubtype="8" fill="hold" grpId="0" nodeType="afterEffect">
                                  <p:stCondLst>
                                    <p:cond delay="0"/>
                                  </p:stCondLst>
                                  <p:childTnLst>
                                    <p:set>
                                      <p:cBhvr>
                                        <p:cTn id="48" dur="1" fill="hold">
                                          <p:stCondLst>
                                            <p:cond delay="0"/>
                                          </p:stCondLst>
                                        </p:cTn>
                                        <p:tgtEl>
                                          <p:spTgt spid="218"/>
                                        </p:tgtEl>
                                        <p:attrNameLst>
                                          <p:attrName>style.visibility</p:attrName>
                                        </p:attrNameLst>
                                      </p:cBhvr>
                                      <p:to>
                                        <p:strVal val="visible"/>
                                      </p:to>
                                    </p:set>
                                    <p:animEffect transition="in" filter="wipe(left)">
                                      <p:cBhvr>
                                        <p:cTn id="49" dur="500"/>
                                        <p:tgtEl>
                                          <p:spTgt spid="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0" y="3855605"/>
            <a:ext cx="7164288" cy="637655"/>
          </a:xfrm>
          <a:prstGeom prst="rect">
            <a:avLst/>
          </a:prstGeom>
          <a:solidFill>
            <a:schemeClr val="bg1">
              <a:lumMod val="85000"/>
            </a:schemeClr>
          </a:solidFill>
          <a:ln w="9525">
            <a:solidFill>
              <a:srgbClr val="EAEAEA"/>
            </a:solidFill>
            <a:miter lim="800000"/>
          </a:ln>
        </p:spPr>
        <p:txBody>
          <a:bodyPr wrap="none" lIns="67073" tIns="33536" rIns="67073" bIns="33536"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Calibri" panose="020F0502020204030204"/>
              <a:ea typeface="微软雅黑" panose="020B0503020204020204" pitchFamily="34" charset="-122"/>
              <a:cs typeface="+mn-cs"/>
            </a:endParaRPr>
          </a:p>
        </p:txBody>
      </p:sp>
      <p:sp>
        <p:nvSpPr>
          <p:cNvPr id="5" name="Line 43"/>
          <p:cNvSpPr>
            <a:spLocks noChangeShapeType="1"/>
          </p:cNvSpPr>
          <p:nvPr/>
        </p:nvSpPr>
        <p:spPr bwMode="auto">
          <a:xfrm rot="5400000">
            <a:off x="3283608" y="1522437"/>
            <a:ext cx="0" cy="5519899"/>
          </a:xfrm>
          <a:prstGeom prst="line">
            <a:avLst/>
          </a:prstGeom>
          <a:noFill/>
          <a:ln w="28575">
            <a:solidFill>
              <a:schemeClr val="bg1">
                <a:lumMod val="50000"/>
              </a:schemeClr>
            </a:solidFill>
            <a:prstDash val="lgDash"/>
            <a:round/>
            <a:tailEnd type="triangle" w="lg" len="lg"/>
          </a:ln>
          <a:extLst>
            <a:ext uri="{909E8E84-426E-40DD-AFC4-6F175D3DCCD1}">
              <a14:hiddenFill xmlns:a14="http://schemas.microsoft.com/office/drawing/2010/main">
                <a:noFill/>
              </a14:hiddenFill>
            </a:ext>
          </a:extLst>
        </p:spPr>
        <p:txBody>
          <a:bodyPr lIns="67073" tIns="33536" rIns="67073" bIns="33536"/>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Calibri" panose="020F0502020204030204"/>
              <a:ea typeface="微软雅黑" panose="020B0503020204020204" pitchFamily="34" charset="-122"/>
              <a:cs typeface="+mn-cs"/>
            </a:endParaRPr>
          </a:p>
        </p:txBody>
      </p:sp>
      <p:sp>
        <p:nvSpPr>
          <p:cNvPr id="6" name="Rectangle 6"/>
          <p:cNvSpPr>
            <a:spLocks noChangeArrowheads="1"/>
          </p:cNvSpPr>
          <p:nvPr/>
        </p:nvSpPr>
        <p:spPr bwMode="auto">
          <a:xfrm>
            <a:off x="2774991" y="2475201"/>
            <a:ext cx="4389297" cy="633559"/>
          </a:xfrm>
          <a:prstGeom prst="rect">
            <a:avLst/>
          </a:prstGeom>
          <a:solidFill>
            <a:schemeClr val="bg1">
              <a:lumMod val="85000"/>
            </a:schemeClr>
          </a:solidFill>
          <a:ln w="9525">
            <a:solidFill>
              <a:srgbClr val="EAEAEA"/>
            </a:solidFill>
            <a:miter lim="800000"/>
          </a:ln>
        </p:spPr>
        <p:txBody>
          <a:bodyPr wrap="none" lIns="67073" tIns="33536" rIns="67073" bIns="33536"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Calibri" panose="020F0502020204030204"/>
              <a:ea typeface="微软雅黑" panose="020B0503020204020204" pitchFamily="34" charset="-122"/>
              <a:cs typeface="+mn-cs"/>
            </a:endParaRPr>
          </a:p>
        </p:txBody>
      </p:sp>
      <p:sp>
        <p:nvSpPr>
          <p:cNvPr id="7" name="Line 43"/>
          <p:cNvSpPr>
            <a:spLocks noChangeShapeType="1"/>
          </p:cNvSpPr>
          <p:nvPr/>
        </p:nvSpPr>
        <p:spPr bwMode="auto">
          <a:xfrm rot="16200000" flipH="1">
            <a:off x="4894819" y="1615597"/>
            <a:ext cx="0" cy="2526729"/>
          </a:xfrm>
          <a:prstGeom prst="line">
            <a:avLst/>
          </a:prstGeom>
          <a:noFill/>
          <a:ln w="28575">
            <a:solidFill>
              <a:schemeClr val="bg1">
                <a:lumMod val="50000"/>
              </a:schemeClr>
            </a:solidFill>
            <a:prstDash val="lgDash"/>
            <a:round/>
            <a:tailEnd type="triangle" w="lg" len="lg"/>
          </a:ln>
          <a:extLst>
            <a:ext uri="{909E8E84-426E-40DD-AFC4-6F175D3DCCD1}">
              <a14:hiddenFill xmlns:a14="http://schemas.microsoft.com/office/drawing/2010/main">
                <a:noFill/>
              </a14:hiddenFill>
            </a:ext>
          </a:extLst>
        </p:spPr>
        <p:txBody>
          <a:bodyPr lIns="67073" tIns="33536" rIns="67073" bIns="33536"/>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Calibri" panose="020F0502020204030204"/>
              <a:ea typeface="微软雅黑" panose="020B0503020204020204" pitchFamily="34" charset="-122"/>
              <a:cs typeface="+mn-cs"/>
            </a:endParaRPr>
          </a:p>
        </p:txBody>
      </p:sp>
      <p:sp>
        <p:nvSpPr>
          <p:cNvPr id="8" name="Rectangle 5"/>
          <p:cNvSpPr>
            <a:spLocks noChangeArrowheads="1"/>
          </p:cNvSpPr>
          <p:nvPr/>
        </p:nvSpPr>
        <p:spPr bwMode="auto">
          <a:xfrm rot="5400000">
            <a:off x="5978294" y="3333638"/>
            <a:ext cx="1743617" cy="631020"/>
          </a:xfrm>
          <a:prstGeom prst="rect">
            <a:avLst/>
          </a:prstGeom>
          <a:solidFill>
            <a:schemeClr val="bg1">
              <a:lumMod val="85000"/>
            </a:schemeClr>
          </a:solidFill>
          <a:ln w="9525">
            <a:solidFill>
              <a:srgbClr val="EAEAEA"/>
            </a:solidFill>
            <a:miter lim="800000"/>
          </a:ln>
        </p:spPr>
        <p:txBody>
          <a:bodyPr wrap="none" lIns="67073" tIns="33536" rIns="67073" bIns="33536"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Calibri" panose="020F0502020204030204"/>
              <a:ea typeface="微软雅黑" panose="020B0503020204020204" pitchFamily="34" charset="-122"/>
              <a:cs typeface="+mn-cs"/>
            </a:endParaRPr>
          </a:p>
        </p:txBody>
      </p:sp>
      <p:sp>
        <p:nvSpPr>
          <p:cNvPr id="9" name="Line 44"/>
          <p:cNvSpPr>
            <a:spLocks noChangeShapeType="1"/>
          </p:cNvSpPr>
          <p:nvPr/>
        </p:nvSpPr>
        <p:spPr bwMode="auto">
          <a:xfrm>
            <a:off x="6863359" y="3320389"/>
            <a:ext cx="0" cy="302138"/>
          </a:xfrm>
          <a:prstGeom prst="line">
            <a:avLst/>
          </a:prstGeom>
          <a:noFill/>
          <a:ln w="28575">
            <a:solidFill>
              <a:schemeClr val="bg1">
                <a:lumMod val="50000"/>
              </a:schemeClr>
            </a:solidFill>
            <a:prstDash val="lgDash"/>
            <a:round/>
            <a:tailEnd type="triangle" w="lg" len="lg"/>
          </a:ln>
          <a:extLst>
            <a:ext uri="{909E8E84-426E-40DD-AFC4-6F175D3DCCD1}">
              <a14:hiddenFill xmlns:a14="http://schemas.microsoft.com/office/drawing/2010/main">
                <a:noFill/>
              </a14:hiddenFill>
            </a:ext>
          </a:extLst>
        </p:spPr>
        <p:txBody>
          <a:bodyPr lIns="67073" tIns="33536" rIns="67073" bIns="33536"/>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Calibri" panose="020F0502020204030204"/>
              <a:ea typeface="微软雅黑" panose="020B0503020204020204" pitchFamily="34" charset="-122"/>
              <a:cs typeface="+mn-cs"/>
            </a:endParaRPr>
          </a:p>
        </p:txBody>
      </p:sp>
      <p:sp>
        <p:nvSpPr>
          <p:cNvPr id="10" name="Rectangle 7"/>
          <p:cNvSpPr>
            <a:spLocks noChangeArrowheads="1"/>
          </p:cNvSpPr>
          <p:nvPr/>
        </p:nvSpPr>
        <p:spPr bwMode="auto">
          <a:xfrm>
            <a:off x="3135573" y="1146859"/>
            <a:ext cx="4028715" cy="637655"/>
          </a:xfrm>
          <a:prstGeom prst="rect">
            <a:avLst/>
          </a:prstGeom>
          <a:solidFill>
            <a:schemeClr val="bg1">
              <a:lumMod val="85000"/>
            </a:schemeClr>
          </a:solidFill>
          <a:ln w="9525">
            <a:solidFill>
              <a:srgbClr val="EAEAEA"/>
            </a:solidFill>
            <a:miter lim="800000"/>
          </a:ln>
        </p:spPr>
        <p:txBody>
          <a:bodyPr wrap="none" lIns="67073" tIns="33536" rIns="67073" bIns="33536"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Calibri" panose="020F0502020204030204"/>
              <a:ea typeface="微软雅黑" panose="020B0503020204020204" pitchFamily="34" charset="-122"/>
              <a:cs typeface="+mn-cs"/>
            </a:endParaRPr>
          </a:p>
        </p:txBody>
      </p:sp>
      <p:sp>
        <p:nvSpPr>
          <p:cNvPr id="11" name="Line 43"/>
          <p:cNvSpPr>
            <a:spLocks noChangeShapeType="1"/>
          </p:cNvSpPr>
          <p:nvPr/>
        </p:nvSpPr>
        <p:spPr bwMode="auto">
          <a:xfrm rot="5400000">
            <a:off x="4780192" y="266150"/>
            <a:ext cx="0" cy="2526729"/>
          </a:xfrm>
          <a:prstGeom prst="line">
            <a:avLst/>
          </a:prstGeom>
          <a:noFill/>
          <a:ln w="28575">
            <a:solidFill>
              <a:schemeClr val="bg1">
                <a:lumMod val="50000"/>
              </a:schemeClr>
            </a:solidFill>
            <a:prstDash val="lgDash"/>
            <a:round/>
            <a:tailEnd type="triangle" w="lg" len="lg"/>
          </a:ln>
          <a:extLst>
            <a:ext uri="{909E8E84-426E-40DD-AFC4-6F175D3DCCD1}">
              <a14:hiddenFill xmlns:a14="http://schemas.microsoft.com/office/drawing/2010/main">
                <a:noFill/>
              </a14:hiddenFill>
            </a:ext>
          </a:extLst>
        </p:spPr>
        <p:txBody>
          <a:bodyPr lIns="67073" tIns="33536" rIns="67073" bIns="33536"/>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Calibri" panose="020F0502020204030204"/>
              <a:ea typeface="微软雅黑" panose="020B0503020204020204" pitchFamily="34" charset="-122"/>
              <a:cs typeface="+mn-cs"/>
            </a:endParaRPr>
          </a:p>
        </p:txBody>
      </p:sp>
      <p:sp>
        <p:nvSpPr>
          <p:cNvPr id="12" name="Rectangle 8"/>
          <p:cNvSpPr>
            <a:spLocks noChangeArrowheads="1"/>
          </p:cNvSpPr>
          <p:nvPr/>
        </p:nvSpPr>
        <p:spPr bwMode="auto">
          <a:xfrm rot="5400000">
            <a:off x="1868280" y="1812299"/>
            <a:ext cx="1961900" cy="631020"/>
          </a:xfrm>
          <a:prstGeom prst="rect">
            <a:avLst/>
          </a:prstGeom>
          <a:solidFill>
            <a:schemeClr val="bg1">
              <a:lumMod val="85000"/>
            </a:schemeClr>
          </a:solidFill>
          <a:ln w="9525">
            <a:solidFill>
              <a:srgbClr val="EAEAEA"/>
            </a:solidFill>
            <a:miter lim="800000"/>
          </a:ln>
        </p:spPr>
        <p:txBody>
          <a:bodyPr wrap="none" lIns="67073" tIns="33536" rIns="67073" bIns="33536"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Calibri" panose="020F0502020204030204"/>
              <a:ea typeface="微软雅黑" panose="020B0503020204020204" pitchFamily="34" charset="-122"/>
              <a:cs typeface="+mn-cs"/>
            </a:endParaRPr>
          </a:p>
        </p:txBody>
      </p:sp>
      <p:sp>
        <p:nvSpPr>
          <p:cNvPr id="13" name="Line 42"/>
          <p:cNvSpPr>
            <a:spLocks noChangeShapeType="1"/>
          </p:cNvSpPr>
          <p:nvPr/>
        </p:nvSpPr>
        <p:spPr bwMode="auto">
          <a:xfrm>
            <a:off x="2834646" y="1954084"/>
            <a:ext cx="0" cy="339963"/>
          </a:xfrm>
          <a:prstGeom prst="line">
            <a:avLst/>
          </a:prstGeom>
          <a:noFill/>
          <a:ln w="28575">
            <a:solidFill>
              <a:schemeClr val="bg1">
                <a:lumMod val="50000"/>
              </a:schemeClr>
            </a:solidFill>
            <a:prstDash val="lgDash"/>
            <a:round/>
            <a:tailEnd type="triangle" w="lg" len="lg"/>
          </a:ln>
          <a:extLst>
            <a:ext uri="{909E8E84-426E-40DD-AFC4-6F175D3DCCD1}">
              <a14:hiddenFill xmlns:a14="http://schemas.microsoft.com/office/drawing/2010/main">
                <a:noFill/>
              </a14:hiddenFill>
            </a:ext>
          </a:extLst>
        </p:spPr>
        <p:txBody>
          <a:bodyPr lIns="67073" tIns="33536" rIns="67073" bIns="33536"/>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Calibri" panose="020F0502020204030204"/>
              <a:ea typeface="微软雅黑" panose="020B0503020204020204" pitchFamily="34" charset="-122"/>
              <a:cs typeface="+mn-cs"/>
            </a:endParaRPr>
          </a:p>
        </p:txBody>
      </p:sp>
      <p:sp>
        <p:nvSpPr>
          <p:cNvPr id="14" name="Oval 38"/>
          <p:cNvSpPr>
            <a:spLocks noChangeArrowheads="1"/>
          </p:cNvSpPr>
          <p:nvPr/>
        </p:nvSpPr>
        <p:spPr bwMode="auto">
          <a:xfrm>
            <a:off x="6339994" y="935758"/>
            <a:ext cx="1030982" cy="1018325"/>
          </a:xfrm>
          <a:prstGeom prst="ellipse">
            <a:avLst/>
          </a:prstGeom>
          <a:solidFill>
            <a:schemeClr val="accent1"/>
          </a:solidFill>
          <a:ln w="19050">
            <a:noFill/>
            <a:round/>
          </a:ln>
        </p:spPr>
        <p:txBody>
          <a:bodyPr wrap="none" lIns="67073" tIns="33536" rIns="67073" bIns="33536"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5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rPr>
              <a:t>起点</a:t>
            </a:r>
          </a:p>
        </p:txBody>
      </p:sp>
      <p:sp>
        <p:nvSpPr>
          <p:cNvPr id="16" name="矩形 15"/>
          <p:cNvSpPr/>
          <p:nvPr/>
        </p:nvSpPr>
        <p:spPr>
          <a:xfrm>
            <a:off x="3536051" y="1184929"/>
            <a:ext cx="2663136" cy="344534"/>
          </a:xfrm>
          <a:prstGeom prst="rect">
            <a:avLst/>
          </a:prstGeom>
        </p:spPr>
        <p:txBody>
          <a:bodyPr wrap="square" lIns="67073" tIns="33536" rIns="67073" bIns="33536" anchor="ctr">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华文黑体" pitchFamily="2" charset="-122"/>
              </a:rPr>
              <a:t>点击添加文本点击添加文本点击添加</a:t>
            </a:r>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7" name="Oval 38"/>
          <p:cNvSpPr>
            <a:spLocks noChangeArrowheads="1"/>
          </p:cNvSpPr>
          <p:nvPr/>
        </p:nvSpPr>
        <p:spPr bwMode="auto">
          <a:xfrm>
            <a:off x="2333737" y="935758"/>
            <a:ext cx="1030982" cy="1018325"/>
          </a:xfrm>
          <a:prstGeom prst="ellipse">
            <a:avLst/>
          </a:prstGeom>
          <a:solidFill>
            <a:schemeClr val="accent1"/>
          </a:solidFill>
          <a:ln w="19050">
            <a:noFill/>
            <a:round/>
          </a:ln>
        </p:spPr>
        <p:txBody>
          <a:bodyPr wrap="none" lIns="67073" tIns="33536" rIns="67073" bIns="33536"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5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rPr>
              <a:t>第一季度</a:t>
            </a:r>
          </a:p>
        </p:txBody>
      </p:sp>
      <p:sp>
        <p:nvSpPr>
          <p:cNvPr id="18" name="Oval 38"/>
          <p:cNvSpPr>
            <a:spLocks noChangeArrowheads="1"/>
          </p:cNvSpPr>
          <p:nvPr/>
        </p:nvSpPr>
        <p:spPr bwMode="auto">
          <a:xfrm>
            <a:off x="2333737" y="2268177"/>
            <a:ext cx="1030982" cy="1018325"/>
          </a:xfrm>
          <a:prstGeom prst="ellipse">
            <a:avLst/>
          </a:prstGeom>
          <a:solidFill>
            <a:schemeClr val="accent1"/>
          </a:solidFill>
          <a:ln w="19050">
            <a:noFill/>
            <a:round/>
          </a:ln>
        </p:spPr>
        <p:txBody>
          <a:bodyPr wrap="none" lIns="67073" tIns="33536" rIns="67073" bIns="33536"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5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rPr>
              <a:t>第二季度</a:t>
            </a:r>
          </a:p>
        </p:txBody>
      </p:sp>
      <p:sp>
        <p:nvSpPr>
          <p:cNvPr id="19" name="矩形 18"/>
          <p:cNvSpPr/>
          <p:nvPr/>
        </p:nvSpPr>
        <p:spPr>
          <a:xfrm>
            <a:off x="3536051" y="2534376"/>
            <a:ext cx="2663136" cy="344534"/>
          </a:xfrm>
          <a:prstGeom prst="rect">
            <a:avLst/>
          </a:prstGeom>
        </p:spPr>
        <p:txBody>
          <a:bodyPr wrap="square" lIns="67073" tIns="33536" rIns="67073" bIns="33536" anchor="ctr">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华文黑体" pitchFamily="2" charset="-122"/>
              </a:rPr>
              <a:t>点击添加文本点击添加文本点击添加</a:t>
            </a:r>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0" name="Oval 38"/>
          <p:cNvSpPr>
            <a:spLocks noChangeArrowheads="1"/>
          </p:cNvSpPr>
          <p:nvPr/>
        </p:nvSpPr>
        <p:spPr bwMode="auto">
          <a:xfrm>
            <a:off x="6347868" y="2268177"/>
            <a:ext cx="1030982" cy="1018325"/>
          </a:xfrm>
          <a:prstGeom prst="ellipse">
            <a:avLst/>
          </a:prstGeom>
          <a:solidFill>
            <a:schemeClr val="accent1"/>
          </a:solidFill>
          <a:ln w="19050">
            <a:noFill/>
            <a:round/>
          </a:ln>
        </p:spPr>
        <p:txBody>
          <a:bodyPr wrap="none" lIns="67073" tIns="33536" rIns="67073" bIns="33536"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5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rPr>
              <a:t>第三季度</a:t>
            </a:r>
          </a:p>
        </p:txBody>
      </p:sp>
      <p:sp>
        <p:nvSpPr>
          <p:cNvPr id="21" name="Oval 38"/>
          <p:cNvSpPr>
            <a:spLocks noChangeArrowheads="1"/>
          </p:cNvSpPr>
          <p:nvPr/>
        </p:nvSpPr>
        <p:spPr bwMode="auto">
          <a:xfrm>
            <a:off x="6347868" y="3658563"/>
            <a:ext cx="1030982" cy="1018325"/>
          </a:xfrm>
          <a:prstGeom prst="ellipse">
            <a:avLst/>
          </a:prstGeom>
          <a:solidFill>
            <a:schemeClr val="accent1"/>
          </a:solidFill>
          <a:ln w="19050">
            <a:noFill/>
            <a:round/>
          </a:ln>
        </p:spPr>
        <p:txBody>
          <a:bodyPr wrap="none" lIns="67073" tIns="33536" rIns="67073" bIns="33536"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5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rPr>
              <a:t>第四季度</a:t>
            </a:r>
          </a:p>
        </p:txBody>
      </p:sp>
      <p:sp>
        <p:nvSpPr>
          <p:cNvPr id="22" name="矩形 21"/>
          <p:cNvSpPr/>
          <p:nvPr/>
        </p:nvSpPr>
        <p:spPr>
          <a:xfrm>
            <a:off x="872913" y="3937801"/>
            <a:ext cx="5170644" cy="344534"/>
          </a:xfrm>
          <a:prstGeom prst="rect">
            <a:avLst/>
          </a:prstGeom>
        </p:spPr>
        <p:txBody>
          <a:bodyPr wrap="square" lIns="67073" tIns="33536" rIns="67073" bIns="33536" anchor="ctr">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华文黑体" pitchFamily="2" charset="-122"/>
              </a:rPr>
              <a:t>点击添加文本点击添加文本点击添加文本点击添加文本</a:t>
            </a:r>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4" name="文本框 2"/>
          <p:cNvSpPr txBox="1"/>
          <p:nvPr/>
        </p:nvSpPr>
        <p:spPr>
          <a:xfrm>
            <a:off x="1301004" y="128380"/>
            <a:ext cx="2465430" cy="4153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1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4"/>
                                            </p:tgtEl>
                                            <p:attrNameLst>
                                              <p:attrName>ppt_y</p:attrName>
                                            </p:attrNameLst>
                                          </p:cBhvr>
                                          <p:tavLst>
                                            <p:tav tm="0">
                                              <p:val>
                                                <p:strVal val="#ppt_y"/>
                                              </p:val>
                                            </p:tav>
                                            <p:tav tm="100000">
                                              <p:val>
                                                <p:strVal val="#ppt_y"/>
                                              </p:val>
                                            </p:tav>
                                          </p:tavLst>
                                        </p:anim>
                                        <p:anim calcmode="lin" valueType="num">
                                          <p:cBhvr>
                                            <p:cTn id="9" dur="5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4"/>
                                            </p:tgtEl>
                                          </p:cBhvr>
                                        </p:animEffect>
                                      </p:childTnLst>
                                    </p:cTn>
                                  </p:par>
                                </p:childTnLst>
                              </p:cTn>
                            </p:par>
                            <p:par>
                              <p:cTn id="12" fill="hold">
                                <p:stCondLst>
                                  <p:cond delay="850"/>
                                </p:stCondLst>
                                <p:childTnLst>
                                  <p:par>
                                    <p:cTn id="13" presetID="2" presetClass="entr" presetSubtype="1" fill="hold" grpId="0" nodeType="afterEffect" p14:presetBounceEnd="50000">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14:bounceEnd="50000">
                                          <p:cBhvr additive="base">
                                            <p:cTn id="15" dur="500" fill="hold"/>
                                            <p:tgtEl>
                                              <p:spTgt spid="14"/>
                                            </p:tgtEl>
                                            <p:attrNameLst>
                                              <p:attrName>ppt_x</p:attrName>
                                            </p:attrNameLst>
                                          </p:cBhvr>
                                          <p:tavLst>
                                            <p:tav tm="0">
                                              <p:val>
                                                <p:strVal val="#ppt_x"/>
                                              </p:val>
                                            </p:tav>
                                            <p:tav tm="100000">
                                              <p:val>
                                                <p:strVal val="#ppt_x"/>
                                              </p:val>
                                            </p:tav>
                                          </p:tavLst>
                                        </p:anim>
                                        <p:anim calcmode="lin" valueType="num" p14:bounceEnd="50000">
                                          <p:cBhvr additive="base">
                                            <p:cTn id="16" dur="500" fill="hold"/>
                                            <p:tgtEl>
                                              <p:spTgt spid="14"/>
                                            </p:tgtEl>
                                            <p:attrNameLst>
                                              <p:attrName>ppt_y</p:attrName>
                                            </p:attrNameLst>
                                          </p:cBhvr>
                                          <p:tavLst>
                                            <p:tav tm="0">
                                              <p:val>
                                                <p:strVal val="0-#ppt_h/2"/>
                                              </p:val>
                                            </p:tav>
                                            <p:tav tm="100000">
                                              <p:val>
                                                <p:strVal val="#ppt_y"/>
                                              </p:val>
                                            </p:tav>
                                          </p:tavLst>
                                        </p:anim>
                                      </p:childTnLst>
                                    </p:cTn>
                                  </p:par>
                                </p:childTnLst>
                              </p:cTn>
                            </p:par>
                            <p:par>
                              <p:cTn id="17" fill="hold">
                                <p:stCondLst>
                                  <p:cond delay="1350"/>
                                </p:stCondLst>
                                <p:childTnLst>
                                  <p:par>
                                    <p:cTn id="18" presetID="22" presetClass="entr" presetSubtype="2"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right)">
                                          <p:cBhvr>
                                            <p:cTn id="20" dur="500"/>
                                            <p:tgtEl>
                                              <p:spTgt spid="10"/>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right)">
                                          <p:cBhvr>
                                            <p:cTn id="23" dur="500"/>
                                            <p:tgtEl>
                                              <p:spTgt spid="11"/>
                                            </p:tgtEl>
                                          </p:cBhvr>
                                        </p:animEffect>
                                      </p:childTnLst>
                                    </p:cTn>
                                  </p:par>
                                </p:childTnLst>
                              </p:cTn>
                            </p:par>
                            <p:par>
                              <p:cTn id="24" fill="hold">
                                <p:stCondLst>
                                  <p:cond delay="1850"/>
                                </p:stCondLst>
                                <p:childTnLst>
                                  <p:par>
                                    <p:cTn id="25" presetID="2" presetClass="entr" presetSubtype="1" fill="hold" grpId="0" nodeType="afterEffect" p14:presetBounceEnd="50000">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14:bounceEnd="50000">
                                          <p:cBhvr additive="base">
                                            <p:cTn id="27" dur="500" fill="hold"/>
                                            <p:tgtEl>
                                              <p:spTgt spid="17"/>
                                            </p:tgtEl>
                                            <p:attrNameLst>
                                              <p:attrName>ppt_x</p:attrName>
                                            </p:attrNameLst>
                                          </p:cBhvr>
                                          <p:tavLst>
                                            <p:tav tm="0">
                                              <p:val>
                                                <p:strVal val="#ppt_x"/>
                                              </p:val>
                                            </p:tav>
                                            <p:tav tm="100000">
                                              <p:val>
                                                <p:strVal val="#ppt_x"/>
                                              </p:val>
                                            </p:tav>
                                          </p:tavLst>
                                        </p:anim>
                                        <p:anim calcmode="lin" valueType="num" p14:bounceEnd="50000">
                                          <p:cBhvr additive="base">
                                            <p:cTn id="28" dur="500" fill="hold"/>
                                            <p:tgtEl>
                                              <p:spTgt spid="17"/>
                                            </p:tgtEl>
                                            <p:attrNameLst>
                                              <p:attrName>ppt_y</p:attrName>
                                            </p:attrNameLst>
                                          </p:cBhvr>
                                          <p:tavLst>
                                            <p:tav tm="0">
                                              <p:val>
                                                <p:strVal val="0-#ppt_h/2"/>
                                              </p:val>
                                            </p:tav>
                                            <p:tav tm="100000">
                                              <p:val>
                                                <p:strVal val="#ppt_y"/>
                                              </p:val>
                                            </p:tav>
                                          </p:tavLst>
                                        </p:anim>
                                      </p:childTnLst>
                                    </p:cTn>
                                  </p:par>
                                </p:childTnLst>
                              </p:cTn>
                            </p:par>
                            <p:par>
                              <p:cTn id="29" fill="hold">
                                <p:stCondLst>
                                  <p:cond delay="2350"/>
                                </p:stCondLst>
                                <p:childTnLst>
                                  <p:par>
                                    <p:cTn id="30" presetID="22" presetClass="entr" presetSubtype="8" fill="hold" grpId="0" nodeType="afterEffect">
                                      <p:stCondLst>
                                        <p:cond delay="0"/>
                                      </p:stCondLst>
                                      <p:iterate type="lt">
                                        <p:tmPct val="30000"/>
                                      </p:iterate>
                                      <p:childTnLst>
                                        <p:set>
                                          <p:cBhvr>
                                            <p:cTn id="31" dur="1" fill="hold">
                                              <p:stCondLst>
                                                <p:cond delay="0"/>
                                              </p:stCondLst>
                                            </p:cTn>
                                            <p:tgtEl>
                                              <p:spTgt spid="16"/>
                                            </p:tgtEl>
                                            <p:attrNameLst>
                                              <p:attrName>style.visibility</p:attrName>
                                            </p:attrNameLst>
                                          </p:cBhvr>
                                          <p:to>
                                            <p:strVal val="visible"/>
                                          </p:to>
                                        </p:set>
                                        <p:animEffect transition="in" filter="wipe(left)">
                                          <p:cBhvr>
                                            <p:cTn id="32" dur="100"/>
                                            <p:tgtEl>
                                              <p:spTgt spid="16"/>
                                            </p:tgtEl>
                                          </p:cBhvr>
                                        </p:animEffect>
                                      </p:childTnLst>
                                    </p:cTn>
                                  </p:par>
                                  <p:par>
                                    <p:cTn id="33" presetID="36" presetClass="emph" presetSubtype="0" fill="hold" grpId="1" nodeType="withEffect">
                                      <p:stCondLst>
                                        <p:cond delay="0"/>
                                      </p:stCondLst>
                                      <p:iterate type="lt">
                                        <p:tmPct val="30000"/>
                                      </p:iterate>
                                      <p:childTnLst>
                                        <p:animScale>
                                          <p:cBhvr>
                                            <p:cTn id="34" dur="50" autoRev="1" fill="hold">
                                              <p:stCondLst>
                                                <p:cond delay="0"/>
                                              </p:stCondLst>
                                            </p:cTn>
                                            <p:tgtEl>
                                              <p:spTgt spid="16"/>
                                            </p:tgtEl>
                                          </p:cBhvr>
                                          <p:to x="80000" y="100000"/>
                                        </p:animScale>
                                        <p:anim by="(#ppt_w*0.10)" calcmode="lin" valueType="num">
                                          <p:cBhvr>
                                            <p:cTn id="35" dur="50" autoRev="1" fill="hold">
                                              <p:stCondLst>
                                                <p:cond delay="0"/>
                                              </p:stCondLst>
                                            </p:cTn>
                                            <p:tgtEl>
                                              <p:spTgt spid="16"/>
                                            </p:tgtEl>
                                            <p:attrNameLst>
                                              <p:attrName>ppt_x</p:attrName>
                                            </p:attrNameLst>
                                          </p:cBhvr>
                                        </p:anim>
                                        <p:anim by="(-#ppt_w*0.10)" calcmode="lin" valueType="num">
                                          <p:cBhvr>
                                            <p:cTn id="36" dur="50" autoRev="1" fill="hold">
                                              <p:stCondLst>
                                                <p:cond delay="0"/>
                                              </p:stCondLst>
                                            </p:cTn>
                                            <p:tgtEl>
                                              <p:spTgt spid="16"/>
                                            </p:tgtEl>
                                            <p:attrNameLst>
                                              <p:attrName>ppt_y</p:attrName>
                                            </p:attrNameLst>
                                          </p:cBhvr>
                                        </p:anim>
                                        <p:animRot by="-480000">
                                          <p:cBhvr>
                                            <p:cTn id="37" dur="50" autoRev="1" fill="hold">
                                              <p:stCondLst>
                                                <p:cond delay="0"/>
                                              </p:stCondLst>
                                            </p:cTn>
                                            <p:tgtEl>
                                              <p:spTgt spid="16"/>
                                            </p:tgtEl>
                                            <p:attrNameLst>
                                              <p:attrName>r</p:attrName>
                                            </p:attrNameLst>
                                          </p:cBhvr>
                                        </p:animRot>
                                      </p:childTnLst>
                                    </p:cTn>
                                  </p:par>
                                </p:childTnLst>
                              </p:cTn>
                            </p:par>
                            <p:par>
                              <p:cTn id="38" fill="hold">
                                <p:stCondLst>
                                  <p:cond delay="2900"/>
                                </p:stCondLst>
                                <p:childTnLst>
                                  <p:par>
                                    <p:cTn id="39" presetID="22" presetClass="entr" presetSubtype="1"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up)">
                                          <p:cBhvr>
                                            <p:cTn id="41" dur="500"/>
                                            <p:tgtEl>
                                              <p:spTgt spid="13"/>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up)">
                                          <p:cBhvr>
                                            <p:cTn id="44" dur="500"/>
                                            <p:tgtEl>
                                              <p:spTgt spid="12"/>
                                            </p:tgtEl>
                                          </p:cBhvr>
                                        </p:animEffect>
                                      </p:childTnLst>
                                    </p:cTn>
                                  </p:par>
                                </p:childTnLst>
                              </p:cTn>
                            </p:par>
                            <p:par>
                              <p:cTn id="45" fill="hold">
                                <p:stCondLst>
                                  <p:cond delay="3400"/>
                                </p:stCondLst>
                                <p:childTnLst>
                                  <p:par>
                                    <p:cTn id="46" presetID="2" presetClass="entr" presetSubtype="1" fill="hold" grpId="0" nodeType="afterEffect" p14:presetBounceEnd="50000">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14:bounceEnd="50000">
                                          <p:cBhvr additive="base">
                                            <p:cTn id="48" dur="500" fill="hold"/>
                                            <p:tgtEl>
                                              <p:spTgt spid="18"/>
                                            </p:tgtEl>
                                            <p:attrNameLst>
                                              <p:attrName>ppt_x</p:attrName>
                                            </p:attrNameLst>
                                          </p:cBhvr>
                                          <p:tavLst>
                                            <p:tav tm="0">
                                              <p:val>
                                                <p:strVal val="#ppt_x"/>
                                              </p:val>
                                            </p:tav>
                                            <p:tav tm="100000">
                                              <p:val>
                                                <p:strVal val="#ppt_x"/>
                                              </p:val>
                                            </p:tav>
                                          </p:tavLst>
                                        </p:anim>
                                        <p:anim calcmode="lin" valueType="num" p14:bounceEnd="50000">
                                          <p:cBhvr additive="base">
                                            <p:cTn id="49" dur="500" fill="hold"/>
                                            <p:tgtEl>
                                              <p:spTgt spid="18"/>
                                            </p:tgtEl>
                                            <p:attrNameLst>
                                              <p:attrName>ppt_y</p:attrName>
                                            </p:attrNameLst>
                                          </p:cBhvr>
                                          <p:tavLst>
                                            <p:tav tm="0">
                                              <p:val>
                                                <p:strVal val="0-#ppt_h/2"/>
                                              </p:val>
                                            </p:tav>
                                            <p:tav tm="100000">
                                              <p:val>
                                                <p:strVal val="#ppt_y"/>
                                              </p:val>
                                            </p:tav>
                                          </p:tavLst>
                                        </p:anim>
                                      </p:childTnLst>
                                    </p:cTn>
                                  </p:par>
                                </p:childTnLst>
                              </p:cTn>
                            </p:par>
                            <p:par>
                              <p:cTn id="50" fill="hold">
                                <p:stCondLst>
                                  <p:cond delay="3900"/>
                                </p:stCondLst>
                                <p:childTnLst>
                                  <p:par>
                                    <p:cTn id="51" presetID="22" presetClass="entr" presetSubtype="8"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left)">
                                          <p:cBhvr>
                                            <p:cTn id="53" dur="500"/>
                                            <p:tgtEl>
                                              <p:spTgt spid="6"/>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left)">
                                          <p:cBhvr>
                                            <p:cTn id="56" dur="500"/>
                                            <p:tgtEl>
                                              <p:spTgt spid="7"/>
                                            </p:tgtEl>
                                          </p:cBhvr>
                                        </p:animEffect>
                                      </p:childTnLst>
                                    </p:cTn>
                                  </p:par>
                                </p:childTnLst>
                              </p:cTn>
                            </p:par>
                            <p:par>
                              <p:cTn id="57" fill="hold">
                                <p:stCondLst>
                                  <p:cond delay="4400"/>
                                </p:stCondLst>
                                <p:childTnLst>
                                  <p:par>
                                    <p:cTn id="58" presetID="2" presetClass="entr" presetSubtype="1" fill="hold" grpId="0" nodeType="afterEffect" p14:presetBounceEnd="50000">
                                      <p:stCondLst>
                                        <p:cond delay="0"/>
                                      </p:stCondLst>
                                      <p:childTnLst>
                                        <p:set>
                                          <p:cBhvr>
                                            <p:cTn id="59" dur="1" fill="hold">
                                              <p:stCondLst>
                                                <p:cond delay="0"/>
                                              </p:stCondLst>
                                            </p:cTn>
                                            <p:tgtEl>
                                              <p:spTgt spid="20"/>
                                            </p:tgtEl>
                                            <p:attrNameLst>
                                              <p:attrName>style.visibility</p:attrName>
                                            </p:attrNameLst>
                                          </p:cBhvr>
                                          <p:to>
                                            <p:strVal val="visible"/>
                                          </p:to>
                                        </p:set>
                                        <p:anim calcmode="lin" valueType="num" p14:bounceEnd="50000">
                                          <p:cBhvr additive="base">
                                            <p:cTn id="60" dur="500" fill="hold"/>
                                            <p:tgtEl>
                                              <p:spTgt spid="20"/>
                                            </p:tgtEl>
                                            <p:attrNameLst>
                                              <p:attrName>ppt_x</p:attrName>
                                            </p:attrNameLst>
                                          </p:cBhvr>
                                          <p:tavLst>
                                            <p:tav tm="0">
                                              <p:val>
                                                <p:strVal val="#ppt_x"/>
                                              </p:val>
                                            </p:tav>
                                            <p:tav tm="100000">
                                              <p:val>
                                                <p:strVal val="#ppt_x"/>
                                              </p:val>
                                            </p:tav>
                                          </p:tavLst>
                                        </p:anim>
                                        <p:anim calcmode="lin" valueType="num" p14:bounceEnd="50000">
                                          <p:cBhvr additive="base">
                                            <p:cTn id="61" dur="500" fill="hold"/>
                                            <p:tgtEl>
                                              <p:spTgt spid="20"/>
                                            </p:tgtEl>
                                            <p:attrNameLst>
                                              <p:attrName>ppt_y</p:attrName>
                                            </p:attrNameLst>
                                          </p:cBhvr>
                                          <p:tavLst>
                                            <p:tav tm="0">
                                              <p:val>
                                                <p:strVal val="0-#ppt_h/2"/>
                                              </p:val>
                                            </p:tav>
                                            <p:tav tm="100000">
                                              <p:val>
                                                <p:strVal val="#ppt_y"/>
                                              </p:val>
                                            </p:tav>
                                          </p:tavLst>
                                        </p:anim>
                                      </p:childTnLst>
                                    </p:cTn>
                                  </p:par>
                                </p:childTnLst>
                              </p:cTn>
                            </p:par>
                            <p:par>
                              <p:cTn id="62" fill="hold">
                                <p:stCondLst>
                                  <p:cond delay="4900"/>
                                </p:stCondLst>
                                <p:childTnLst>
                                  <p:par>
                                    <p:cTn id="63" presetID="22" presetClass="entr" presetSubtype="8" fill="hold" grpId="0" nodeType="afterEffect">
                                      <p:stCondLst>
                                        <p:cond delay="0"/>
                                      </p:stCondLst>
                                      <p:iterate type="lt">
                                        <p:tmPct val="30000"/>
                                      </p:iterate>
                                      <p:childTnLst>
                                        <p:set>
                                          <p:cBhvr>
                                            <p:cTn id="64" dur="1" fill="hold">
                                              <p:stCondLst>
                                                <p:cond delay="0"/>
                                              </p:stCondLst>
                                            </p:cTn>
                                            <p:tgtEl>
                                              <p:spTgt spid="19"/>
                                            </p:tgtEl>
                                            <p:attrNameLst>
                                              <p:attrName>style.visibility</p:attrName>
                                            </p:attrNameLst>
                                          </p:cBhvr>
                                          <p:to>
                                            <p:strVal val="visible"/>
                                          </p:to>
                                        </p:set>
                                        <p:animEffect transition="in" filter="wipe(left)">
                                          <p:cBhvr>
                                            <p:cTn id="65" dur="100"/>
                                            <p:tgtEl>
                                              <p:spTgt spid="19"/>
                                            </p:tgtEl>
                                          </p:cBhvr>
                                        </p:animEffect>
                                      </p:childTnLst>
                                    </p:cTn>
                                  </p:par>
                                  <p:par>
                                    <p:cTn id="66" presetID="36" presetClass="emph" presetSubtype="0" fill="hold" grpId="1" nodeType="withEffect">
                                      <p:stCondLst>
                                        <p:cond delay="0"/>
                                      </p:stCondLst>
                                      <p:iterate type="lt">
                                        <p:tmPct val="30000"/>
                                      </p:iterate>
                                      <p:childTnLst>
                                        <p:animScale>
                                          <p:cBhvr>
                                            <p:cTn id="67" dur="50" autoRev="1" fill="hold">
                                              <p:stCondLst>
                                                <p:cond delay="0"/>
                                              </p:stCondLst>
                                            </p:cTn>
                                            <p:tgtEl>
                                              <p:spTgt spid="19"/>
                                            </p:tgtEl>
                                          </p:cBhvr>
                                          <p:to x="80000" y="100000"/>
                                        </p:animScale>
                                        <p:anim by="(#ppt_w*0.10)" calcmode="lin" valueType="num">
                                          <p:cBhvr>
                                            <p:cTn id="68" dur="50" autoRev="1" fill="hold">
                                              <p:stCondLst>
                                                <p:cond delay="0"/>
                                              </p:stCondLst>
                                            </p:cTn>
                                            <p:tgtEl>
                                              <p:spTgt spid="19"/>
                                            </p:tgtEl>
                                            <p:attrNameLst>
                                              <p:attrName>ppt_x</p:attrName>
                                            </p:attrNameLst>
                                          </p:cBhvr>
                                        </p:anim>
                                        <p:anim by="(-#ppt_w*0.10)" calcmode="lin" valueType="num">
                                          <p:cBhvr>
                                            <p:cTn id="69" dur="50" autoRev="1" fill="hold">
                                              <p:stCondLst>
                                                <p:cond delay="0"/>
                                              </p:stCondLst>
                                            </p:cTn>
                                            <p:tgtEl>
                                              <p:spTgt spid="19"/>
                                            </p:tgtEl>
                                            <p:attrNameLst>
                                              <p:attrName>ppt_y</p:attrName>
                                            </p:attrNameLst>
                                          </p:cBhvr>
                                        </p:anim>
                                        <p:animRot by="-480000">
                                          <p:cBhvr>
                                            <p:cTn id="70" dur="50" autoRev="1" fill="hold">
                                              <p:stCondLst>
                                                <p:cond delay="0"/>
                                              </p:stCondLst>
                                            </p:cTn>
                                            <p:tgtEl>
                                              <p:spTgt spid="19"/>
                                            </p:tgtEl>
                                            <p:attrNameLst>
                                              <p:attrName>r</p:attrName>
                                            </p:attrNameLst>
                                          </p:cBhvr>
                                        </p:animRot>
                                      </p:childTnLst>
                                    </p:cTn>
                                  </p:par>
                                </p:childTnLst>
                              </p:cTn>
                            </p:par>
                            <p:par>
                              <p:cTn id="71" fill="hold">
                                <p:stCondLst>
                                  <p:cond delay="5449"/>
                                </p:stCondLst>
                                <p:childTnLst>
                                  <p:par>
                                    <p:cTn id="72" presetID="22" presetClass="entr" presetSubtype="1" fill="hold" grpId="0" nodeType="after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wipe(up)">
                                          <p:cBhvr>
                                            <p:cTn id="74" dur="500"/>
                                            <p:tgtEl>
                                              <p:spTgt spid="9"/>
                                            </p:tgtEl>
                                          </p:cBhvr>
                                        </p:animEffect>
                                      </p:childTnLst>
                                    </p:cTn>
                                  </p:par>
                                  <p:par>
                                    <p:cTn id="75" presetID="22" presetClass="entr" presetSubtype="1" fill="hold" grpId="0" nodeType="with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wipe(up)">
                                          <p:cBhvr>
                                            <p:cTn id="77" dur="500"/>
                                            <p:tgtEl>
                                              <p:spTgt spid="8"/>
                                            </p:tgtEl>
                                          </p:cBhvr>
                                        </p:animEffect>
                                      </p:childTnLst>
                                    </p:cTn>
                                  </p:par>
                                </p:childTnLst>
                              </p:cTn>
                            </p:par>
                            <p:par>
                              <p:cTn id="78" fill="hold">
                                <p:stCondLst>
                                  <p:cond delay="5949"/>
                                </p:stCondLst>
                                <p:childTnLst>
                                  <p:par>
                                    <p:cTn id="79" presetID="2" presetClass="entr" presetSubtype="1" fill="hold" grpId="0" nodeType="afterEffect" p14:presetBounceEnd="50000">
                                      <p:stCondLst>
                                        <p:cond delay="0"/>
                                      </p:stCondLst>
                                      <p:childTnLst>
                                        <p:set>
                                          <p:cBhvr>
                                            <p:cTn id="80" dur="1" fill="hold">
                                              <p:stCondLst>
                                                <p:cond delay="0"/>
                                              </p:stCondLst>
                                            </p:cTn>
                                            <p:tgtEl>
                                              <p:spTgt spid="21"/>
                                            </p:tgtEl>
                                            <p:attrNameLst>
                                              <p:attrName>style.visibility</p:attrName>
                                            </p:attrNameLst>
                                          </p:cBhvr>
                                          <p:to>
                                            <p:strVal val="visible"/>
                                          </p:to>
                                        </p:set>
                                        <p:anim calcmode="lin" valueType="num" p14:bounceEnd="50000">
                                          <p:cBhvr additive="base">
                                            <p:cTn id="81" dur="500" fill="hold"/>
                                            <p:tgtEl>
                                              <p:spTgt spid="21"/>
                                            </p:tgtEl>
                                            <p:attrNameLst>
                                              <p:attrName>ppt_x</p:attrName>
                                            </p:attrNameLst>
                                          </p:cBhvr>
                                          <p:tavLst>
                                            <p:tav tm="0">
                                              <p:val>
                                                <p:strVal val="#ppt_x"/>
                                              </p:val>
                                            </p:tav>
                                            <p:tav tm="100000">
                                              <p:val>
                                                <p:strVal val="#ppt_x"/>
                                              </p:val>
                                            </p:tav>
                                          </p:tavLst>
                                        </p:anim>
                                        <p:anim calcmode="lin" valueType="num" p14:bounceEnd="50000">
                                          <p:cBhvr additive="base">
                                            <p:cTn id="82" dur="500" fill="hold"/>
                                            <p:tgtEl>
                                              <p:spTgt spid="21"/>
                                            </p:tgtEl>
                                            <p:attrNameLst>
                                              <p:attrName>ppt_y</p:attrName>
                                            </p:attrNameLst>
                                          </p:cBhvr>
                                          <p:tavLst>
                                            <p:tav tm="0">
                                              <p:val>
                                                <p:strVal val="0-#ppt_h/2"/>
                                              </p:val>
                                            </p:tav>
                                            <p:tav tm="100000">
                                              <p:val>
                                                <p:strVal val="#ppt_y"/>
                                              </p:val>
                                            </p:tav>
                                          </p:tavLst>
                                        </p:anim>
                                      </p:childTnLst>
                                    </p:cTn>
                                  </p:par>
                                </p:childTnLst>
                              </p:cTn>
                            </p:par>
                            <p:par>
                              <p:cTn id="83" fill="hold">
                                <p:stCondLst>
                                  <p:cond delay="6449"/>
                                </p:stCondLst>
                                <p:childTnLst>
                                  <p:par>
                                    <p:cTn id="84" presetID="22" presetClass="entr" presetSubtype="2" fill="hold" grpId="0" nodeType="afterEffect">
                                      <p:stCondLst>
                                        <p:cond delay="0"/>
                                      </p:stCondLst>
                                      <p:childTnLst>
                                        <p:set>
                                          <p:cBhvr>
                                            <p:cTn id="85" dur="1" fill="hold">
                                              <p:stCondLst>
                                                <p:cond delay="0"/>
                                              </p:stCondLst>
                                            </p:cTn>
                                            <p:tgtEl>
                                              <p:spTgt spid="4"/>
                                            </p:tgtEl>
                                            <p:attrNameLst>
                                              <p:attrName>style.visibility</p:attrName>
                                            </p:attrNameLst>
                                          </p:cBhvr>
                                          <p:to>
                                            <p:strVal val="visible"/>
                                          </p:to>
                                        </p:set>
                                        <p:animEffect transition="in" filter="wipe(right)">
                                          <p:cBhvr>
                                            <p:cTn id="86" dur="500"/>
                                            <p:tgtEl>
                                              <p:spTgt spid="4"/>
                                            </p:tgtEl>
                                          </p:cBhvr>
                                        </p:animEffect>
                                      </p:childTnLst>
                                    </p:cTn>
                                  </p:par>
                                  <p:par>
                                    <p:cTn id="87" presetID="22" presetClass="entr" presetSubtype="2" fill="hold" grpId="0" nodeType="withEffect">
                                      <p:stCondLst>
                                        <p:cond delay="0"/>
                                      </p:stCondLst>
                                      <p:childTnLst>
                                        <p:set>
                                          <p:cBhvr>
                                            <p:cTn id="88" dur="1" fill="hold">
                                              <p:stCondLst>
                                                <p:cond delay="0"/>
                                              </p:stCondLst>
                                            </p:cTn>
                                            <p:tgtEl>
                                              <p:spTgt spid="5"/>
                                            </p:tgtEl>
                                            <p:attrNameLst>
                                              <p:attrName>style.visibility</p:attrName>
                                            </p:attrNameLst>
                                          </p:cBhvr>
                                          <p:to>
                                            <p:strVal val="visible"/>
                                          </p:to>
                                        </p:set>
                                        <p:animEffect transition="in" filter="wipe(right)">
                                          <p:cBhvr>
                                            <p:cTn id="89" dur="500"/>
                                            <p:tgtEl>
                                              <p:spTgt spid="5"/>
                                            </p:tgtEl>
                                          </p:cBhvr>
                                        </p:animEffect>
                                      </p:childTnLst>
                                    </p:cTn>
                                  </p:par>
                                </p:childTnLst>
                              </p:cTn>
                            </p:par>
                            <p:par>
                              <p:cTn id="90" fill="hold">
                                <p:stCondLst>
                                  <p:cond delay="6949"/>
                                </p:stCondLst>
                                <p:childTnLst>
                                  <p:par>
                                    <p:cTn id="91" presetID="22" presetClass="entr" presetSubtype="8" fill="hold" grpId="0" nodeType="afterEffect">
                                      <p:stCondLst>
                                        <p:cond delay="0"/>
                                      </p:stCondLst>
                                      <p:iterate type="lt">
                                        <p:tmPct val="30000"/>
                                      </p:iterate>
                                      <p:childTnLst>
                                        <p:set>
                                          <p:cBhvr>
                                            <p:cTn id="92" dur="1" fill="hold">
                                              <p:stCondLst>
                                                <p:cond delay="0"/>
                                              </p:stCondLst>
                                            </p:cTn>
                                            <p:tgtEl>
                                              <p:spTgt spid="22"/>
                                            </p:tgtEl>
                                            <p:attrNameLst>
                                              <p:attrName>style.visibility</p:attrName>
                                            </p:attrNameLst>
                                          </p:cBhvr>
                                          <p:to>
                                            <p:strVal val="visible"/>
                                          </p:to>
                                        </p:set>
                                        <p:animEffect transition="in" filter="wipe(left)">
                                          <p:cBhvr>
                                            <p:cTn id="93" dur="100"/>
                                            <p:tgtEl>
                                              <p:spTgt spid="22"/>
                                            </p:tgtEl>
                                          </p:cBhvr>
                                        </p:animEffect>
                                      </p:childTnLst>
                                    </p:cTn>
                                  </p:par>
                                  <p:par>
                                    <p:cTn id="94" presetID="36" presetClass="emph" presetSubtype="0" fill="hold" grpId="1" nodeType="withEffect">
                                      <p:stCondLst>
                                        <p:cond delay="0"/>
                                      </p:stCondLst>
                                      <p:iterate type="lt">
                                        <p:tmPct val="30000"/>
                                      </p:iterate>
                                      <p:childTnLst>
                                        <p:animScale>
                                          <p:cBhvr>
                                            <p:cTn id="95" dur="50" autoRev="1" fill="hold">
                                              <p:stCondLst>
                                                <p:cond delay="0"/>
                                              </p:stCondLst>
                                            </p:cTn>
                                            <p:tgtEl>
                                              <p:spTgt spid="22"/>
                                            </p:tgtEl>
                                          </p:cBhvr>
                                          <p:to x="80000" y="100000"/>
                                        </p:animScale>
                                        <p:anim by="(#ppt_w*0.10)" calcmode="lin" valueType="num">
                                          <p:cBhvr>
                                            <p:cTn id="96" dur="50" autoRev="1" fill="hold">
                                              <p:stCondLst>
                                                <p:cond delay="0"/>
                                              </p:stCondLst>
                                            </p:cTn>
                                            <p:tgtEl>
                                              <p:spTgt spid="22"/>
                                            </p:tgtEl>
                                            <p:attrNameLst>
                                              <p:attrName>ppt_x</p:attrName>
                                            </p:attrNameLst>
                                          </p:cBhvr>
                                        </p:anim>
                                        <p:anim by="(-#ppt_w*0.10)" calcmode="lin" valueType="num">
                                          <p:cBhvr>
                                            <p:cTn id="97" dur="50" autoRev="1" fill="hold">
                                              <p:stCondLst>
                                                <p:cond delay="0"/>
                                              </p:stCondLst>
                                            </p:cTn>
                                            <p:tgtEl>
                                              <p:spTgt spid="22"/>
                                            </p:tgtEl>
                                            <p:attrNameLst>
                                              <p:attrName>ppt_y</p:attrName>
                                            </p:attrNameLst>
                                          </p:cBhvr>
                                        </p:anim>
                                        <p:animRot by="-480000">
                                          <p:cBhvr>
                                            <p:cTn id="98" dur="50" autoRev="1" fill="hold">
                                              <p:stCondLst>
                                                <p:cond delay="0"/>
                                              </p:stCondLst>
                                            </p:cTn>
                                            <p:tgtEl>
                                              <p:spTgt spid="2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6" grpId="0"/>
          <p:bldP spid="16" grpId="1"/>
          <p:bldP spid="17" grpId="0" animBg="1"/>
          <p:bldP spid="18" grpId="0" animBg="1"/>
          <p:bldP spid="19" grpId="0"/>
          <p:bldP spid="19" grpId="1"/>
          <p:bldP spid="20" grpId="0" animBg="1"/>
          <p:bldP spid="21" grpId="0" animBg="1"/>
          <p:bldP spid="22" grpId="0"/>
          <p:bldP spid="22" grpId="1"/>
          <p:bldP spid="2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4"/>
                                            </p:tgtEl>
                                            <p:attrNameLst>
                                              <p:attrName>ppt_y</p:attrName>
                                            </p:attrNameLst>
                                          </p:cBhvr>
                                          <p:tavLst>
                                            <p:tav tm="0">
                                              <p:val>
                                                <p:strVal val="#ppt_y"/>
                                              </p:val>
                                            </p:tav>
                                            <p:tav tm="100000">
                                              <p:val>
                                                <p:strVal val="#ppt_y"/>
                                              </p:val>
                                            </p:tav>
                                          </p:tavLst>
                                        </p:anim>
                                        <p:anim calcmode="lin" valueType="num">
                                          <p:cBhvr>
                                            <p:cTn id="9" dur="5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4"/>
                                            </p:tgtEl>
                                          </p:cBhvr>
                                        </p:animEffect>
                                      </p:childTnLst>
                                    </p:cTn>
                                  </p:par>
                                </p:childTnLst>
                              </p:cTn>
                            </p:par>
                            <p:par>
                              <p:cTn id="12" fill="hold">
                                <p:stCondLst>
                                  <p:cond delay="850"/>
                                </p:stCondLst>
                                <p:childTnLst>
                                  <p:par>
                                    <p:cTn id="13" presetID="2" presetClass="entr" presetSubtype="1"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0-#ppt_h/2"/>
                                              </p:val>
                                            </p:tav>
                                            <p:tav tm="100000">
                                              <p:val>
                                                <p:strVal val="#ppt_y"/>
                                              </p:val>
                                            </p:tav>
                                          </p:tavLst>
                                        </p:anim>
                                      </p:childTnLst>
                                    </p:cTn>
                                  </p:par>
                                </p:childTnLst>
                              </p:cTn>
                            </p:par>
                            <p:par>
                              <p:cTn id="17" fill="hold">
                                <p:stCondLst>
                                  <p:cond delay="1350"/>
                                </p:stCondLst>
                                <p:childTnLst>
                                  <p:par>
                                    <p:cTn id="18" presetID="22" presetClass="entr" presetSubtype="2"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right)">
                                          <p:cBhvr>
                                            <p:cTn id="20" dur="500"/>
                                            <p:tgtEl>
                                              <p:spTgt spid="10"/>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right)">
                                          <p:cBhvr>
                                            <p:cTn id="23" dur="500"/>
                                            <p:tgtEl>
                                              <p:spTgt spid="11"/>
                                            </p:tgtEl>
                                          </p:cBhvr>
                                        </p:animEffect>
                                      </p:childTnLst>
                                    </p:cTn>
                                  </p:par>
                                </p:childTnLst>
                              </p:cTn>
                            </p:par>
                            <p:par>
                              <p:cTn id="24" fill="hold">
                                <p:stCondLst>
                                  <p:cond delay="1850"/>
                                </p:stCondLst>
                                <p:childTnLst>
                                  <p:par>
                                    <p:cTn id="25" presetID="2" presetClass="entr" presetSubtype="1"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0-#ppt_h/2"/>
                                              </p:val>
                                            </p:tav>
                                            <p:tav tm="100000">
                                              <p:val>
                                                <p:strVal val="#ppt_y"/>
                                              </p:val>
                                            </p:tav>
                                          </p:tavLst>
                                        </p:anim>
                                      </p:childTnLst>
                                    </p:cTn>
                                  </p:par>
                                </p:childTnLst>
                              </p:cTn>
                            </p:par>
                            <p:par>
                              <p:cTn id="29" fill="hold">
                                <p:stCondLst>
                                  <p:cond delay="2350"/>
                                </p:stCondLst>
                                <p:childTnLst>
                                  <p:par>
                                    <p:cTn id="30" presetID="22" presetClass="entr" presetSubtype="8" fill="hold" grpId="0" nodeType="afterEffect">
                                      <p:stCondLst>
                                        <p:cond delay="0"/>
                                      </p:stCondLst>
                                      <p:iterate type="lt">
                                        <p:tmPct val="30000"/>
                                      </p:iterate>
                                      <p:childTnLst>
                                        <p:set>
                                          <p:cBhvr>
                                            <p:cTn id="31" dur="1" fill="hold">
                                              <p:stCondLst>
                                                <p:cond delay="0"/>
                                              </p:stCondLst>
                                            </p:cTn>
                                            <p:tgtEl>
                                              <p:spTgt spid="16"/>
                                            </p:tgtEl>
                                            <p:attrNameLst>
                                              <p:attrName>style.visibility</p:attrName>
                                            </p:attrNameLst>
                                          </p:cBhvr>
                                          <p:to>
                                            <p:strVal val="visible"/>
                                          </p:to>
                                        </p:set>
                                        <p:animEffect transition="in" filter="wipe(left)">
                                          <p:cBhvr>
                                            <p:cTn id="32" dur="100"/>
                                            <p:tgtEl>
                                              <p:spTgt spid="16"/>
                                            </p:tgtEl>
                                          </p:cBhvr>
                                        </p:animEffect>
                                      </p:childTnLst>
                                    </p:cTn>
                                  </p:par>
                                  <p:par>
                                    <p:cTn id="33" presetID="36" presetClass="emph" presetSubtype="0" fill="hold" grpId="1" nodeType="withEffect">
                                      <p:stCondLst>
                                        <p:cond delay="0"/>
                                      </p:stCondLst>
                                      <p:iterate type="lt">
                                        <p:tmPct val="30000"/>
                                      </p:iterate>
                                      <p:childTnLst>
                                        <p:animScale>
                                          <p:cBhvr>
                                            <p:cTn id="34" dur="50" autoRev="1" fill="hold">
                                              <p:stCondLst>
                                                <p:cond delay="0"/>
                                              </p:stCondLst>
                                            </p:cTn>
                                            <p:tgtEl>
                                              <p:spTgt spid="16"/>
                                            </p:tgtEl>
                                          </p:cBhvr>
                                          <p:to x="80000" y="100000"/>
                                        </p:animScale>
                                        <p:anim by="(#ppt_w*0.10)" calcmode="lin" valueType="num">
                                          <p:cBhvr>
                                            <p:cTn id="35" dur="50" autoRev="1" fill="hold">
                                              <p:stCondLst>
                                                <p:cond delay="0"/>
                                              </p:stCondLst>
                                            </p:cTn>
                                            <p:tgtEl>
                                              <p:spTgt spid="16"/>
                                            </p:tgtEl>
                                            <p:attrNameLst>
                                              <p:attrName>ppt_x</p:attrName>
                                            </p:attrNameLst>
                                          </p:cBhvr>
                                        </p:anim>
                                        <p:anim by="(-#ppt_w*0.10)" calcmode="lin" valueType="num">
                                          <p:cBhvr>
                                            <p:cTn id="36" dur="50" autoRev="1" fill="hold">
                                              <p:stCondLst>
                                                <p:cond delay="0"/>
                                              </p:stCondLst>
                                            </p:cTn>
                                            <p:tgtEl>
                                              <p:spTgt spid="16"/>
                                            </p:tgtEl>
                                            <p:attrNameLst>
                                              <p:attrName>ppt_y</p:attrName>
                                            </p:attrNameLst>
                                          </p:cBhvr>
                                        </p:anim>
                                        <p:animRot by="-480000">
                                          <p:cBhvr>
                                            <p:cTn id="37" dur="50" autoRev="1" fill="hold">
                                              <p:stCondLst>
                                                <p:cond delay="0"/>
                                              </p:stCondLst>
                                            </p:cTn>
                                            <p:tgtEl>
                                              <p:spTgt spid="16"/>
                                            </p:tgtEl>
                                            <p:attrNameLst>
                                              <p:attrName>r</p:attrName>
                                            </p:attrNameLst>
                                          </p:cBhvr>
                                        </p:animRot>
                                      </p:childTnLst>
                                    </p:cTn>
                                  </p:par>
                                </p:childTnLst>
                              </p:cTn>
                            </p:par>
                            <p:par>
                              <p:cTn id="38" fill="hold">
                                <p:stCondLst>
                                  <p:cond delay="2900"/>
                                </p:stCondLst>
                                <p:childTnLst>
                                  <p:par>
                                    <p:cTn id="39" presetID="22" presetClass="entr" presetSubtype="1"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up)">
                                          <p:cBhvr>
                                            <p:cTn id="41" dur="500"/>
                                            <p:tgtEl>
                                              <p:spTgt spid="13"/>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up)">
                                          <p:cBhvr>
                                            <p:cTn id="44" dur="500"/>
                                            <p:tgtEl>
                                              <p:spTgt spid="12"/>
                                            </p:tgtEl>
                                          </p:cBhvr>
                                        </p:animEffect>
                                      </p:childTnLst>
                                    </p:cTn>
                                  </p:par>
                                </p:childTnLst>
                              </p:cTn>
                            </p:par>
                            <p:par>
                              <p:cTn id="45" fill="hold">
                                <p:stCondLst>
                                  <p:cond delay="3400"/>
                                </p:stCondLst>
                                <p:childTnLst>
                                  <p:par>
                                    <p:cTn id="46" presetID="2" presetClass="entr" presetSubtype="1" fill="hold" grpId="0" nodeType="after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additive="base">
                                            <p:cTn id="48" dur="500" fill="hold"/>
                                            <p:tgtEl>
                                              <p:spTgt spid="18"/>
                                            </p:tgtEl>
                                            <p:attrNameLst>
                                              <p:attrName>ppt_x</p:attrName>
                                            </p:attrNameLst>
                                          </p:cBhvr>
                                          <p:tavLst>
                                            <p:tav tm="0">
                                              <p:val>
                                                <p:strVal val="#ppt_x"/>
                                              </p:val>
                                            </p:tav>
                                            <p:tav tm="100000">
                                              <p:val>
                                                <p:strVal val="#ppt_x"/>
                                              </p:val>
                                            </p:tav>
                                          </p:tavLst>
                                        </p:anim>
                                        <p:anim calcmode="lin" valueType="num">
                                          <p:cBhvr additive="base">
                                            <p:cTn id="49" dur="500" fill="hold"/>
                                            <p:tgtEl>
                                              <p:spTgt spid="18"/>
                                            </p:tgtEl>
                                            <p:attrNameLst>
                                              <p:attrName>ppt_y</p:attrName>
                                            </p:attrNameLst>
                                          </p:cBhvr>
                                          <p:tavLst>
                                            <p:tav tm="0">
                                              <p:val>
                                                <p:strVal val="0-#ppt_h/2"/>
                                              </p:val>
                                            </p:tav>
                                            <p:tav tm="100000">
                                              <p:val>
                                                <p:strVal val="#ppt_y"/>
                                              </p:val>
                                            </p:tav>
                                          </p:tavLst>
                                        </p:anim>
                                      </p:childTnLst>
                                    </p:cTn>
                                  </p:par>
                                </p:childTnLst>
                              </p:cTn>
                            </p:par>
                            <p:par>
                              <p:cTn id="50" fill="hold">
                                <p:stCondLst>
                                  <p:cond delay="3900"/>
                                </p:stCondLst>
                                <p:childTnLst>
                                  <p:par>
                                    <p:cTn id="51" presetID="22" presetClass="entr" presetSubtype="8"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left)">
                                          <p:cBhvr>
                                            <p:cTn id="53" dur="500"/>
                                            <p:tgtEl>
                                              <p:spTgt spid="6"/>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left)">
                                          <p:cBhvr>
                                            <p:cTn id="56" dur="500"/>
                                            <p:tgtEl>
                                              <p:spTgt spid="7"/>
                                            </p:tgtEl>
                                          </p:cBhvr>
                                        </p:animEffect>
                                      </p:childTnLst>
                                    </p:cTn>
                                  </p:par>
                                </p:childTnLst>
                              </p:cTn>
                            </p:par>
                            <p:par>
                              <p:cTn id="57" fill="hold">
                                <p:stCondLst>
                                  <p:cond delay="4400"/>
                                </p:stCondLst>
                                <p:childTnLst>
                                  <p:par>
                                    <p:cTn id="58" presetID="2" presetClass="entr" presetSubtype="1" fill="hold" grpId="0" nodeType="afterEffect">
                                      <p:stCondLst>
                                        <p:cond delay="0"/>
                                      </p:stCondLst>
                                      <p:childTnLst>
                                        <p:set>
                                          <p:cBhvr>
                                            <p:cTn id="59" dur="1" fill="hold">
                                              <p:stCondLst>
                                                <p:cond delay="0"/>
                                              </p:stCondLst>
                                            </p:cTn>
                                            <p:tgtEl>
                                              <p:spTgt spid="20"/>
                                            </p:tgtEl>
                                            <p:attrNameLst>
                                              <p:attrName>style.visibility</p:attrName>
                                            </p:attrNameLst>
                                          </p:cBhvr>
                                          <p:to>
                                            <p:strVal val="visible"/>
                                          </p:to>
                                        </p:set>
                                        <p:anim calcmode="lin" valueType="num">
                                          <p:cBhvr additive="base">
                                            <p:cTn id="60" dur="500" fill="hold"/>
                                            <p:tgtEl>
                                              <p:spTgt spid="20"/>
                                            </p:tgtEl>
                                            <p:attrNameLst>
                                              <p:attrName>ppt_x</p:attrName>
                                            </p:attrNameLst>
                                          </p:cBhvr>
                                          <p:tavLst>
                                            <p:tav tm="0">
                                              <p:val>
                                                <p:strVal val="#ppt_x"/>
                                              </p:val>
                                            </p:tav>
                                            <p:tav tm="100000">
                                              <p:val>
                                                <p:strVal val="#ppt_x"/>
                                              </p:val>
                                            </p:tav>
                                          </p:tavLst>
                                        </p:anim>
                                        <p:anim calcmode="lin" valueType="num">
                                          <p:cBhvr additive="base">
                                            <p:cTn id="61" dur="500" fill="hold"/>
                                            <p:tgtEl>
                                              <p:spTgt spid="20"/>
                                            </p:tgtEl>
                                            <p:attrNameLst>
                                              <p:attrName>ppt_y</p:attrName>
                                            </p:attrNameLst>
                                          </p:cBhvr>
                                          <p:tavLst>
                                            <p:tav tm="0">
                                              <p:val>
                                                <p:strVal val="0-#ppt_h/2"/>
                                              </p:val>
                                            </p:tav>
                                            <p:tav tm="100000">
                                              <p:val>
                                                <p:strVal val="#ppt_y"/>
                                              </p:val>
                                            </p:tav>
                                          </p:tavLst>
                                        </p:anim>
                                      </p:childTnLst>
                                    </p:cTn>
                                  </p:par>
                                </p:childTnLst>
                              </p:cTn>
                            </p:par>
                            <p:par>
                              <p:cTn id="62" fill="hold">
                                <p:stCondLst>
                                  <p:cond delay="4900"/>
                                </p:stCondLst>
                                <p:childTnLst>
                                  <p:par>
                                    <p:cTn id="63" presetID="22" presetClass="entr" presetSubtype="8" fill="hold" grpId="0" nodeType="afterEffect">
                                      <p:stCondLst>
                                        <p:cond delay="0"/>
                                      </p:stCondLst>
                                      <p:iterate type="lt">
                                        <p:tmPct val="30000"/>
                                      </p:iterate>
                                      <p:childTnLst>
                                        <p:set>
                                          <p:cBhvr>
                                            <p:cTn id="64" dur="1" fill="hold">
                                              <p:stCondLst>
                                                <p:cond delay="0"/>
                                              </p:stCondLst>
                                            </p:cTn>
                                            <p:tgtEl>
                                              <p:spTgt spid="19"/>
                                            </p:tgtEl>
                                            <p:attrNameLst>
                                              <p:attrName>style.visibility</p:attrName>
                                            </p:attrNameLst>
                                          </p:cBhvr>
                                          <p:to>
                                            <p:strVal val="visible"/>
                                          </p:to>
                                        </p:set>
                                        <p:animEffect transition="in" filter="wipe(left)">
                                          <p:cBhvr>
                                            <p:cTn id="65" dur="100"/>
                                            <p:tgtEl>
                                              <p:spTgt spid="19"/>
                                            </p:tgtEl>
                                          </p:cBhvr>
                                        </p:animEffect>
                                      </p:childTnLst>
                                    </p:cTn>
                                  </p:par>
                                  <p:par>
                                    <p:cTn id="66" presetID="36" presetClass="emph" presetSubtype="0" fill="hold" grpId="1" nodeType="withEffect">
                                      <p:stCondLst>
                                        <p:cond delay="0"/>
                                      </p:stCondLst>
                                      <p:iterate type="lt">
                                        <p:tmPct val="30000"/>
                                      </p:iterate>
                                      <p:childTnLst>
                                        <p:animScale>
                                          <p:cBhvr>
                                            <p:cTn id="67" dur="50" autoRev="1" fill="hold">
                                              <p:stCondLst>
                                                <p:cond delay="0"/>
                                              </p:stCondLst>
                                            </p:cTn>
                                            <p:tgtEl>
                                              <p:spTgt spid="19"/>
                                            </p:tgtEl>
                                          </p:cBhvr>
                                          <p:to x="80000" y="100000"/>
                                        </p:animScale>
                                        <p:anim by="(#ppt_w*0.10)" calcmode="lin" valueType="num">
                                          <p:cBhvr>
                                            <p:cTn id="68" dur="50" autoRev="1" fill="hold">
                                              <p:stCondLst>
                                                <p:cond delay="0"/>
                                              </p:stCondLst>
                                            </p:cTn>
                                            <p:tgtEl>
                                              <p:spTgt spid="19"/>
                                            </p:tgtEl>
                                            <p:attrNameLst>
                                              <p:attrName>ppt_x</p:attrName>
                                            </p:attrNameLst>
                                          </p:cBhvr>
                                        </p:anim>
                                        <p:anim by="(-#ppt_w*0.10)" calcmode="lin" valueType="num">
                                          <p:cBhvr>
                                            <p:cTn id="69" dur="50" autoRev="1" fill="hold">
                                              <p:stCondLst>
                                                <p:cond delay="0"/>
                                              </p:stCondLst>
                                            </p:cTn>
                                            <p:tgtEl>
                                              <p:spTgt spid="19"/>
                                            </p:tgtEl>
                                            <p:attrNameLst>
                                              <p:attrName>ppt_y</p:attrName>
                                            </p:attrNameLst>
                                          </p:cBhvr>
                                        </p:anim>
                                        <p:animRot by="-480000">
                                          <p:cBhvr>
                                            <p:cTn id="70" dur="50" autoRev="1" fill="hold">
                                              <p:stCondLst>
                                                <p:cond delay="0"/>
                                              </p:stCondLst>
                                            </p:cTn>
                                            <p:tgtEl>
                                              <p:spTgt spid="19"/>
                                            </p:tgtEl>
                                            <p:attrNameLst>
                                              <p:attrName>r</p:attrName>
                                            </p:attrNameLst>
                                          </p:cBhvr>
                                        </p:animRot>
                                      </p:childTnLst>
                                    </p:cTn>
                                  </p:par>
                                </p:childTnLst>
                              </p:cTn>
                            </p:par>
                            <p:par>
                              <p:cTn id="71" fill="hold">
                                <p:stCondLst>
                                  <p:cond delay="5449"/>
                                </p:stCondLst>
                                <p:childTnLst>
                                  <p:par>
                                    <p:cTn id="72" presetID="22" presetClass="entr" presetSubtype="1" fill="hold" grpId="0" nodeType="after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wipe(up)">
                                          <p:cBhvr>
                                            <p:cTn id="74" dur="500"/>
                                            <p:tgtEl>
                                              <p:spTgt spid="9"/>
                                            </p:tgtEl>
                                          </p:cBhvr>
                                        </p:animEffect>
                                      </p:childTnLst>
                                    </p:cTn>
                                  </p:par>
                                  <p:par>
                                    <p:cTn id="75" presetID="22" presetClass="entr" presetSubtype="1" fill="hold" grpId="0" nodeType="with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wipe(up)">
                                          <p:cBhvr>
                                            <p:cTn id="77" dur="500"/>
                                            <p:tgtEl>
                                              <p:spTgt spid="8"/>
                                            </p:tgtEl>
                                          </p:cBhvr>
                                        </p:animEffect>
                                      </p:childTnLst>
                                    </p:cTn>
                                  </p:par>
                                </p:childTnLst>
                              </p:cTn>
                            </p:par>
                            <p:par>
                              <p:cTn id="78" fill="hold">
                                <p:stCondLst>
                                  <p:cond delay="5949"/>
                                </p:stCondLst>
                                <p:childTnLst>
                                  <p:par>
                                    <p:cTn id="79" presetID="2" presetClass="entr" presetSubtype="1" fill="hold" grpId="0" nodeType="afterEffect">
                                      <p:stCondLst>
                                        <p:cond delay="0"/>
                                      </p:stCondLst>
                                      <p:childTnLst>
                                        <p:set>
                                          <p:cBhvr>
                                            <p:cTn id="80" dur="1" fill="hold">
                                              <p:stCondLst>
                                                <p:cond delay="0"/>
                                              </p:stCondLst>
                                            </p:cTn>
                                            <p:tgtEl>
                                              <p:spTgt spid="21"/>
                                            </p:tgtEl>
                                            <p:attrNameLst>
                                              <p:attrName>style.visibility</p:attrName>
                                            </p:attrNameLst>
                                          </p:cBhvr>
                                          <p:to>
                                            <p:strVal val="visible"/>
                                          </p:to>
                                        </p:set>
                                        <p:anim calcmode="lin" valueType="num">
                                          <p:cBhvr additive="base">
                                            <p:cTn id="81" dur="500" fill="hold"/>
                                            <p:tgtEl>
                                              <p:spTgt spid="21"/>
                                            </p:tgtEl>
                                            <p:attrNameLst>
                                              <p:attrName>ppt_x</p:attrName>
                                            </p:attrNameLst>
                                          </p:cBhvr>
                                          <p:tavLst>
                                            <p:tav tm="0">
                                              <p:val>
                                                <p:strVal val="#ppt_x"/>
                                              </p:val>
                                            </p:tav>
                                            <p:tav tm="100000">
                                              <p:val>
                                                <p:strVal val="#ppt_x"/>
                                              </p:val>
                                            </p:tav>
                                          </p:tavLst>
                                        </p:anim>
                                        <p:anim calcmode="lin" valueType="num">
                                          <p:cBhvr additive="base">
                                            <p:cTn id="82" dur="500" fill="hold"/>
                                            <p:tgtEl>
                                              <p:spTgt spid="21"/>
                                            </p:tgtEl>
                                            <p:attrNameLst>
                                              <p:attrName>ppt_y</p:attrName>
                                            </p:attrNameLst>
                                          </p:cBhvr>
                                          <p:tavLst>
                                            <p:tav tm="0">
                                              <p:val>
                                                <p:strVal val="0-#ppt_h/2"/>
                                              </p:val>
                                            </p:tav>
                                            <p:tav tm="100000">
                                              <p:val>
                                                <p:strVal val="#ppt_y"/>
                                              </p:val>
                                            </p:tav>
                                          </p:tavLst>
                                        </p:anim>
                                      </p:childTnLst>
                                    </p:cTn>
                                  </p:par>
                                </p:childTnLst>
                              </p:cTn>
                            </p:par>
                            <p:par>
                              <p:cTn id="83" fill="hold">
                                <p:stCondLst>
                                  <p:cond delay="6449"/>
                                </p:stCondLst>
                                <p:childTnLst>
                                  <p:par>
                                    <p:cTn id="84" presetID="22" presetClass="entr" presetSubtype="2" fill="hold" grpId="0" nodeType="afterEffect">
                                      <p:stCondLst>
                                        <p:cond delay="0"/>
                                      </p:stCondLst>
                                      <p:childTnLst>
                                        <p:set>
                                          <p:cBhvr>
                                            <p:cTn id="85" dur="1" fill="hold">
                                              <p:stCondLst>
                                                <p:cond delay="0"/>
                                              </p:stCondLst>
                                            </p:cTn>
                                            <p:tgtEl>
                                              <p:spTgt spid="4"/>
                                            </p:tgtEl>
                                            <p:attrNameLst>
                                              <p:attrName>style.visibility</p:attrName>
                                            </p:attrNameLst>
                                          </p:cBhvr>
                                          <p:to>
                                            <p:strVal val="visible"/>
                                          </p:to>
                                        </p:set>
                                        <p:animEffect transition="in" filter="wipe(right)">
                                          <p:cBhvr>
                                            <p:cTn id="86" dur="500"/>
                                            <p:tgtEl>
                                              <p:spTgt spid="4"/>
                                            </p:tgtEl>
                                          </p:cBhvr>
                                        </p:animEffect>
                                      </p:childTnLst>
                                    </p:cTn>
                                  </p:par>
                                  <p:par>
                                    <p:cTn id="87" presetID="22" presetClass="entr" presetSubtype="2" fill="hold" grpId="0" nodeType="withEffect">
                                      <p:stCondLst>
                                        <p:cond delay="0"/>
                                      </p:stCondLst>
                                      <p:childTnLst>
                                        <p:set>
                                          <p:cBhvr>
                                            <p:cTn id="88" dur="1" fill="hold">
                                              <p:stCondLst>
                                                <p:cond delay="0"/>
                                              </p:stCondLst>
                                            </p:cTn>
                                            <p:tgtEl>
                                              <p:spTgt spid="5"/>
                                            </p:tgtEl>
                                            <p:attrNameLst>
                                              <p:attrName>style.visibility</p:attrName>
                                            </p:attrNameLst>
                                          </p:cBhvr>
                                          <p:to>
                                            <p:strVal val="visible"/>
                                          </p:to>
                                        </p:set>
                                        <p:animEffect transition="in" filter="wipe(right)">
                                          <p:cBhvr>
                                            <p:cTn id="89" dur="500"/>
                                            <p:tgtEl>
                                              <p:spTgt spid="5"/>
                                            </p:tgtEl>
                                          </p:cBhvr>
                                        </p:animEffect>
                                      </p:childTnLst>
                                    </p:cTn>
                                  </p:par>
                                </p:childTnLst>
                              </p:cTn>
                            </p:par>
                            <p:par>
                              <p:cTn id="90" fill="hold">
                                <p:stCondLst>
                                  <p:cond delay="6949"/>
                                </p:stCondLst>
                                <p:childTnLst>
                                  <p:par>
                                    <p:cTn id="91" presetID="22" presetClass="entr" presetSubtype="8" fill="hold" grpId="0" nodeType="afterEffect">
                                      <p:stCondLst>
                                        <p:cond delay="0"/>
                                      </p:stCondLst>
                                      <p:iterate type="lt">
                                        <p:tmPct val="30000"/>
                                      </p:iterate>
                                      <p:childTnLst>
                                        <p:set>
                                          <p:cBhvr>
                                            <p:cTn id="92" dur="1" fill="hold">
                                              <p:stCondLst>
                                                <p:cond delay="0"/>
                                              </p:stCondLst>
                                            </p:cTn>
                                            <p:tgtEl>
                                              <p:spTgt spid="22"/>
                                            </p:tgtEl>
                                            <p:attrNameLst>
                                              <p:attrName>style.visibility</p:attrName>
                                            </p:attrNameLst>
                                          </p:cBhvr>
                                          <p:to>
                                            <p:strVal val="visible"/>
                                          </p:to>
                                        </p:set>
                                        <p:animEffect transition="in" filter="wipe(left)">
                                          <p:cBhvr>
                                            <p:cTn id="93" dur="100"/>
                                            <p:tgtEl>
                                              <p:spTgt spid="22"/>
                                            </p:tgtEl>
                                          </p:cBhvr>
                                        </p:animEffect>
                                      </p:childTnLst>
                                    </p:cTn>
                                  </p:par>
                                  <p:par>
                                    <p:cTn id="94" presetID="36" presetClass="emph" presetSubtype="0" fill="hold" grpId="1" nodeType="withEffect">
                                      <p:stCondLst>
                                        <p:cond delay="0"/>
                                      </p:stCondLst>
                                      <p:iterate type="lt">
                                        <p:tmPct val="30000"/>
                                      </p:iterate>
                                      <p:childTnLst>
                                        <p:animScale>
                                          <p:cBhvr>
                                            <p:cTn id="95" dur="50" autoRev="1" fill="hold">
                                              <p:stCondLst>
                                                <p:cond delay="0"/>
                                              </p:stCondLst>
                                            </p:cTn>
                                            <p:tgtEl>
                                              <p:spTgt spid="22"/>
                                            </p:tgtEl>
                                          </p:cBhvr>
                                          <p:to x="80000" y="100000"/>
                                        </p:animScale>
                                        <p:anim by="(#ppt_w*0.10)" calcmode="lin" valueType="num">
                                          <p:cBhvr>
                                            <p:cTn id="96" dur="50" autoRev="1" fill="hold">
                                              <p:stCondLst>
                                                <p:cond delay="0"/>
                                              </p:stCondLst>
                                            </p:cTn>
                                            <p:tgtEl>
                                              <p:spTgt spid="22"/>
                                            </p:tgtEl>
                                            <p:attrNameLst>
                                              <p:attrName>ppt_x</p:attrName>
                                            </p:attrNameLst>
                                          </p:cBhvr>
                                        </p:anim>
                                        <p:anim by="(-#ppt_w*0.10)" calcmode="lin" valueType="num">
                                          <p:cBhvr>
                                            <p:cTn id="97" dur="50" autoRev="1" fill="hold">
                                              <p:stCondLst>
                                                <p:cond delay="0"/>
                                              </p:stCondLst>
                                            </p:cTn>
                                            <p:tgtEl>
                                              <p:spTgt spid="22"/>
                                            </p:tgtEl>
                                            <p:attrNameLst>
                                              <p:attrName>ppt_y</p:attrName>
                                            </p:attrNameLst>
                                          </p:cBhvr>
                                        </p:anim>
                                        <p:animRot by="-480000">
                                          <p:cBhvr>
                                            <p:cTn id="98" dur="50" autoRev="1" fill="hold">
                                              <p:stCondLst>
                                                <p:cond delay="0"/>
                                              </p:stCondLst>
                                            </p:cTn>
                                            <p:tgtEl>
                                              <p:spTgt spid="2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6" grpId="0"/>
          <p:bldP spid="16" grpId="1"/>
          <p:bldP spid="17" grpId="0" animBg="1"/>
          <p:bldP spid="18" grpId="0" animBg="1"/>
          <p:bldP spid="19" grpId="0"/>
          <p:bldP spid="19" grpId="1"/>
          <p:bldP spid="20" grpId="0" animBg="1"/>
          <p:bldP spid="21" grpId="0" animBg="1"/>
          <p:bldP spid="22" grpId="0"/>
          <p:bldP spid="22" grpId="1"/>
          <p:bldP spid="24"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474554" y="2294933"/>
            <a:ext cx="1745751" cy="0"/>
          </a:xfrm>
          <a:prstGeom prst="line">
            <a:avLst/>
          </a:prstGeom>
          <a:ln w="12700">
            <a:solidFill>
              <a:srgbClr val="414455"/>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474554" y="3423525"/>
            <a:ext cx="1745751" cy="0"/>
          </a:xfrm>
          <a:prstGeom prst="line">
            <a:avLst/>
          </a:prstGeom>
          <a:ln w="12700">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6" name="组合 5"/>
          <p:cNvGrpSpPr/>
          <p:nvPr/>
        </p:nvGrpSpPr>
        <p:grpSpPr>
          <a:xfrm>
            <a:off x="383031" y="1222303"/>
            <a:ext cx="1974445" cy="983877"/>
            <a:chOff x="8835092" y="1945063"/>
            <a:chExt cx="2483676" cy="1235264"/>
          </a:xfrm>
        </p:grpSpPr>
        <p:sp>
          <p:nvSpPr>
            <p:cNvPr id="7" name="文本框 11"/>
            <p:cNvSpPr txBox="1"/>
            <p:nvPr/>
          </p:nvSpPr>
          <p:spPr>
            <a:xfrm>
              <a:off x="8835092" y="1945063"/>
              <a:ext cx="1248229" cy="3766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25" b="0" i="0" u="none" strike="noStrike" kern="1200" cap="none" spc="0" normalizeH="0" baseline="-300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添加标题</a:t>
              </a:r>
            </a:p>
          </p:txBody>
        </p:sp>
        <p:sp>
          <p:nvSpPr>
            <p:cNvPr id="8" name="文本框 12"/>
            <p:cNvSpPr txBox="1"/>
            <p:nvPr/>
          </p:nvSpPr>
          <p:spPr>
            <a:xfrm>
              <a:off x="8872836" y="2273940"/>
              <a:ext cx="2445932" cy="906387"/>
            </a:xfrm>
            <a:prstGeom prst="rect">
              <a:avLst/>
            </a:prstGeom>
            <a:noFill/>
          </p:spPr>
          <p:txBody>
            <a:bodyPr wrap="square"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您的内容打在这里，或者通过复制您的文本后。您的内容打在这里，或者通过复制您的文</a:t>
              </a:r>
            </a:p>
          </p:txBody>
        </p:sp>
      </p:grpSp>
      <p:grpSp>
        <p:nvGrpSpPr>
          <p:cNvPr id="9" name="组合 8"/>
          <p:cNvGrpSpPr/>
          <p:nvPr/>
        </p:nvGrpSpPr>
        <p:grpSpPr>
          <a:xfrm>
            <a:off x="375316" y="2351655"/>
            <a:ext cx="1974445" cy="1004006"/>
            <a:chOff x="8835092" y="2033592"/>
            <a:chExt cx="2483676" cy="1260526"/>
          </a:xfrm>
        </p:grpSpPr>
        <p:sp>
          <p:nvSpPr>
            <p:cNvPr id="10" name="文本框 14"/>
            <p:cNvSpPr txBox="1"/>
            <p:nvPr/>
          </p:nvSpPr>
          <p:spPr>
            <a:xfrm>
              <a:off x="8835092" y="2033592"/>
              <a:ext cx="1248229" cy="37667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25" b="0" i="0" u="none" strike="noStrike" kern="1200" cap="none" spc="0" normalizeH="0" baseline="-300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添加标题</a:t>
              </a:r>
            </a:p>
          </p:txBody>
        </p:sp>
        <p:sp>
          <p:nvSpPr>
            <p:cNvPr id="11" name="文本框 15"/>
            <p:cNvSpPr txBox="1"/>
            <p:nvPr/>
          </p:nvSpPr>
          <p:spPr>
            <a:xfrm>
              <a:off x="8872836" y="2387739"/>
              <a:ext cx="2445932" cy="906379"/>
            </a:xfrm>
            <a:prstGeom prst="rect">
              <a:avLst/>
            </a:prstGeom>
            <a:noFill/>
          </p:spPr>
          <p:txBody>
            <a:bodyPr wrap="square"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您的内容打在这里，或者通过复制您的文本后。您的内容打在这里，或者通过复制您的文</a:t>
              </a:r>
            </a:p>
          </p:txBody>
        </p:sp>
      </p:grpSp>
      <p:grpSp>
        <p:nvGrpSpPr>
          <p:cNvPr id="12" name="组合 11"/>
          <p:cNvGrpSpPr/>
          <p:nvPr/>
        </p:nvGrpSpPr>
        <p:grpSpPr>
          <a:xfrm>
            <a:off x="383029" y="3470908"/>
            <a:ext cx="1984446" cy="993955"/>
            <a:chOff x="8835092" y="2046239"/>
            <a:chExt cx="2496257" cy="1247916"/>
          </a:xfrm>
        </p:grpSpPr>
        <p:sp>
          <p:nvSpPr>
            <p:cNvPr id="13" name="文本框 17"/>
            <p:cNvSpPr txBox="1"/>
            <p:nvPr/>
          </p:nvSpPr>
          <p:spPr>
            <a:xfrm>
              <a:off x="8835092" y="2046239"/>
              <a:ext cx="1248229" cy="3766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25" b="0" i="0" u="none" strike="noStrike" kern="1200" cap="none" spc="0" normalizeH="0" baseline="-300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添加标题</a:t>
              </a:r>
            </a:p>
          </p:txBody>
        </p:sp>
        <p:sp>
          <p:nvSpPr>
            <p:cNvPr id="14" name="文本框 18"/>
            <p:cNvSpPr txBox="1"/>
            <p:nvPr/>
          </p:nvSpPr>
          <p:spPr>
            <a:xfrm>
              <a:off x="8885416" y="2387769"/>
              <a:ext cx="2445933" cy="906386"/>
            </a:xfrm>
            <a:prstGeom prst="rect">
              <a:avLst/>
            </a:prstGeom>
            <a:noFill/>
          </p:spPr>
          <p:txBody>
            <a:bodyPr wrap="square"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您的内容打在这里，或者通过复制您的文本后。您的内容打在这里，或者通过复制您的文</a:t>
              </a:r>
            </a:p>
          </p:txBody>
        </p:sp>
      </p:grpSp>
      <p:grpSp>
        <p:nvGrpSpPr>
          <p:cNvPr id="15" name="组合 14"/>
          <p:cNvGrpSpPr/>
          <p:nvPr/>
        </p:nvGrpSpPr>
        <p:grpSpPr>
          <a:xfrm>
            <a:off x="2598270" y="2930759"/>
            <a:ext cx="1853644" cy="1395930"/>
            <a:chOff x="3474720" y="4038600"/>
            <a:chExt cx="2331720" cy="1752600"/>
          </a:xfrm>
        </p:grpSpPr>
        <p:sp>
          <p:nvSpPr>
            <p:cNvPr id="16" name="文本框 19"/>
            <p:cNvSpPr txBox="1"/>
            <p:nvPr/>
          </p:nvSpPr>
          <p:spPr>
            <a:xfrm>
              <a:off x="3987799" y="4758224"/>
              <a:ext cx="1248229" cy="3766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25" b="0" i="0" u="none" strike="noStrike" kern="1200" cap="none" spc="0" normalizeH="0" baseline="-300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添加标题</a:t>
              </a:r>
            </a:p>
          </p:txBody>
        </p:sp>
        <p:sp>
          <p:nvSpPr>
            <p:cNvPr id="17" name="文本框 20"/>
            <p:cNvSpPr txBox="1"/>
            <p:nvPr/>
          </p:nvSpPr>
          <p:spPr>
            <a:xfrm>
              <a:off x="3987799" y="5299084"/>
              <a:ext cx="1248229" cy="3766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25" b="0" i="0" u="none" strike="noStrike" kern="1200" cap="none" spc="0" normalizeH="0" baseline="-300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添加标题</a:t>
              </a:r>
            </a:p>
          </p:txBody>
        </p:sp>
        <p:sp>
          <p:nvSpPr>
            <p:cNvPr id="18" name="文本框 21"/>
            <p:cNvSpPr txBox="1"/>
            <p:nvPr/>
          </p:nvSpPr>
          <p:spPr>
            <a:xfrm>
              <a:off x="3987799" y="4217364"/>
              <a:ext cx="1248229" cy="3766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25" b="0" i="0" u="none" strike="noStrike" kern="1200" cap="none" spc="0" normalizeH="0" baseline="-300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添加标题</a:t>
              </a:r>
            </a:p>
          </p:txBody>
        </p:sp>
        <p:sp>
          <p:nvSpPr>
            <p:cNvPr id="19" name="矩形 18"/>
            <p:cNvSpPr/>
            <p:nvPr/>
          </p:nvSpPr>
          <p:spPr>
            <a:xfrm>
              <a:off x="3474720" y="4038600"/>
              <a:ext cx="2331720" cy="1752600"/>
            </a:xfrm>
            <a:prstGeom prst="rect">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1" i="0" u="none" strike="noStrike" kern="1200" cap="none" spc="0" normalizeH="0" baseline="0" noProof="0">
                <a:ln w="12700">
                  <a:solidFill>
                    <a:srgbClr val="1F497D">
                      <a:satMod val="155000"/>
                    </a:srgbClr>
                  </a:solidFill>
                  <a:prstDash val="solid"/>
                </a:ln>
                <a:solidFill>
                  <a:prstClr val="black"/>
                </a:solidFill>
                <a:effectLst>
                  <a:outerShdw blurRad="41275" dist="20320" dir="1800000" algn="tl" rotWithShape="0">
                    <a:srgbClr val="000000">
                      <a:alpha val="40000"/>
                    </a:srgbClr>
                  </a:outerShdw>
                </a:effectLst>
                <a:uLnTx/>
                <a:uFillTx/>
                <a:latin typeface="微软雅黑" panose="020B0503020204020204" pitchFamily="34" charset="-122"/>
                <a:ea typeface="微软雅黑" panose="020B0503020204020204" pitchFamily="34" charset="-122"/>
                <a:cs typeface="+mn-cs"/>
              </a:endParaRPr>
            </a:p>
          </p:txBody>
        </p:sp>
        <p:cxnSp>
          <p:nvCxnSpPr>
            <p:cNvPr id="20" name="直接连接符 19"/>
            <p:cNvCxnSpPr/>
            <p:nvPr/>
          </p:nvCxnSpPr>
          <p:spPr>
            <a:xfrm>
              <a:off x="3596580" y="464348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3596580" y="518959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2" name="组合 21"/>
          <p:cNvGrpSpPr/>
          <p:nvPr/>
        </p:nvGrpSpPr>
        <p:grpSpPr>
          <a:xfrm>
            <a:off x="4718451" y="2930759"/>
            <a:ext cx="1853644" cy="1395930"/>
            <a:chOff x="3474720" y="4038600"/>
            <a:chExt cx="2331720" cy="1752600"/>
          </a:xfrm>
        </p:grpSpPr>
        <p:sp>
          <p:nvSpPr>
            <p:cNvPr id="23" name="文本框 30"/>
            <p:cNvSpPr txBox="1"/>
            <p:nvPr/>
          </p:nvSpPr>
          <p:spPr>
            <a:xfrm>
              <a:off x="3987799" y="4758224"/>
              <a:ext cx="1248229" cy="3766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25" b="0" i="0" u="none" strike="noStrike" kern="1200" cap="none" spc="0" normalizeH="0" baseline="-300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添加标题</a:t>
              </a:r>
            </a:p>
          </p:txBody>
        </p:sp>
        <p:sp>
          <p:nvSpPr>
            <p:cNvPr id="24" name="文本框 31"/>
            <p:cNvSpPr txBox="1"/>
            <p:nvPr/>
          </p:nvSpPr>
          <p:spPr>
            <a:xfrm>
              <a:off x="3987799" y="5299084"/>
              <a:ext cx="1248229" cy="3766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25" b="0" i="0" u="none" strike="noStrike" kern="1200" cap="none" spc="0" normalizeH="0" baseline="-300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添加标题</a:t>
              </a:r>
            </a:p>
          </p:txBody>
        </p:sp>
        <p:sp>
          <p:nvSpPr>
            <p:cNvPr id="25" name="文本框 32"/>
            <p:cNvSpPr txBox="1"/>
            <p:nvPr/>
          </p:nvSpPr>
          <p:spPr>
            <a:xfrm>
              <a:off x="3987799" y="4217364"/>
              <a:ext cx="1248229" cy="3766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25" b="0" i="0" u="none" strike="noStrike" kern="1200" cap="none" spc="0" normalizeH="0" baseline="-300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添加标题</a:t>
              </a:r>
            </a:p>
          </p:txBody>
        </p:sp>
        <p:sp>
          <p:nvSpPr>
            <p:cNvPr id="26" name="矩形 25"/>
            <p:cNvSpPr/>
            <p:nvPr/>
          </p:nvSpPr>
          <p:spPr>
            <a:xfrm>
              <a:off x="3474720" y="4038600"/>
              <a:ext cx="2331720" cy="1752600"/>
            </a:xfrm>
            <a:prstGeom prst="rect">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26"/>
            <p:cNvCxnSpPr/>
            <p:nvPr/>
          </p:nvCxnSpPr>
          <p:spPr>
            <a:xfrm>
              <a:off x="3596580" y="464348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3596580" y="518959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 name="组合 28"/>
          <p:cNvGrpSpPr/>
          <p:nvPr/>
        </p:nvGrpSpPr>
        <p:grpSpPr>
          <a:xfrm>
            <a:off x="6853778" y="2930759"/>
            <a:ext cx="1853644" cy="1395930"/>
            <a:chOff x="3474720" y="4038600"/>
            <a:chExt cx="2331720" cy="1752600"/>
          </a:xfrm>
        </p:grpSpPr>
        <p:sp>
          <p:nvSpPr>
            <p:cNvPr id="30" name="文本框 37"/>
            <p:cNvSpPr txBox="1"/>
            <p:nvPr/>
          </p:nvSpPr>
          <p:spPr>
            <a:xfrm>
              <a:off x="3987799" y="4758224"/>
              <a:ext cx="1248229" cy="3766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25" b="0" i="0" u="none" strike="noStrike" kern="1200" cap="none" spc="0" normalizeH="0" baseline="-300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添加标题</a:t>
              </a:r>
            </a:p>
          </p:txBody>
        </p:sp>
        <p:sp>
          <p:nvSpPr>
            <p:cNvPr id="31" name="文本框 38"/>
            <p:cNvSpPr txBox="1"/>
            <p:nvPr/>
          </p:nvSpPr>
          <p:spPr>
            <a:xfrm>
              <a:off x="3987799" y="5299084"/>
              <a:ext cx="1248229" cy="3766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25" b="0" i="0" u="none" strike="noStrike" kern="1200" cap="none" spc="0" normalizeH="0" baseline="-300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添加标题</a:t>
              </a:r>
            </a:p>
          </p:txBody>
        </p:sp>
        <p:sp>
          <p:nvSpPr>
            <p:cNvPr id="32" name="文本框 39"/>
            <p:cNvSpPr txBox="1"/>
            <p:nvPr/>
          </p:nvSpPr>
          <p:spPr>
            <a:xfrm>
              <a:off x="3987799" y="4217364"/>
              <a:ext cx="1248229" cy="3766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25" b="0" i="0" u="none" strike="noStrike" kern="1200" cap="none" spc="0" normalizeH="0" baseline="-300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添加标题</a:t>
              </a:r>
            </a:p>
          </p:txBody>
        </p:sp>
        <p:sp>
          <p:nvSpPr>
            <p:cNvPr id="33" name="矩形 32"/>
            <p:cNvSpPr/>
            <p:nvPr/>
          </p:nvSpPr>
          <p:spPr>
            <a:xfrm>
              <a:off x="3474720" y="4038600"/>
              <a:ext cx="2331720" cy="1752600"/>
            </a:xfrm>
            <a:prstGeom prst="rect">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cxnSp>
          <p:nvCxnSpPr>
            <p:cNvPr id="34" name="直接连接符 33"/>
            <p:cNvCxnSpPr/>
            <p:nvPr/>
          </p:nvCxnSpPr>
          <p:spPr>
            <a:xfrm>
              <a:off x="3596580" y="464348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3596580" y="5189592"/>
              <a:ext cx="2088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2598270" y="1401306"/>
            <a:ext cx="1853644" cy="1529455"/>
            <a:chOff x="3569970" y="1908810"/>
            <a:chExt cx="2331720" cy="1920240"/>
          </a:xfrm>
        </p:grpSpPr>
        <p:sp>
          <p:nvSpPr>
            <p:cNvPr id="37" name="矩形 36"/>
            <p:cNvSpPr/>
            <p:nvPr/>
          </p:nvSpPr>
          <p:spPr>
            <a:xfrm>
              <a:off x="3569970" y="1908810"/>
              <a:ext cx="2331720" cy="1920240"/>
            </a:xfrm>
            <a:prstGeom prst="rect">
              <a:avLst/>
            </a:prstGeom>
            <a:gradFill flip="none" rotWithShape="1">
              <a:gsLst>
                <a:gs pos="50000">
                  <a:srgbClr val="E7E7E7"/>
                </a:gs>
                <a:gs pos="50000">
                  <a:srgbClr val="E7E7E7"/>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575"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8" name="Freeform 151"/>
            <p:cNvSpPr>
              <a:spLocks noEditPoints="1"/>
            </p:cNvSpPr>
            <p:nvPr/>
          </p:nvSpPr>
          <p:spPr bwMode="auto">
            <a:xfrm>
              <a:off x="4271368" y="2245834"/>
              <a:ext cx="928925" cy="973616"/>
            </a:xfrm>
            <a:custGeom>
              <a:avLst/>
              <a:gdLst>
                <a:gd name="T0" fmla="*/ 93 w 123"/>
                <a:gd name="T1" fmla="*/ 129 h 129"/>
                <a:gd name="T2" fmla="*/ 62 w 123"/>
                <a:gd name="T3" fmla="*/ 111 h 129"/>
                <a:gd name="T4" fmla="*/ 89 w 123"/>
                <a:gd name="T5" fmla="*/ 84 h 129"/>
                <a:gd name="T6" fmla="*/ 91 w 123"/>
                <a:gd name="T7" fmla="*/ 98 h 129"/>
                <a:gd name="T8" fmla="*/ 111 w 123"/>
                <a:gd name="T9" fmla="*/ 70 h 129"/>
                <a:gd name="T10" fmla="*/ 109 w 123"/>
                <a:gd name="T11" fmla="*/ 62 h 129"/>
                <a:gd name="T12" fmla="*/ 114 w 123"/>
                <a:gd name="T13" fmla="*/ 59 h 129"/>
                <a:gd name="T14" fmla="*/ 122 w 123"/>
                <a:gd name="T15" fmla="*/ 79 h 129"/>
                <a:gd name="T16" fmla="*/ 92 w 123"/>
                <a:gd name="T17" fmla="*/ 118 h 129"/>
                <a:gd name="T18" fmla="*/ 93 w 123"/>
                <a:gd name="T19" fmla="*/ 129 h 129"/>
                <a:gd name="T20" fmla="*/ 0 w 123"/>
                <a:gd name="T21" fmla="*/ 58 h 129"/>
                <a:gd name="T22" fmla="*/ 30 w 123"/>
                <a:gd name="T23" fmla="*/ 38 h 129"/>
                <a:gd name="T24" fmla="*/ 42 w 123"/>
                <a:gd name="T25" fmla="*/ 74 h 129"/>
                <a:gd name="T26" fmla="*/ 29 w 123"/>
                <a:gd name="T27" fmla="*/ 69 h 129"/>
                <a:gd name="T28" fmla="*/ 45 w 123"/>
                <a:gd name="T29" fmla="*/ 99 h 129"/>
                <a:gd name="T30" fmla="*/ 53 w 123"/>
                <a:gd name="T31" fmla="*/ 101 h 129"/>
                <a:gd name="T32" fmla="*/ 53 w 123"/>
                <a:gd name="T33" fmla="*/ 107 h 129"/>
                <a:gd name="T34" fmla="*/ 33 w 123"/>
                <a:gd name="T35" fmla="*/ 105 h 129"/>
                <a:gd name="T36" fmla="*/ 11 w 123"/>
                <a:gd name="T37" fmla="*/ 62 h 129"/>
                <a:gd name="T38" fmla="*/ 0 w 123"/>
                <a:gd name="T39" fmla="*/ 58 h 129"/>
                <a:gd name="T40" fmla="*/ 111 w 123"/>
                <a:gd name="T41" fmla="*/ 9 h 129"/>
                <a:gd name="T42" fmla="*/ 102 w 123"/>
                <a:gd name="T43" fmla="*/ 16 h 129"/>
                <a:gd name="T44" fmla="*/ 54 w 123"/>
                <a:gd name="T45" fmla="*/ 12 h 129"/>
                <a:gd name="T46" fmla="*/ 41 w 123"/>
                <a:gd name="T47" fmla="*/ 28 h 129"/>
                <a:gd name="T48" fmla="*/ 46 w 123"/>
                <a:gd name="T49" fmla="*/ 32 h 129"/>
                <a:gd name="T50" fmla="*/ 52 w 123"/>
                <a:gd name="T51" fmla="*/ 26 h 129"/>
                <a:gd name="T52" fmla="*/ 86 w 123"/>
                <a:gd name="T53" fmla="*/ 28 h 129"/>
                <a:gd name="T54" fmla="*/ 75 w 123"/>
                <a:gd name="T55" fmla="*/ 37 h 129"/>
                <a:gd name="T56" fmla="*/ 112 w 123"/>
                <a:gd name="T57" fmla="*/ 46 h 129"/>
                <a:gd name="T58" fmla="*/ 111 w 123"/>
                <a:gd name="T59" fmla="*/ 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3" h="129">
                  <a:moveTo>
                    <a:pt x="93" y="129"/>
                  </a:moveTo>
                  <a:cubicBezTo>
                    <a:pt x="62" y="111"/>
                    <a:pt x="62" y="111"/>
                    <a:pt x="62" y="111"/>
                  </a:cubicBezTo>
                  <a:cubicBezTo>
                    <a:pt x="89" y="84"/>
                    <a:pt x="89" y="84"/>
                    <a:pt x="89" y="84"/>
                  </a:cubicBezTo>
                  <a:cubicBezTo>
                    <a:pt x="91" y="98"/>
                    <a:pt x="91" y="98"/>
                    <a:pt x="91" y="98"/>
                  </a:cubicBezTo>
                  <a:cubicBezTo>
                    <a:pt x="103" y="95"/>
                    <a:pt x="112" y="83"/>
                    <a:pt x="111" y="70"/>
                  </a:cubicBezTo>
                  <a:cubicBezTo>
                    <a:pt x="110" y="67"/>
                    <a:pt x="110" y="64"/>
                    <a:pt x="109" y="62"/>
                  </a:cubicBezTo>
                  <a:cubicBezTo>
                    <a:pt x="114" y="59"/>
                    <a:pt x="114" y="59"/>
                    <a:pt x="114" y="59"/>
                  </a:cubicBezTo>
                  <a:cubicBezTo>
                    <a:pt x="118" y="65"/>
                    <a:pt x="121" y="71"/>
                    <a:pt x="122" y="79"/>
                  </a:cubicBezTo>
                  <a:cubicBezTo>
                    <a:pt x="123" y="98"/>
                    <a:pt x="111" y="114"/>
                    <a:pt x="92" y="118"/>
                  </a:cubicBezTo>
                  <a:cubicBezTo>
                    <a:pt x="93" y="129"/>
                    <a:pt x="93" y="129"/>
                    <a:pt x="93" y="129"/>
                  </a:cubicBezTo>
                  <a:close/>
                  <a:moveTo>
                    <a:pt x="0" y="58"/>
                  </a:moveTo>
                  <a:cubicBezTo>
                    <a:pt x="30" y="38"/>
                    <a:pt x="30" y="38"/>
                    <a:pt x="30" y="38"/>
                  </a:cubicBezTo>
                  <a:cubicBezTo>
                    <a:pt x="42" y="74"/>
                    <a:pt x="42" y="74"/>
                    <a:pt x="42" y="74"/>
                  </a:cubicBezTo>
                  <a:cubicBezTo>
                    <a:pt x="29" y="69"/>
                    <a:pt x="29" y="69"/>
                    <a:pt x="29" y="69"/>
                  </a:cubicBezTo>
                  <a:cubicBezTo>
                    <a:pt x="26" y="82"/>
                    <a:pt x="33" y="95"/>
                    <a:pt x="45" y="99"/>
                  </a:cubicBezTo>
                  <a:cubicBezTo>
                    <a:pt x="48" y="100"/>
                    <a:pt x="51" y="101"/>
                    <a:pt x="53" y="101"/>
                  </a:cubicBezTo>
                  <a:cubicBezTo>
                    <a:pt x="53" y="107"/>
                    <a:pt x="53" y="107"/>
                    <a:pt x="53" y="107"/>
                  </a:cubicBezTo>
                  <a:cubicBezTo>
                    <a:pt x="47" y="108"/>
                    <a:pt x="39" y="108"/>
                    <a:pt x="33" y="105"/>
                  </a:cubicBezTo>
                  <a:cubicBezTo>
                    <a:pt x="15" y="99"/>
                    <a:pt x="6" y="80"/>
                    <a:pt x="11" y="62"/>
                  </a:cubicBezTo>
                  <a:cubicBezTo>
                    <a:pt x="0" y="58"/>
                    <a:pt x="0" y="58"/>
                    <a:pt x="0" y="58"/>
                  </a:cubicBezTo>
                  <a:close/>
                  <a:moveTo>
                    <a:pt x="111" y="9"/>
                  </a:moveTo>
                  <a:cubicBezTo>
                    <a:pt x="102" y="16"/>
                    <a:pt x="102" y="16"/>
                    <a:pt x="102" y="16"/>
                  </a:cubicBezTo>
                  <a:cubicBezTo>
                    <a:pt x="90" y="3"/>
                    <a:pt x="69" y="0"/>
                    <a:pt x="54" y="12"/>
                  </a:cubicBezTo>
                  <a:cubicBezTo>
                    <a:pt x="48" y="16"/>
                    <a:pt x="44" y="22"/>
                    <a:pt x="41" y="28"/>
                  </a:cubicBezTo>
                  <a:cubicBezTo>
                    <a:pt x="46" y="32"/>
                    <a:pt x="46" y="32"/>
                    <a:pt x="46" y="32"/>
                  </a:cubicBezTo>
                  <a:cubicBezTo>
                    <a:pt x="48" y="29"/>
                    <a:pt x="49" y="27"/>
                    <a:pt x="52" y="26"/>
                  </a:cubicBezTo>
                  <a:cubicBezTo>
                    <a:pt x="62" y="18"/>
                    <a:pt x="77" y="19"/>
                    <a:pt x="86" y="28"/>
                  </a:cubicBezTo>
                  <a:cubicBezTo>
                    <a:pt x="75" y="37"/>
                    <a:pt x="75" y="37"/>
                    <a:pt x="75" y="37"/>
                  </a:cubicBezTo>
                  <a:cubicBezTo>
                    <a:pt x="112" y="46"/>
                    <a:pt x="112" y="46"/>
                    <a:pt x="112" y="46"/>
                  </a:cubicBezTo>
                  <a:lnTo>
                    <a:pt x="111" y="9"/>
                  </a:lnTo>
                  <a:close/>
                </a:path>
              </a:pathLst>
            </a:custGeom>
            <a:solidFill>
              <a:schemeClr val="accent1"/>
            </a:solidFill>
            <a:ln>
              <a:noFill/>
            </a:ln>
          </p:spPr>
          <p:txBody>
            <a:bodyPr vert="horz" wrap="square" lIns="68544" tIns="34272" rIns="68544" bIns="34272"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575"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9" name="文本框 47"/>
            <p:cNvSpPr txBox="1"/>
            <p:nvPr/>
          </p:nvSpPr>
          <p:spPr>
            <a:xfrm>
              <a:off x="4111716" y="3381326"/>
              <a:ext cx="1248229" cy="3766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25" b="0" i="0" u="none" strike="noStrike" kern="1200" cap="none" spc="0" normalizeH="0" baseline="-300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添加标题</a:t>
              </a:r>
            </a:p>
          </p:txBody>
        </p:sp>
      </p:grpSp>
      <p:grpSp>
        <p:nvGrpSpPr>
          <p:cNvPr id="40" name="组合 39"/>
          <p:cNvGrpSpPr/>
          <p:nvPr/>
        </p:nvGrpSpPr>
        <p:grpSpPr>
          <a:xfrm>
            <a:off x="4730566" y="1401306"/>
            <a:ext cx="1853644" cy="1529455"/>
            <a:chOff x="6252210" y="1908810"/>
            <a:chExt cx="2331720" cy="1920240"/>
          </a:xfrm>
        </p:grpSpPr>
        <p:sp>
          <p:nvSpPr>
            <p:cNvPr id="41" name="矩形 40"/>
            <p:cNvSpPr/>
            <p:nvPr/>
          </p:nvSpPr>
          <p:spPr>
            <a:xfrm>
              <a:off x="6252210" y="1908810"/>
              <a:ext cx="2331720" cy="1920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575"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2" name="Freeform 153"/>
            <p:cNvSpPr>
              <a:spLocks noEditPoints="1"/>
            </p:cNvSpPr>
            <p:nvPr/>
          </p:nvSpPr>
          <p:spPr bwMode="auto">
            <a:xfrm>
              <a:off x="6936705" y="2349128"/>
              <a:ext cx="962731" cy="767029"/>
            </a:xfrm>
            <a:custGeom>
              <a:avLst/>
              <a:gdLst>
                <a:gd name="T0" fmla="*/ 35 w 129"/>
                <a:gd name="T1" fmla="*/ 22 h 103"/>
                <a:gd name="T2" fmla="*/ 120 w 129"/>
                <a:gd name="T3" fmla="*/ 22 h 103"/>
                <a:gd name="T4" fmla="*/ 123 w 129"/>
                <a:gd name="T5" fmla="*/ 22 h 103"/>
                <a:gd name="T6" fmla="*/ 78 w 129"/>
                <a:gd name="T7" fmla="*/ 58 h 103"/>
                <a:gd name="T8" fmla="*/ 31 w 129"/>
                <a:gd name="T9" fmla="*/ 23 h 103"/>
                <a:gd name="T10" fmla="*/ 35 w 129"/>
                <a:gd name="T11" fmla="*/ 22 h 103"/>
                <a:gd name="T12" fmla="*/ 19 w 129"/>
                <a:gd name="T13" fmla="*/ 50 h 103"/>
                <a:gd name="T14" fmla="*/ 22 w 129"/>
                <a:gd name="T15" fmla="*/ 58 h 103"/>
                <a:gd name="T16" fmla="*/ 26 w 129"/>
                <a:gd name="T17" fmla="*/ 58 h 103"/>
                <a:gd name="T18" fmla="*/ 26 w 129"/>
                <a:gd name="T19" fmla="*/ 70 h 103"/>
                <a:gd name="T20" fmla="*/ 0 w 129"/>
                <a:gd name="T21" fmla="*/ 70 h 103"/>
                <a:gd name="T22" fmla="*/ 3 w 129"/>
                <a:gd name="T23" fmla="*/ 78 h 103"/>
                <a:gd name="T24" fmla="*/ 26 w 129"/>
                <a:gd name="T25" fmla="*/ 78 h 103"/>
                <a:gd name="T26" fmla="*/ 27 w 129"/>
                <a:gd name="T27" fmla="*/ 81 h 103"/>
                <a:gd name="T28" fmla="*/ 61 w 129"/>
                <a:gd name="T29" fmla="*/ 56 h 103"/>
                <a:gd name="T30" fmla="*/ 26 w 129"/>
                <a:gd name="T31" fmla="*/ 30 h 103"/>
                <a:gd name="T32" fmla="*/ 26 w 129"/>
                <a:gd name="T33" fmla="*/ 30 h 103"/>
                <a:gd name="T34" fmla="*/ 26 w 129"/>
                <a:gd name="T35" fmla="*/ 50 h 103"/>
                <a:gd name="T36" fmla="*/ 19 w 129"/>
                <a:gd name="T37" fmla="*/ 50 h 103"/>
                <a:gd name="T38" fmla="*/ 17 w 129"/>
                <a:gd name="T39" fmla="*/ 95 h 103"/>
                <a:gd name="T40" fmla="*/ 75 w 129"/>
                <a:gd name="T41" fmla="*/ 95 h 103"/>
                <a:gd name="T42" fmla="*/ 77 w 129"/>
                <a:gd name="T43" fmla="*/ 103 h 103"/>
                <a:gd name="T44" fmla="*/ 19 w 129"/>
                <a:gd name="T45" fmla="*/ 103 h 103"/>
                <a:gd name="T46" fmla="*/ 17 w 129"/>
                <a:gd name="T47" fmla="*/ 95 h 103"/>
                <a:gd name="T48" fmla="*/ 42 w 129"/>
                <a:gd name="T49" fmla="*/ 0 h 103"/>
                <a:gd name="T50" fmla="*/ 99 w 129"/>
                <a:gd name="T51" fmla="*/ 0 h 103"/>
                <a:gd name="T52" fmla="*/ 101 w 129"/>
                <a:gd name="T53" fmla="*/ 8 h 103"/>
                <a:gd name="T54" fmla="*/ 75 w 129"/>
                <a:gd name="T55" fmla="*/ 8 h 103"/>
                <a:gd name="T56" fmla="*/ 77 w 129"/>
                <a:gd name="T57" fmla="*/ 16 h 103"/>
                <a:gd name="T58" fmla="*/ 11 w 129"/>
                <a:gd name="T59" fmla="*/ 16 h 103"/>
                <a:gd name="T60" fmla="*/ 9 w 129"/>
                <a:gd name="T61" fmla="*/ 6 h 103"/>
                <a:gd name="T62" fmla="*/ 43 w 129"/>
                <a:gd name="T63" fmla="*/ 6 h 103"/>
                <a:gd name="T64" fmla="*/ 42 w 129"/>
                <a:gd name="T65" fmla="*/ 0 h 103"/>
                <a:gd name="T66" fmla="*/ 129 w 129"/>
                <a:gd name="T67" fmla="*/ 29 h 103"/>
                <a:gd name="T68" fmla="*/ 94 w 129"/>
                <a:gd name="T69" fmla="*/ 55 h 103"/>
                <a:gd name="T70" fmla="*/ 128 w 129"/>
                <a:gd name="T71" fmla="*/ 81 h 103"/>
                <a:gd name="T72" fmla="*/ 129 w 129"/>
                <a:gd name="T73" fmla="*/ 78 h 103"/>
                <a:gd name="T74" fmla="*/ 129 w 129"/>
                <a:gd name="T75" fmla="*/ 30 h 103"/>
                <a:gd name="T76" fmla="*/ 129 w 129"/>
                <a:gd name="T77" fmla="*/ 29 h 103"/>
                <a:gd name="T78" fmla="*/ 123 w 129"/>
                <a:gd name="T79" fmla="*/ 86 h 103"/>
                <a:gd name="T80" fmla="*/ 120 w 129"/>
                <a:gd name="T81" fmla="*/ 87 h 103"/>
                <a:gd name="T82" fmla="*/ 35 w 129"/>
                <a:gd name="T83" fmla="*/ 87 h 103"/>
                <a:gd name="T84" fmla="*/ 33 w 129"/>
                <a:gd name="T85" fmla="*/ 87 h 103"/>
                <a:gd name="T86" fmla="*/ 68 w 129"/>
                <a:gd name="T87" fmla="*/ 61 h 103"/>
                <a:gd name="T88" fmla="*/ 75 w 129"/>
                <a:gd name="T89" fmla="*/ 66 h 103"/>
                <a:gd name="T90" fmla="*/ 78 w 129"/>
                <a:gd name="T91" fmla="*/ 68 h 103"/>
                <a:gd name="T92" fmla="*/ 80 w 129"/>
                <a:gd name="T93" fmla="*/ 66 h 103"/>
                <a:gd name="T94" fmla="*/ 87 w 129"/>
                <a:gd name="T95" fmla="*/ 61 h 103"/>
                <a:gd name="T96" fmla="*/ 123 w 129"/>
                <a:gd name="T97" fmla="*/ 86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03">
                  <a:moveTo>
                    <a:pt x="35" y="22"/>
                  </a:moveTo>
                  <a:cubicBezTo>
                    <a:pt x="120" y="22"/>
                    <a:pt x="120" y="22"/>
                    <a:pt x="120" y="22"/>
                  </a:cubicBezTo>
                  <a:cubicBezTo>
                    <a:pt x="121" y="22"/>
                    <a:pt x="122" y="22"/>
                    <a:pt x="123" y="22"/>
                  </a:cubicBezTo>
                  <a:cubicBezTo>
                    <a:pt x="78" y="58"/>
                    <a:pt x="78" y="58"/>
                    <a:pt x="78" y="58"/>
                  </a:cubicBezTo>
                  <a:cubicBezTo>
                    <a:pt x="31" y="23"/>
                    <a:pt x="31" y="23"/>
                    <a:pt x="31" y="23"/>
                  </a:cubicBezTo>
                  <a:cubicBezTo>
                    <a:pt x="32" y="22"/>
                    <a:pt x="33" y="22"/>
                    <a:pt x="35" y="22"/>
                  </a:cubicBezTo>
                  <a:close/>
                  <a:moveTo>
                    <a:pt x="19" y="50"/>
                  </a:moveTo>
                  <a:cubicBezTo>
                    <a:pt x="22" y="58"/>
                    <a:pt x="22" y="58"/>
                    <a:pt x="22" y="58"/>
                  </a:cubicBezTo>
                  <a:cubicBezTo>
                    <a:pt x="26" y="58"/>
                    <a:pt x="26" y="58"/>
                    <a:pt x="26" y="58"/>
                  </a:cubicBezTo>
                  <a:cubicBezTo>
                    <a:pt x="26" y="70"/>
                    <a:pt x="26" y="70"/>
                    <a:pt x="26" y="70"/>
                  </a:cubicBezTo>
                  <a:cubicBezTo>
                    <a:pt x="0" y="70"/>
                    <a:pt x="0" y="70"/>
                    <a:pt x="0" y="70"/>
                  </a:cubicBezTo>
                  <a:cubicBezTo>
                    <a:pt x="3" y="78"/>
                    <a:pt x="3" y="78"/>
                    <a:pt x="3" y="78"/>
                  </a:cubicBezTo>
                  <a:cubicBezTo>
                    <a:pt x="26" y="78"/>
                    <a:pt x="26" y="78"/>
                    <a:pt x="26" y="78"/>
                  </a:cubicBezTo>
                  <a:cubicBezTo>
                    <a:pt x="26" y="79"/>
                    <a:pt x="27" y="80"/>
                    <a:pt x="27" y="81"/>
                  </a:cubicBezTo>
                  <a:cubicBezTo>
                    <a:pt x="61" y="56"/>
                    <a:pt x="61" y="56"/>
                    <a:pt x="61" y="56"/>
                  </a:cubicBezTo>
                  <a:cubicBezTo>
                    <a:pt x="26" y="30"/>
                    <a:pt x="26" y="30"/>
                    <a:pt x="26" y="30"/>
                  </a:cubicBezTo>
                  <a:cubicBezTo>
                    <a:pt x="26" y="30"/>
                    <a:pt x="26" y="30"/>
                    <a:pt x="26" y="30"/>
                  </a:cubicBezTo>
                  <a:cubicBezTo>
                    <a:pt x="26" y="50"/>
                    <a:pt x="26" y="50"/>
                    <a:pt x="26" y="50"/>
                  </a:cubicBezTo>
                  <a:cubicBezTo>
                    <a:pt x="19" y="50"/>
                    <a:pt x="19" y="50"/>
                    <a:pt x="19" y="50"/>
                  </a:cubicBezTo>
                  <a:close/>
                  <a:moveTo>
                    <a:pt x="17" y="95"/>
                  </a:moveTo>
                  <a:cubicBezTo>
                    <a:pt x="75" y="95"/>
                    <a:pt x="75" y="95"/>
                    <a:pt x="75" y="95"/>
                  </a:cubicBezTo>
                  <a:cubicBezTo>
                    <a:pt x="77" y="103"/>
                    <a:pt x="77" y="103"/>
                    <a:pt x="77" y="103"/>
                  </a:cubicBezTo>
                  <a:cubicBezTo>
                    <a:pt x="19" y="103"/>
                    <a:pt x="19" y="103"/>
                    <a:pt x="19" y="103"/>
                  </a:cubicBezTo>
                  <a:cubicBezTo>
                    <a:pt x="17" y="95"/>
                    <a:pt x="17" y="95"/>
                    <a:pt x="17" y="95"/>
                  </a:cubicBezTo>
                  <a:close/>
                  <a:moveTo>
                    <a:pt x="42" y="0"/>
                  </a:moveTo>
                  <a:cubicBezTo>
                    <a:pt x="99" y="0"/>
                    <a:pt x="99" y="0"/>
                    <a:pt x="99" y="0"/>
                  </a:cubicBezTo>
                  <a:cubicBezTo>
                    <a:pt x="101" y="8"/>
                    <a:pt x="101" y="8"/>
                    <a:pt x="101" y="8"/>
                  </a:cubicBezTo>
                  <a:cubicBezTo>
                    <a:pt x="75" y="8"/>
                    <a:pt x="75" y="8"/>
                    <a:pt x="75" y="8"/>
                  </a:cubicBezTo>
                  <a:cubicBezTo>
                    <a:pt x="77" y="16"/>
                    <a:pt x="77" y="16"/>
                    <a:pt x="77" y="16"/>
                  </a:cubicBezTo>
                  <a:cubicBezTo>
                    <a:pt x="11" y="16"/>
                    <a:pt x="11" y="16"/>
                    <a:pt x="11" y="16"/>
                  </a:cubicBezTo>
                  <a:cubicBezTo>
                    <a:pt x="9" y="6"/>
                    <a:pt x="9" y="6"/>
                    <a:pt x="9" y="6"/>
                  </a:cubicBezTo>
                  <a:cubicBezTo>
                    <a:pt x="43" y="6"/>
                    <a:pt x="43" y="6"/>
                    <a:pt x="43" y="6"/>
                  </a:cubicBezTo>
                  <a:cubicBezTo>
                    <a:pt x="42" y="0"/>
                    <a:pt x="42" y="0"/>
                    <a:pt x="42" y="0"/>
                  </a:cubicBezTo>
                  <a:close/>
                  <a:moveTo>
                    <a:pt x="129" y="29"/>
                  </a:moveTo>
                  <a:cubicBezTo>
                    <a:pt x="94" y="55"/>
                    <a:pt x="94" y="55"/>
                    <a:pt x="94" y="55"/>
                  </a:cubicBezTo>
                  <a:cubicBezTo>
                    <a:pt x="128" y="81"/>
                    <a:pt x="128" y="81"/>
                    <a:pt x="128" y="81"/>
                  </a:cubicBezTo>
                  <a:cubicBezTo>
                    <a:pt x="129" y="80"/>
                    <a:pt x="129" y="79"/>
                    <a:pt x="129" y="78"/>
                  </a:cubicBezTo>
                  <a:cubicBezTo>
                    <a:pt x="129" y="30"/>
                    <a:pt x="129" y="30"/>
                    <a:pt x="129" y="30"/>
                  </a:cubicBezTo>
                  <a:cubicBezTo>
                    <a:pt x="129" y="30"/>
                    <a:pt x="129" y="29"/>
                    <a:pt x="129" y="29"/>
                  </a:cubicBezTo>
                  <a:close/>
                  <a:moveTo>
                    <a:pt x="123" y="86"/>
                  </a:moveTo>
                  <a:cubicBezTo>
                    <a:pt x="122" y="87"/>
                    <a:pt x="121" y="87"/>
                    <a:pt x="120" y="87"/>
                  </a:cubicBezTo>
                  <a:cubicBezTo>
                    <a:pt x="35" y="87"/>
                    <a:pt x="35" y="87"/>
                    <a:pt x="35" y="87"/>
                  </a:cubicBezTo>
                  <a:cubicBezTo>
                    <a:pt x="34" y="87"/>
                    <a:pt x="34" y="87"/>
                    <a:pt x="33" y="87"/>
                  </a:cubicBezTo>
                  <a:cubicBezTo>
                    <a:pt x="68" y="61"/>
                    <a:pt x="68" y="61"/>
                    <a:pt x="68" y="61"/>
                  </a:cubicBezTo>
                  <a:cubicBezTo>
                    <a:pt x="75" y="66"/>
                    <a:pt x="75" y="66"/>
                    <a:pt x="75" y="66"/>
                  </a:cubicBezTo>
                  <a:cubicBezTo>
                    <a:pt x="78" y="68"/>
                    <a:pt x="78" y="68"/>
                    <a:pt x="78" y="68"/>
                  </a:cubicBezTo>
                  <a:cubicBezTo>
                    <a:pt x="80" y="66"/>
                    <a:pt x="80" y="66"/>
                    <a:pt x="80" y="66"/>
                  </a:cubicBezTo>
                  <a:cubicBezTo>
                    <a:pt x="87" y="61"/>
                    <a:pt x="87" y="61"/>
                    <a:pt x="87" y="61"/>
                  </a:cubicBezTo>
                  <a:lnTo>
                    <a:pt x="123" y="86"/>
                  </a:lnTo>
                  <a:close/>
                </a:path>
              </a:pathLst>
            </a:custGeom>
            <a:solidFill>
              <a:srgbClr val="E7E7E7"/>
            </a:solidFill>
            <a:ln>
              <a:noFill/>
            </a:ln>
          </p:spPr>
          <p:txBody>
            <a:bodyPr vert="horz" wrap="square" lIns="68544" tIns="34272" rIns="68544" bIns="34272"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575"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3" name="文本框 48"/>
            <p:cNvSpPr txBox="1"/>
            <p:nvPr/>
          </p:nvSpPr>
          <p:spPr>
            <a:xfrm>
              <a:off x="6793956" y="3381326"/>
              <a:ext cx="1248229" cy="391085"/>
            </a:xfrm>
            <a:prstGeom prst="rect">
              <a:avLst/>
            </a:prstGeom>
            <a:noFill/>
          </p:spPr>
          <p:txBody>
            <a:bodyPr wrap="square" rtlCol="0">
              <a:spAutoFit/>
            </a:bodyPr>
            <a:lstStyle>
              <a:defPPr>
                <a:defRPr lang="zh-CN"/>
              </a:defPPr>
              <a:lvl1pPr algn="ctr">
                <a:defRPr sz="1600">
                  <a:solidFill>
                    <a:srgbClr val="E7E7E7"/>
                  </a:solidFill>
                  <a:latin typeface="TeXGyreAdventor" panose="00000500000000000000" pitchFamily="50" charset="0"/>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25"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添加标题</a:t>
              </a:r>
            </a:p>
          </p:txBody>
        </p:sp>
      </p:grpSp>
      <p:grpSp>
        <p:nvGrpSpPr>
          <p:cNvPr id="44" name="组合 43"/>
          <p:cNvGrpSpPr/>
          <p:nvPr/>
        </p:nvGrpSpPr>
        <p:grpSpPr>
          <a:xfrm>
            <a:off x="6859834" y="1401306"/>
            <a:ext cx="1853644" cy="1529455"/>
            <a:chOff x="9025890" y="1908810"/>
            <a:chExt cx="2331720" cy="1920240"/>
          </a:xfrm>
        </p:grpSpPr>
        <p:sp>
          <p:nvSpPr>
            <p:cNvPr id="45" name="矩形 44"/>
            <p:cNvSpPr/>
            <p:nvPr/>
          </p:nvSpPr>
          <p:spPr>
            <a:xfrm>
              <a:off x="9025890" y="1908810"/>
              <a:ext cx="2331720" cy="1920240"/>
            </a:xfrm>
            <a:prstGeom prst="rect">
              <a:avLst/>
            </a:prstGeom>
            <a:gradFill flip="none" rotWithShape="1">
              <a:gsLst>
                <a:gs pos="50000">
                  <a:srgbClr val="E7E7E7">
                    <a:alpha val="90000"/>
                  </a:srgbClr>
                </a:gs>
                <a:gs pos="50000">
                  <a:srgbClr val="E7E7E7"/>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575"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6" name="Freeform 145"/>
            <p:cNvSpPr>
              <a:spLocks noChangeAspect="1" noEditPoints="1"/>
            </p:cNvSpPr>
            <p:nvPr/>
          </p:nvSpPr>
          <p:spPr bwMode="auto">
            <a:xfrm>
              <a:off x="9740033" y="2282642"/>
              <a:ext cx="903435" cy="900000"/>
            </a:xfrm>
            <a:custGeom>
              <a:avLst/>
              <a:gdLst>
                <a:gd name="T0" fmla="*/ 95 w 111"/>
                <a:gd name="T1" fmla="*/ 16 h 111"/>
                <a:gd name="T2" fmla="*/ 95 w 111"/>
                <a:gd name="T3" fmla="*/ 94 h 111"/>
                <a:gd name="T4" fmla="*/ 16 w 111"/>
                <a:gd name="T5" fmla="*/ 94 h 111"/>
                <a:gd name="T6" fmla="*/ 16 w 111"/>
                <a:gd name="T7" fmla="*/ 16 h 111"/>
                <a:gd name="T8" fmla="*/ 51 w 111"/>
                <a:gd name="T9" fmla="*/ 100 h 111"/>
                <a:gd name="T10" fmla="*/ 38 w 111"/>
                <a:gd name="T11" fmla="*/ 85 h 111"/>
                <a:gd name="T12" fmla="*/ 51 w 111"/>
                <a:gd name="T13" fmla="*/ 100 h 111"/>
                <a:gd name="T14" fmla="*/ 51 w 111"/>
                <a:gd name="T15" fmla="*/ 60 h 111"/>
                <a:gd name="T16" fmla="*/ 35 w 111"/>
                <a:gd name="T17" fmla="*/ 75 h 111"/>
                <a:gd name="T18" fmla="*/ 51 w 111"/>
                <a:gd name="T19" fmla="*/ 50 h 111"/>
                <a:gd name="T20" fmla="*/ 35 w 111"/>
                <a:gd name="T21" fmla="*/ 36 h 111"/>
                <a:gd name="T22" fmla="*/ 51 w 111"/>
                <a:gd name="T23" fmla="*/ 50 h 111"/>
                <a:gd name="T24" fmla="*/ 51 w 111"/>
                <a:gd name="T25" fmla="*/ 10 h 111"/>
                <a:gd name="T26" fmla="*/ 38 w 111"/>
                <a:gd name="T27" fmla="*/ 25 h 111"/>
                <a:gd name="T28" fmla="*/ 61 w 111"/>
                <a:gd name="T29" fmla="*/ 10 h 111"/>
                <a:gd name="T30" fmla="*/ 73 w 111"/>
                <a:gd name="T31" fmla="*/ 25 h 111"/>
                <a:gd name="T32" fmla="*/ 61 w 111"/>
                <a:gd name="T33" fmla="*/ 10 h 111"/>
                <a:gd name="T34" fmla="*/ 61 w 111"/>
                <a:gd name="T35" fmla="*/ 50 h 111"/>
                <a:gd name="T36" fmla="*/ 77 w 111"/>
                <a:gd name="T37" fmla="*/ 36 h 111"/>
                <a:gd name="T38" fmla="*/ 61 w 111"/>
                <a:gd name="T39" fmla="*/ 60 h 111"/>
                <a:gd name="T40" fmla="*/ 77 w 111"/>
                <a:gd name="T41" fmla="*/ 75 h 111"/>
                <a:gd name="T42" fmla="*/ 61 w 111"/>
                <a:gd name="T43" fmla="*/ 60 h 111"/>
                <a:gd name="T44" fmla="*/ 61 w 111"/>
                <a:gd name="T45" fmla="*/ 100 h 111"/>
                <a:gd name="T46" fmla="*/ 73 w 111"/>
                <a:gd name="T47" fmla="*/ 85 h 111"/>
                <a:gd name="T48" fmla="*/ 11 w 111"/>
                <a:gd name="T49" fmla="*/ 50 h 111"/>
                <a:gd name="T50" fmla="*/ 24 w 111"/>
                <a:gd name="T51" fmla="*/ 39 h 111"/>
                <a:gd name="T52" fmla="*/ 11 w 111"/>
                <a:gd name="T53" fmla="*/ 50 h 111"/>
                <a:gd name="T54" fmla="*/ 100 w 111"/>
                <a:gd name="T55" fmla="*/ 50 h 111"/>
                <a:gd name="T56" fmla="*/ 87 w 111"/>
                <a:gd name="T57" fmla="*/ 39 h 111"/>
                <a:gd name="T58" fmla="*/ 100 w 111"/>
                <a:gd name="T59" fmla="*/ 60 h 111"/>
                <a:gd name="T60" fmla="*/ 87 w 111"/>
                <a:gd name="T61" fmla="*/ 71 h 111"/>
                <a:gd name="T62" fmla="*/ 100 w 111"/>
                <a:gd name="T63" fmla="*/ 60 h 111"/>
                <a:gd name="T64" fmla="*/ 11 w 111"/>
                <a:gd name="T65" fmla="*/ 60 h 111"/>
                <a:gd name="T66" fmla="*/ 24 w 111"/>
                <a:gd name="T67" fmla="*/ 71 h 111"/>
                <a:gd name="T68" fmla="*/ 96 w 111"/>
                <a:gd name="T69" fmla="*/ 77 h 111"/>
                <a:gd name="T70" fmla="*/ 84 w 111"/>
                <a:gd name="T71" fmla="*/ 82 h 111"/>
                <a:gd name="T72" fmla="*/ 79 w 111"/>
                <a:gd name="T73" fmla="*/ 95 h 111"/>
                <a:gd name="T74" fmla="*/ 96 w 111"/>
                <a:gd name="T75" fmla="*/ 77 h 111"/>
                <a:gd name="T76" fmla="*/ 18 w 111"/>
                <a:gd name="T77" fmla="*/ 78 h 111"/>
                <a:gd name="T78" fmla="*/ 23 w 111"/>
                <a:gd name="T79" fmla="*/ 88 h 111"/>
                <a:gd name="T80" fmla="*/ 32 w 111"/>
                <a:gd name="T81" fmla="*/ 93 h 111"/>
                <a:gd name="T82" fmla="*/ 15 w 111"/>
                <a:gd name="T83" fmla="*/ 33 h 111"/>
                <a:gd name="T84" fmla="*/ 27 w 111"/>
                <a:gd name="T85" fmla="*/ 28 h 111"/>
                <a:gd name="T86" fmla="*/ 33 w 111"/>
                <a:gd name="T87" fmla="*/ 16 h 111"/>
                <a:gd name="T88" fmla="*/ 15 w 111"/>
                <a:gd name="T89" fmla="*/ 33 h 111"/>
                <a:gd name="T90" fmla="*/ 94 w 111"/>
                <a:gd name="T91" fmla="*/ 32 h 111"/>
                <a:gd name="T92" fmla="*/ 88 w 111"/>
                <a:gd name="T93" fmla="*/ 23 h 111"/>
                <a:gd name="T94" fmla="*/ 80 w 111"/>
                <a:gd name="T95" fmla="*/ 1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1" h="111">
                  <a:moveTo>
                    <a:pt x="56" y="0"/>
                  </a:moveTo>
                  <a:cubicBezTo>
                    <a:pt x="71" y="0"/>
                    <a:pt x="85" y="6"/>
                    <a:pt x="95" y="16"/>
                  </a:cubicBezTo>
                  <a:cubicBezTo>
                    <a:pt x="105" y="26"/>
                    <a:pt x="111" y="40"/>
                    <a:pt x="111" y="55"/>
                  </a:cubicBezTo>
                  <a:cubicBezTo>
                    <a:pt x="111" y="71"/>
                    <a:pt x="105" y="84"/>
                    <a:pt x="95" y="94"/>
                  </a:cubicBezTo>
                  <a:cubicBezTo>
                    <a:pt x="85" y="104"/>
                    <a:pt x="71" y="111"/>
                    <a:pt x="56" y="111"/>
                  </a:cubicBezTo>
                  <a:cubicBezTo>
                    <a:pt x="40" y="111"/>
                    <a:pt x="27" y="104"/>
                    <a:pt x="16" y="94"/>
                  </a:cubicBezTo>
                  <a:cubicBezTo>
                    <a:pt x="6" y="84"/>
                    <a:pt x="0" y="71"/>
                    <a:pt x="0" y="55"/>
                  </a:cubicBezTo>
                  <a:cubicBezTo>
                    <a:pt x="0" y="40"/>
                    <a:pt x="6" y="26"/>
                    <a:pt x="16" y="16"/>
                  </a:cubicBezTo>
                  <a:cubicBezTo>
                    <a:pt x="27" y="6"/>
                    <a:pt x="40" y="0"/>
                    <a:pt x="56" y="0"/>
                  </a:cubicBezTo>
                  <a:close/>
                  <a:moveTo>
                    <a:pt x="51" y="100"/>
                  </a:moveTo>
                  <a:cubicBezTo>
                    <a:pt x="51" y="87"/>
                    <a:pt x="51" y="87"/>
                    <a:pt x="51" y="87"/>
                  </a:cubicBezTo>
                  <a:cubicBezTo>
                    <a:pt x="47" y="87"/>
                    <a:pt x="42" y="86"/>
                    <a:pt x="38" y="85"/>
                  </a:cubicBezTo>
                  <a:cubicBezTo>
                    <a:pt x="39" y="87"/>
                    <a:pt x="40" y="88"/>
                    <a:pt x="40" y="89"/>
                  </a:cubicBezTo>
                  <a:cubicBezTo>
                    <a:pt x="43" y="94"/>
                    <a:pt x="47" y="98"/>
                    <a:pt x="51" y="100"/>
                  </a:cubicBezTo>
                  <a:close/>
                  <a:moveTo>
                    <a:pt x="51" y="77"/>
                  </a:moveTo>
                  <a:cubicBezTo>
                    <a:pt x="51" y="60"/>
                    <a:pt x="51" y="60"/>
                    <a:pt x="51" y="60"/>
                  </a:cubicBezTo>
                  <a:cubicBezTo>
                    <a:pt x="33" y="60"/>
                    <a:pt x="33" y="60"/>
                    <a:pt x="33" y="60"/>
                  </a:cubicBezTo>
                  <a:cubicBezTo>
                    <a:pt x="33" y="65"/>
                    <a:pt x="34" y="70"/>
                    <a:pt x="35" y="75"/>
                  </a:cubicBezTo>
                  <a:cubicBezTo>
                    <a:pt x="40" y="76"/>
                    <a:pt x="45" y="77"/>
                    <a:pt x="51" y="77"/>
                  </a:cubicBezTo>
                  <a:close/>
                  <a:moveTo>
                    <a:pt x="51" y="50"/>
                  </a:moveTo>
                  <a:cubicBezTo>
                    <a:pt x="51" y="33"/>
                    <a:pt x="51" y="33"/>
                    <a:pt x="51" y="33"/>
                  </a:cubicBezTo>
                  <a:cubicBezTo>
                    <a:pt x="45" y="34"/>
                    <a:pt x="40" y="34"/>
                    <a:pt x="35" y="36"/>
                  </a:cubicBezTo>
                  <a:cubicBezTo>
                    <a:pt x="34" y="40"/>
                    <a:pt x="33" y="45"/>
                    <a:pt x="33" y="50"/>
                  </a:cubicBezTo>
                  <a:cubicBezTo>
                    <a:pt x="51" y="50"/>
                    <a:pt x="51" y="50"/>
                    <a:pt x="51" y="50"/>
                  </a:cubicBezTo>
                  <a:close/>
                  <a:moveTo>
                    <a:pt x="51" y="24"/>
                  </a:moveTo>
                  <a:cubicBezTo>
                    <a:pt x="51" y="10"/>
                    <a:pt x="51" y="10"/>
                    <a:pt x="51" y="10"/>
                  </a:cubicBezTo>
                  <a:cubicBezTo>
                    <a:pt x="47" y="12"/>
                    <a:pt x="43" y="16"/>
                    <a:pt x="40" y="22"/>
                  </a:cubicBezTo>
                  <a:cubicBezTo>
                    <a:pt x="40" y="23"/>
                    <a:pt x="39" y="24"/>
                    <a:pt x="38" y="25"/>
                  </a:cubicBezTo>
                  <a:cubicBezTo>
                    <a:pt x="42" y="24"/>
                    <a:pt x="47" y="24"/>
                    <a:pt x="51" y="24"/>
                  </a:cubicBezTo>
                  <a:close/>
                  <a:moveTo>
                    <a:pt x="61" y="10"/>
                  </a:moveTo>
                  <a:cubicBezTo>
                    <a:pt x="61" y="24"/>
                    <a:pt x="61" y="24"/>
                    <a:pt x="61" y="24"/>
                  </a:cubicBezTo>
                  <a:cubicBezTo>
                    <a:pt x="65" y="24"/>
                    <a:pt x="69" y="24"/>
                    <a:pt x="73" y="25"/>
                  </a:cubicBezTo>
                  <a:cubicBezTo>
                    <a:pt x="72" y="24"/>
                    <a:pt x="72" y="23"/>
                    <a:pt x="71" y="22"/>
                  </a:cubicBezTo>
                  <a:cubicBezTo>
                    <a:pt x="68" y="16"/>
                    <a:pt x="65" y="12"/>
                    <a:pt x="61" y="10"/>
                  </a:cubicBezTo>
                  <a:close/>
                  <a:moveTo>
                    <a:pt x="61" y="33"/>
                  </a:moveTo>
                  <a:cubicBezTo>
                    <a:pt x="61" y="50"/>
                    <a:pt x="61" y="50"/>
                    <a:pt x="61" y="50"/>
                  </a:cubicBezTo>
                  <a:cubicBezTo>
                    <a:pt x="79" y="50"/>
                    <a:pt x="79" y="50"/>
                    <a:pt x="79" y="50"/>
                  </a:cubicBezTo>
                  <a:cubicBezTo>
                    <a:pt x="78" y="45"/>
                    <a:pt x="78" y="40"/>
                    <a:pt x="77" y="36"/>
                  </a:cubicBezTo>
                  <a:cubicBezTo>
                    <a:pt x="72" y="34"/>
                    <a:pt x="66" y="34"/>
                    <a:pt x="61" y="33"/>
                  </a:cubicBezTo>
                  <a:close/>
                  <a:moveTo>
                    <a:pt x="61" y="60"/>
                  </a:moveTo>
                  <a:cubicBezTo>
                    <a:pt x="61" y="77"/>
                    <a:pt x="61" y="77"/>
                    <a:pt x="61" y="77"/>
                  </a:cubicBezTo>
                  <a:cubicBezTo>
                    <a:pt x="66" y="77"/>
                    <a:pt x="72" y="76"/>
                    <a:pt x="77" y="75"/>
                  </a:cubicBezTo>
                  <a:cubicBezTo>
                    <a:pt x="78" y="70"/>
                    <a:pt x="78" y="65"/>
                    <a:pt x="79" y="60"/>
                  </a:cubicBezTo>
                  <a:cubicBezTo>
                    <a:pt x="61" y="60"/>
                    <a:pt x="61" y="60"/>
                    <a:pt x="61" y="60"/>
                  </a:cubicBezTo>
                  <a:close/>
                  <a:moveTo>
                    <a:pt x="61" y="87"/>
                  </a:moveTo>
                  <a:cubicBezTo>
                    <a:pt x="61" y="100"/>
                    <a:pt x="61" y="100"/>
                    <a:pt x="61" y="100"/>
                  </a:cubicBezTo>
                  <a:cubicBezTo>
                    <a:pt x="65" y="98"/>
                    <a:pt x="68" y="94"/>
                    <a:pt x="71" y="89"/>
                  </a:cubicBezTo>
                  <a:cubicBezTo>
                    <a:pt x="72" y="88"/>
                    <a:pt x="72" y="87"/>
                    <a:pt x="73" y="85"/>
                  </a:cubicBezTo>
                  <a:cubicBezTo>
                    <a:pt x="69" y="86"/>
                    <a:pt x="65" y="87"/>
                    <a:pt x="61" y="87"/>
                  </a:cubicBezTo>
                  <a:close/>
                  <a:moveTo>
                    <a:pt x="11" y="50"/>
                  </a:moveTo>
                  <a:cubicBezTo>
                    <a:pt x="23" y="50"/>
                    <a:pt x="23" y="50"/>
                    <a:pt x="23" y="50"/>
                  </a:cubicBezTo>
                  <a:cubicBezTo>
                    <a:pt x="23" y="47"/>
                    <a:pt x="24" y="43"/>
                    <a:pt x="24" y="39"/>
                  </a:cubicBezTo>
                  <a:cubicBezTo>
                    <a:pt x="24" y="40"/>
                    <a:pt x="23" y="40"/>
                    <a:pt x="22" y="40"/>
                  </a:cubicBezTo>
                  <a:cubicBezTo>
                    <a:pt x="17" y="43"/>
                    <a:pt x="13" y="47"/>
                    <a:pt x="11" y="50"/>
                  </a:cubicBezTo>
                  <a:close/>
                  <a:moveTo>
                    <a:pt x="88" y="50"/>
                  </a:moveTo>
                  <a:cubicBezTo>
                    <a:pt x="100" y="50"/>
                    <a:pt x="100" y="50"/>
                    <a:pt x="100" y="50"/>
                  </a:cubicBezTo>
                  <a:cubicBezTo>
                    <a:pt x="99" y="47"/>
                    <a:pt x="95" y="43"/>
                    <a:pt x="89" y="40"/>
                  </a:cubicBezTo>
                  <a:cubicBezTo>
                    <a:pt x="89" y="40"/>
                    <a:pt x="88" y="40"/>
                    <a:pt x="87" y="39"/>
                  </a:cubicBezTo>
                  <a:cubicBezTo>
                    <a:pt x="88" y="43"/>
                    <a:pt x="88" y="47"/>
                    <a:pt x="88" y="50"/>
                  </a:cubicBezTo>
                  <a:close/>
                  <a:moveTo>
                    <a:pt x="100" y="60"/>
                  </a:moveTo>
                  <a:cubicBezTo>
                    <a:pt x="88" y="60"/>
                    <a:pt x="88" y="60"/>
                    <a:pt x="88" y="60"/>
                  </a:cubicBezTo>
                  <a:cubicBezTo>
                    <a:pt x="88" y="64"/>
                    <a:pt x="88" y="67"/>
                    <a:pt x="87" y="71"/>
                  </a:cubicBezTo>
                  <a:cubicBezTo>
                    <a:pt x="88" y="71"/>
                    <a:pt x="89" y="70"/>
                    <a:pt x="89" y="70"/>
                  </a:cubicBezTo>
                  <a:cubicBezTo>
                    <a:pt x="95" y="67"/>
                    <a:pt x="99" y="64"/>
                    <a:pt x="100" y="60"/>
                  </a:cubicBezTo>
                  <a:close/>
                  <a:moveTo>
                    <a:pt x="23" y="60"/>
                  </a:moveTo>
                  <a:cubicBezTo>
                    <a:pt x="11" y="60"/>
                    <a:pt x="11" y="60"/>
                    <a:pt x="11" y="60"/>
                  </a:cubicBezTo>
                  <a:cubicBezTo>
                    <a:pt x="13" y="64"/>
                    <a:pt x="17" y="67"/>
                    <a:pt x="22" y="70"/>
                  </a:cubicBezTo>
                  <a:cubicBezTo>
                    <a:pt x="23" y="70"/>
                    <a:pt x="24" y="71"/>
                    <a:pt x="24" y="71"/>
                  </a:cubicBezTo>
                  <a:cubicBezTo>
                    <a:pt x="24" y="67"/>
                    <a:pt x="23" y="64"/>
                    <a:pt x="23" y="60"/>
                  </a:cubicBezTo>
                  <a:close/>
                  <a:moveTo>
                    <a:pt x="96" y="77"/>
                  </a:moveTo>
                  <a:cubicBezTo>
                    <a:pt x="95" y="78"/>
                    <a:pt x="95" y="78"/>
                    <a:pt x="94" y="78"/>
                  </a:cubicBezTo>
                  <a:cubicBezTo>
                    <a:pt x="91" y="80"/>
                    <a:pt x="88" y="81"/>
                    <a:pt x="84" y="82"/>
                  </a:cubicBezTo>
                  <a:cubicBezTo>
                    <a:pt x="83" y="86"/>
                    <a:pt x="81" y="90"/>
                    <a:pt x="80" y="93"/>
                  </a:cubicBezTo>
                  <a:cubicBezTo>
                    <a:pt x="79" y="94"/>
                    <a:pt x="79" y="94"/>
                    <a:pt x="79" y="95"/>
                  </a:cubicBezTo>
                  <a:cubicBezTo>
                    <a:pt x="82" y="93"/>
                    <a:pt x="85" y="90"/>
                    <a:pt x="88" y="88"/>
                  </a:cubicBezTo>
                  <a:cubicBezTo>
                    <a:pt x="91" y="85"/>
                    <a:pt x="94" y="81"/>
                    <a:pt x="96" y="77"/>
                  </a:cubicBezTo>
                  <a:close/>
                  <a:moveTo>
                    <a:pt x="27" y="82"/>
                  </a:moveTo>
                  <a:cubicBezTo>
                    <a:pt x="24" y="81"/>
                    <a:pt x="20" y="80"/>
                    <a:pt x="18" y="78"/>
                  </a:cubicBezTo>
                  <a:cubicBezTo>
                    <a:pt x="17" y="78"/>
                    <a:pt x="16" y="78"/>
                    <a:pt x="15" y="77"/>
                  </a:cubicBezTo>
                  <a:cubicBezTo>
                    <a:pt x="18" y="81"/>
                    <a:pt x="20" y="85"/>
                    <a:pt x="23" y="88"/>
                  </a:cubicBezTo>
                  <a:cubicBezTo>
                    <a:pt x="26" y="90"/>
                    <a:pt x="29" y="93"/>
                    <a:pt x="33" y="95"/>
                  </a:cubicBezTo>
                  <a:cubicBezTo>
                    <a:pt x="32" y="94"/>
                    <a:pt x="32" y="94"/>
                    <a:pt x="32" y="93"/>
                  </a:cubicBezTo>
                  <a:cubicBezTo>
                    <a:pt x="30" y="90"/>
                    <a:pt x="28" y="86"/>
                    <a:pt x="27" y="82"/>
                  </a:cubicBezTo>
                  <a:close/>
                  <a:moveTo>
                    <a:pt x="15" y="33"/>
                  </a:moveTo>
                  <a:cubicBezTo>
                    <a:pt x="16" y="33"/>
                    <a:pt x="17" y="32"/>
                    <a:pt x="18" y="32"/>
                  </a:cubicBezTo>
                  <a:cubicBezTo>
                    <a:pt x="20" y="30"/>
                    <a:pt x="24" y="29"/>
                    <a:pt x="27" y="28"/>
                  </a:cubicBezTo>
                  <a:cubicBezTo>
                    <a:pt x="28" y="24"/>
                    <a:pt x="30" y="20"/>
                    <a:pt x="32" y="17"/>
                  </a:cubicBezTo>
                  <a:cubicBezTo>
                    <a:pt x="32" y="17"/>
                    <a:pt x="32" y="16"/>
                    <a:pt x="33" y="16"/>
                  </a:cubicBezTo>
                  <a:cubicBezTo>
                    <a:pt x="29" y="18"/>
                    <a:pt x="26" y="20"/>
                    <a:pt x="23" y="23"/>
                  </a:cubicBezTo>
                  <a:cubicBezTo>
                    <a:pt x="20" y="26"/>
                    <a:pt x="18" y="29"/>
                    <a:pt x="15" y="33"/>
                  </a:cubicBezTo>
                  <a:close/>
                  <a:moveTo>
                    <a:pt x="84" y="28"/>
                  </a:moveTo>
                  <a:cubicBezTo>
                    <a:pt x="88" y="29"/>
                    <a:pt x="91" y="30"/>
                    <a:pt x="94" y="32"/>
                  </a:cubicBezTo>
                  <a:cubicBezTo>
                    <a:pt x="95" y="32"/>
                    <a:pt x="95" y="33"/>
                    <a:pt x="96" y="33"/>
                  </a:cubicBezTo>
                  <a:cubicBezTo>
                    <a:pt x="94" y="29"/>
                    <a:pt x="91" y="26"/>
                    <a:pt x="88" y="23"/>
                  </a:cubicBezTo>
                  <a:cubicBezTo>
                    <a:pt x="85" y="20"/>
                    <a:pt x="82" y="18"/>
                    <a:pt x="79" y="16"/>
                  </a:cubicBezTo>
                  <a:cubicBezTo>
                    <a:pt x="79" y="16"/>
                    <a:pt x="79" y="17"/>
                    <a:pt x="80" y="17"/>
                  </a:cubicBezTo>
                  <a:cubicBezTo>
                    <a:pt x="81" y="20"/>
                    <a:pt x="83" y="24"/>
                    <a:pt x="84" y="28"/>
                  </a:cubicBezTo>
                  <a:close/>
                </a:path>
              </a:pathLst>
            </a:custGeom>
            <a:solidFill>
              <a:schemeClr val="accent1"/>
            </a:solidFill>
            <a:ln>
              <a:noFill/>
            </a:ln>
          </p:spPr>
          <p:txBody>
            <a:bodyPr vert="horz" wrap="square" lIns="68544" tIns="34272" rIns="68544" bIns="34272"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575"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7" name="文本框 49"/>
            <p:cNvSpPr txBox="1"/>
            <p:nvPr/>
          </p:nvSpPr>
          <p:spPr>
            <a:xfrm>
              <a:off x="9567636" y="3381326"/>
              <a:ext cx="1248229" cy="391085"/>
            </a:xfrm>
            <a:prstGeom prst="rect">
              <a:avLst/>
            </a:prstGeom>
            <a:noFill/>
          </p:spPr>
          <p:txBody>
            <a:bodyPr wrap="square" rtlCol="0">
              <a:spAutoFit/>
            </a:bodyPr>
            <a:lstStyle>
              <a:defPPr>
                <a:defRPr lang="zh-CN"/>
              </a:defPPr>
              <a:lvl1pPr algn="ctr">
                <a:defRPr sz="1600">
                  <a:solidFill>
                    <a:srgbClr val="9DA8B1"/>
                  </a:solidFill>
                  <a:latin typeface="TeXGyreAdventor" panose="00000500000000000000" pitchFamily="50" charset="0"/>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25"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添加标题</a:t>
              </a:r>
            </a:p>
          </p:txBody>
        </p:sp>
      </p:grpSp>
      <p:sp>
        <p:nvSpPr>
          <p:cNvPr id="49" name="文本框 2"/>
          <p:cNvSpPr txBox="1"/>
          <p:nvPr/>
        </p:nvSpPr>
        <p:spPr>
          <a:xfrm>
            <a:off x="1279349" y="128380"/>
            <a:ext cx="2465430" cy="4153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1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9"/>
                                        </p:tgtEl>
                                        <p:attrNameLst>
                                          <p:attrName>style.visibility</p:attrName>
                                        </p:attrNameLst>
                                      </p:cBhvr>
                                      <p:to>
                                        <p:strVal val="visible"/>
                                      </p:to>
                                    </p:set>
                                    <p:anim calcmode="lin" valueType="num">
                                      <p:cBhvr>
                                        <p:cTn id="7" dur="500" fill="hold"/>
                                        <p:tgtEl>
                                          <p:spTgt spid="4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9"/>
                                        </p:tgtEl>
                                        <p:attrNameLst>
                                          <p:attrName>ppt_y</p:attrName>
                                        </p:attrNameLst>
                                      </p:cBhvr>
                                      <p:tavLst>
                                        <p:tav tm="0">
                                          <p:val>
                                            <p:strVal val="#ppt_y"/>
                                          </p:val>
                                        </p:tav>
                                        <p:tav tm="100000">
                                          <p:val>
                                            <p:strVal val="#ppt_y"/>
                                          </p:val>
                                        </p:tav>
                                      </p:tavLst>
                                    </p:anim>
                                    <p:anim calcmode="lin" valueType="num">
                                      <p:cBhvr>
                                        <p:cTn id="9" dur="500" fill="hold"/>
                                        <p:tgtEl>
                                          <p:spTgt spid="4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9"/>
                                        </p:tgtEl>
                                      </p:cBhvr>
                                    </p:animEffect>
                                  </p:childTnLst>
                                </p:cTn>
                              </p:par>
                              <p:par>
                                <p:cTn id="12" presetID="16" presetClass="entr" presetSubtype="21" fill="hold" nodeType="withEffect">
                                  <p:stCondLst>
                                    <p:cond delay="250"/>
                                  </p:stCondLst>
                                  <p:childTnLst>
                                    <p:set>
                                      <p:cBhvr>
                                        <p:cTn id="13" dur="1" fill="hold">
                                          <p:stCondLst>
                                            <p:cond delay="0"/>
                                          </p:stCondLst>
                                        </p:cTn>
                                        <p:tgtEl>
                                          <p:spTgt spid="44"/>
                                        </p:tgtEl>
                                        <p:attrNameLst>
                                          <p:attrName>style.visibility</p:attrName>
                                        </p:attrNameLst>
                                      </p:cBhvr>
                                      <p:to>
                                        <p:strVal val="visible"/>
                                      </p:to>
                                    </p:set>
                                    <p:animEffect transition="in" filter="barn(inVertical)">
                                      <p:cBhvr>
                                        <p:cTn id="14" dur="500"/>
                                        <p:tgtEl>
                                          <p:spTgt spid="44"/>
                                        </p:tgtEl>
                                      </p:cBhvr>
                                    </p:animEffect>
                                  </p:childTnLst>
                                </p:cTn>
                              </p:par>
                              <p:par>
                                <p:cTn id="15" presetID="16" presetClass="entr" presetSubtype="21" fill="hold" nodeType="withEffect">
                                  <p:stCondLst>
                                    <p:cond delay="250"/>
                                  </p:stCondLst>
                                  <p:childTnLst>
                                    <p:set>
                                      <p:cBhvr>
                                        <p:cTn id="16" dur="1" fill="hold">
                                          <p:stCondLst>
                                            <p:cond delay="0"/>
                                          </p:stCondLst>
                                        </p:cTn>
                                        <p:tgtEl>
                                          <p:spTgt spid="29"/>
                                        </p:tgtEl>
                                        <p:attrNameLst>
                                          <p:attrName>style.visibility</p:attrName>
                                        </p:attrNameLst>
                                      </p:cBhvr>
                                      <p:to>
                                        <p:strVal val="visible"/>
                                      </p:to>
                                    </p:set>
                                    <p:animEffect transition="in" filter="barn(inVertical)">
                                      <p:cBhvr>
                                        <p:cTn id="17" dur="500"/>
                                        <p:tgtEl>
                                          <p:spTgt spid="29"/>
                                        </p:tgtEl>
                                      </p:cBhvr>
                                    </p:animEffect>
                                  </p:childTnLst>
                                </p:cTn>
                              </p:par>
                              <p:par>
                                <p:cTn id="18" presetID="16" presetClass="entr" presetSubtype="21" fill="hold" nodeType="withEffect">
                                  <p:stCondLst>
                                    <p:cond delay="1250"/>
                                  </p:stCondLst>
                                  <p:childTnLst>
                                    <p:set>
                                      <p:cBhvr>
                                        <p:cTn id="19" dur="1" fill="hold">
                                          <p:stCondLst>
                                            <p:cond delay="0"/>
                                          </p:stCondLst>
                                        </p:cTn>
                                        <p:tgtEl>
                                          <p:spTgt spid="40"/>
                                        </p:tgtEl>
                                        <p:attrNameLst>
                                          <p:attrName>style.visibility</p:attrName>
                                        </p:attrNameLst>
                                      </p:cBhvr>
                                      <p:to>
                                        <p:strVal val="visible"/>
                                      </p:to>
                                    </p:set>
                                    <p:animEffect transition="in" filter="barn(inVertical)">
                                      <p:cBhvr>
                                        <p:cTn id="20" dur="500"/>
                                        <p:tgtEl>
                                          <p:spTgt spid="40"/>
                                        </p:tgtEl>
                                      </p:cBhvr>
                                    </p:animEffect>
                                  </p:childTnLst>
                                </p:cTn>
                              </p:par>
                              <p:par>
                                <p:cTn id="21" presetID="16" presetClass="entr" presetSubtype="21" fill="hold" nodeType="withEffect">
                                  <p:stCondLst>
                                    <p:cond delay="1250"/>
                                  </p:stCondLst>
                                  <p:childTnLst>
                                    <p:set>
                                      <p:cBhvr>
                                        <p:cTn id="22" dur="1" fill="hold">
                                          <p:stCondLst>
                                            <p:cond delay="0"/>
                                          </p:stCondLst>
                                        </p:cTn>
                                        <p:tgtEl>
                                          <p:spTgt spid="22"/>
                                        </p:tgtEl>
                                        <p:attrNameLst>
                                          <p:attrName>style.visibility</p:attrName>
                                        </p:attrNameLst>
                                      </p:cBhvr>
                                      <p:to>
                                        <p:strVal val="visible"/>
                                      </p:to>
                                    </p:set>
                                    <p:animEffect transition="in" filter="barn(inVertical)">
                                      <p:cBhvr>
                                        <p:cTn id="23" dur="500"/>
                                        <p:tgtEl>
                                          <p:spTgt spid="22"/>
                                        </p:tgtEl>
                                      </p:cBhvr>
                                    </p:animEffect>
                                  </p:childTnLst>
                                </p:cTn>
                              </p:par>
                              <p:par>
                                <p:cTn id="24" presetID="16" presetClass="entr" presetSubtype="21" fill="hold" nodeType="withEffect">
                                  <p:stCondLst>
                                    <p:cond delay="2250"/>
                                  </p:stCondLst>
                                  <p:childTnLst>
                                    <p:set>
                                      <p:cBhvr>
                                        <p:cTn id="25" dur="1" fill="hold">
                                          <p:stCondLst>
                                            <p:cond delay="0"/>
                                          </p:stCondLst>
                                        </p:cTn>
                                        <p:tgtEl>
                                          <p:spTgt spid="36"/>
                                        </p:tgtEl>
                                        <p:attrNameLst>
                                          <p:attrName>style.visibility</p:attrName>
                                        </p:attrNameLst>
                                      </p:cBhvr>
                                      <p:to>
                                        <p:strVal val="visible"/>
                                      </p:to>
                                    </p:set>
                                    <p:animEffect transition="in" filter="barn(inVertical)">
                                      <p:cBhvr>
                                        <p:cTn id="26" dur="500"/>
                                        <p:tgtEl>
                                          <p:spTgt spid="36"/>
                                        </p:tgtEl>
                                      </p:cBhvr>
                                    </p:animEffect>
                                  </p:childTnLst>
                                </p:cTn>
                              </p:par>
                              <p:par>
                                <p:cTn id="27" presetID="16" presetClass="entr" presetSubtype="21" fill="hold" nodeType="withEffect">
                                  <p:stCondLst>
                                    <p:cond delay="2250"/>
                                  </p:stCondLst>
                                  <p:childTnLst>
                                    <p:set>
                                      <p:cBhvr>
                                        <p:cTn id="28" dur="1" fill="hold">
                                          <p:stCondLst>
                                            <p:cond delay="0"/>
                                          </p:stCondLst>
                                        </p:cTn>
                                        <p:tgtEl>
                                          <p:spTgt spid="15"/>
                                        </p:tgtEl>
                                        <p:attrNameLst>
                                          <p:attrName>style.visibility</p:attrName>
                                        </p:attrNameLst>
                                      </p:cBhvr>
                                      <p:to>
                                        <p:strVal val="visible"/>
                                      </p:to>
                                    </p:set>
                                    <p:animEffect transition="in" filter="barn(inVertical)">
                                      <p:cBhvr>
                                        <p:cTn id="29" dur="500"/>
                                        <p:tgtEl>
                                          <p:spTgt spid="15"/>
                                        </p:tgtEl>
                                      </p:cBhvr>
                                    </p:animEffect>
                                  </p:childTnLst>
                                </p:cTn>
                              </p:par>
                              <p:par>
                                <p:cTn id="30" presetID="14" presetClass="entr" presetSubtype="10" fill="hold" nodeType="withEffect">
                                  <p:stCondLst>
                                    <p:cond delay="3250"/>
                                  </p:stCondLst>
                                  <p:childTnLst>
                                    <p:set>
                                      <p:cBhvr>
                                        <p:cTn id="31" dur="1" fill="hold">
                                          <p:stCondLst>
                                            <p:cond delay="0"/>
                                          </p:stCondLst>
                                        </p:cTn>
                                        <p:tgtEl>
                                          <p:spTgt spid="6"/>
                                        </p:tgtEl>
                                        <p:attrNameLst>
                                          <p:attrName>style.visibility</p:attrName>
                                        </p:attrNameLst>
                                      </p:cBhvr>
                                      <p:to>
                                        <p:strVal val="visible"/>
                                      </p:to>
                                    </p:set>
                                    <p:animEffect transition="in" filter="randombar(horizontal)">
                                      <p:cBhvr>
                                        <p:cTn id="32" dur="500"/>
                                        <p:tgtEl>
                                          <p:spTgt spid="6"/>
                                        </p:tgtEl>
                                      </p:cBhvr>
                                    </p:animEffect>
                                  </p:childTnLst>
                                </p:cTn>
                              </p:par>
                              <p:par>
                                <p:cTn id="33" presetID="14" presetClass="entr" presetSubtype="10" fill="hold" nodeType="withEffect">
                                  <p:stCondLst>
                                    <p:cond delay="3250"/>
                                  </p:stCondLst>
                                  <p:childTnLst>
                                    <p:set>
                                      <p:cBhvr>
                                        <p:cTn id="34" dur="1" fill="hold">
                                          <p:stCondLst>
                                            <p:cond delay="0"/>
                                          </p:stCondLst>
                                        </p:cTn>
                                        <p:tgtEl>
                                          <p:spTgt spid="4"/>
                                        </p:tgtEl>
                                        <p:attrNameLst>
                                          <p:attrName>style.visibility</p:attrName>
                                        </p:attrNameLst>
                                      </p:cBhvr>
                                      <p:to>
                                        <p:strVal val="visible"/>
                                      </p:to>
                                    </p:set>
                                    <p:animEffect transition="in" filter="randombar(horizontal)">
                                      <p:cBhvr>
                                        <p:cTn id="35" dur="500"/>
                                        <p:tgtEl>
                                          <p:spTgt spid="4"/>
                                        </p:tgtEl>
                                      </p:cBhvr>
                                    </p:animEffect>
                                  </p:childTnLst>
                                </p:cTn>
                              </p:par>
                              <p:par>
                                <p:cTn id="36" presetID="14" presetClass="entr" presetSubtype="10" fill="hold" nodeType="withEffect">
                                  <p:stCondLst>
                                    <p:cond delay="3250"/>
                                  </p:stCondLst>
                                  <p:childTnLst>
                                    <p:set>
                                      <p:cBhvr>
                                        <p:cTn id="37" dur="1" fill="hold">
                                          <p:stCondLst>
                                            <p:cond delay="0"/>
                                          </p:stCondLst>
                                        </p:cTn>
                                        <p:tgtEl>
                                          <p:spTgt spid="5"/>
                                        </p:tgtEl>
                                        <p:attrNameLst>
                                          <p:attrName>style.visibility</p:attrName>
                                        </p:attrNameLst>
                                      </p:cBhvr>
                                      <p:to>
                                        <p:strVal val="visible"/>
                                      </p:to>
                                    </p:set>
                                    <p:animEffect transition="in" filter="randombar(horizontal)">
                                      <p:cBhvr>
                                        <p:cTn id="38" dur="500"/>
                                        <p:tgtEl>
                                          <p:spTgt spid="5"/>
                                        </p:tgtEl>
                                      </p:cBhvr>
                                    </p:animEffect>
                                  </p:childTnLst>
                                </p:cTn>
                              </p:par>
                              <p:par>
                                <p:cTn id="39" presetID="14" presetClass="entr" presetSubtype="10" fill="hold" nodeType="withEffect">
                                  <p:stCondLst>
                                    <p:cond delay="3250"/>
                                  </p:stCondLst>
                                  <p:childTnLst>
                                    <p:set>
                                      <p:cBhvr>
                                        <p:cTn id="40" dur="1" fill="hold">
                                          <p:stCondLst>
                                            <p:cond delay="0"/>
                                          </p:stCondLst>
                                        </p:cTn>
                                        <p:tgtEl>
                                          <p:spTgt spid="9"/>
                                        </p:tgtEl>
                                        <p:attrNameLst>
                                          <p:attrName>style.visibility</p:attrName>
                                        </p:attrNameLst>
                                      </p:cBhvr>
                                      <p:to>
                                        <p:strVal val="visible"/>
                                      </p:to>
                                    </p:set>
                                    <p:animEffect transition="in" filter="randombar(horizontal)">
                                      <p:cBhvr>
                                        <p:cTn id="41" dur="500"/>
                                        <p:tgtEl>
                                          <p:spTgt spid="9"/>
                                        </p:tgtEl>
                                      </p:cBhvr>
                                    </p:animEffect>
                                  </p:childTnLst>
                                </p:cTn>
                              </p:par>
                              <p:par>
                                <p:cTn id="42" presetID="14" presetClass="entr" presetSubtype="10" fill="hold" nodeType="withEffect">
                                  <p:stCondLst>
                                    <p:cond delay="3250"/>
                                  </p:stCondLst>
                                  <p:childTnLst>
                                    <p:set>
                                      <p:cBhvr>
                                        <p:cTn id="43" dur="1" fill="hold">
                                          <p:stCondLst>
                                            <p:cond delay="0"/>
                                          </p:stCondLst>
                                        </p:cTn>
                                        <p:tgtEl>
                                          <p:spTgt spid="12"/>
                                        </p:tgtEl>
                                        <p:attrNameLst>
                                          <p:attrName>style.visibility</p:attrName>
                                        </p:attrNameLst>
                                      </p:cBhvr>
                                      <p:to>
                                        <p:strVal val="visible"/>
                                      </p:to>
                                    </p:set>
                                    <p:animEffect transition="in" filter="randombar(horizontal)">
                                      <p:cBhvr>
                                        <p:cTn id="4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6" cstate="email"/>
          <a:stretch>
            <a:fillRect/>
          </a:stretch>
        </p:blipFill>
        <p:spPr>
          <a:xfrm>
            <a:off x="0" y="1372"/>
            <a:ext cx="9144000" cy="5140757"/>
          </a:xfrm>
          <a:prstGeom prst="rect">
            <a:avLst/>
          </a:prstGeom>
        </p:spPr>
      </p:pic>
      <p:sp>
        <p:nvSpPr>
          <p:cNvPr id="7" name="任意多边形 6"/>
          <p:cNvSpPr/>
          <p:nvPr>
            <p:custDataLst>
              <p:tags r:id="rId2"/>
            </p:custDataLst>
          </p:nvPr>
        </p:nvSpPr>
        <p:spPr>
          <a:xfrm>
            <a:off x="1676476" y="2019153"/>
            <a:ext cx="4809192" cy="1105193"/>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gradFill>
            <a:gsLst>
              <a:gs pos="0">
                <a:sysClr val="window" lastClr="FFFFFF">
                  <a:lumMod val="95000"/>
                </a:sysClr>
              </a:gs>
              <a:gs pos="51000">
                <a:sysClr val="window" lastClr="FFFFFF"/>
              </a:gs>
              <a:gs pos="100000">
                <a:sysClr val="window" lastClr="FFFFFF">
                  <a:lumMod val="95000"/>
                </a:sysClr>
              </a:gs>
            </a:gsLst>
            <a:lin ang="16200000" scaled="1"/>
          </a:gra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a:bodyPr>
          <a:lstStyle/>
          <a:p>
            <a:pPr lvl="0" algn="ctr" fontAlgn="auto">
              <a:lnSpc>
                <a:spcPct val="130000"/>
              </a:lnSpc>
              <a:spcBef>
                <a:spcPts val="0"/>
              </a:spcBef>
              <a:spcAft>
                <a:spcPts val="0"/>
              </a:spcAft>
              <a:defRPr/>
            </a:pPr>
            <a:r>
              <a:rPr lang="zh-CN" altLang="en-US" sz="3600" b="1" kern="0" dirty="0">
                <a:solidFill>
                  <a:srgbClr val="454545"/>
                </a:solidFill>
                <a:latin typeface="微软雅黑" panose="020B0503020204020204" pitchFamily="34" charset="-122"/>
                <a:ea typeface="微软雅黑" panose="020B0503020204020204" pitchFamily="34" charset="-122"/>
              </a:rPr>
              <a:t>单击添加文字标题</a:t>
            </a:r>
          </a:p>
        </p:txBody>
      </p:sp>
      <p:sp>
        <p:nvSpPr>
          <p:cNvPr id="8" name="燕尾形 7"/>
          <p:cNvSpPr/>
          <p:nvPr>
            <p:custDataLst>
              <p:tags r:id="rId3"/>
            </p:custDataLst>
          </p:nvPr>
        </p:nvSpPr>
        <p:spPr>
          <a:xfrm>
            <a:off x="5941681" y="2019153"/>
            <a:ext cx="1976558" cy="1105193"/>
          </a:xfrm>
          <a:prstGeom prst="chevron">
            <a:avLst/>
          </a:prstGeom>
          <a:solidFill>
            <a:srgbClr val="0070C0"/>
          </a:solidFill>
          <a:ln w="12700" cap="flat" cmpd="sng" algn="ctr">
            <a:noFill/>
            <a:prstDash val="solid"/>
            <a:miter lim="800000"/>
          </a:ln>
          <a:effectLst>
            <a:outerShdw blurRad="50800" dist="38100" dir="2700000" algn="tl" rotWithShape="0">
              <a:prstClr val="black">
                <a:alpha val="20000"/>
              </a:prstClr>
            </a:outerShdw>
          </a:effectLst>
        </p:spPr>
        <p:txBody>
          <a:bodyPr lIns="81000" rIns="0" bIns="0" anchor="ctr"/>
          <a:lstStyle/>
          <a:p>
            <a:pPr algn="ctr" fontAlgn="auto">
              <a:spcBef>
                <a:spcPts val="0"/>
              </a:spcBef>
              <a:spcAft>
                <a:spcPts val="0"/>
              </a:spcAft>
              <a:defRPr/>
            </a:pPr>
            <a:r>
              <a:rPr lang="en-US" altLang="zh-CN" sz="4000" b="1" kern="0" dirty="0">
                <a:solidFill>
                  <a:srgbClr val="FFFFFF"/>
                </a:solidFill>
                <a:ea typeface="微软雅黑" panose="020B0503020204020204" pitchFamily="34" charset="-122"/>
                <a:cs typeface="Arial" panose="020B0604020202020204" pitchFamily="34" charset="0"/>
              </a:rPr>
              <a:t>03</a:t>
            </a:r>
            <a:endParaRPr lang="zh-CN" altLang="en-US" sz="4000" b="1" kern="0" dirty="0">
              <a:solidFill>
                <a:srgbClr val="FFFFFF"/>
              </a:solidFill>
              <a:ea typeface="微软雅黑" panose="020B0503020204020204" pitchFamily="34" charset="-122"/>
              <a:cs typeface="Arial" panose="020B0604020202020204" pitchFamily="34" charset="0"/>
            </a:endParaRPr>
          </a:p>
        </p:txBody>
      </p:sp>
      <p:pic>
        <p:nvPicPr>
          <p:cNvPr id="12" name="图片 11"/>
          <p:cNvPicPr>
            <a:picLocks noChangeAspect="1"/>
          </p:cNvPicPr>
          <p:nvPr/>
        </p:nvPicPr>
        <p:blipFill>
          <a:blip r:embed="rId7" cstate="email"/>
          <a:stretch>
            <a:fillRect/>
          </a:stretch>
        </p:blipFill>
        <p:spPr>
          <a:xfrm>
            <a:off x="4043582" y="514404"/>
            <a:ext cx="1338401" cy="1352352"/>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Effect transition="in" filter="fade">
                                      <p:cBhvr>
                                        <p:cTn id="9" dur="1000"/>
                                        <p:tgtEl>
                                          <p:spTgt spid="12"/>
                                        </p:tgtEl>
                                      </p:cBhvr>
                                    </p:animEffect>
                                  </p:childTnLst>
                                </p:cTn>
                              </p:par>
                              <p:par>
                                <p:cTn id="10" presetID="2" presetClass="entr" presetSubtype="8"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750" fill="hold"/>
                                        <p:tgtEl>
                                          <p:spTgt spid="8"/>
                                        </p:tgtEl>
                                        <p:attrNameLst>
                                          <p:attrName>ppt_x</p:attrName>
                                        </p:attrNameLst>
                                      </p:cBhvr>
                                      <p:tavLst>
                                        <p:tav tm="0">
                                          <p:val>
                                            <p:strVal val="0-#ppt_w/2"/>
                                          </p:val>
                                        </p:tav>
                                        <p:tav tm="100000">
                                          <p:val>
                                            <p:strVal val="#ppt_x"/>
                                          </p:val>
                                        </p:tav>
                                      </p:tavLst>
                                    </p:anim>
                                    <p:anim calcmode="lin" valueType="num">
                                      <p:cBhvr additive="base">
                                        <p:cTn id="13" dur="750" fill="hold"/>
                                        <p:tgtEl>
                                          <p:spTgt spid="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487719" y="1336996"/>
            <a:ext cx="6231994" cy="3019059"/>
          </a:xfrm>
          <a:prstGeom prst="rect">
            <a:avLst/>
          </a:prstGeom>
          <a:noFill/>
          <a:ln>
            <a:solidFill>
              <a:srgbClr val="7F7F7F"/>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 name="椭圆 4"/>
          <p:cNvSpPr/>
          <p:nvPr/>
        </p:nvSpPr>
        <p:spPr>
          <a:xfrm>
            <a:off x="851145" y="2237418"/>
            <a:ext cx="1213335" cy="121821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5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rPr>
              <a:t>点击添加文本</a:t>
            </a:r>
          </a:p>
        </p:txBody>
      </p:sp>
      <p:sp>
        <p:nvSpPr>
          <p:cNvPr id="6" name="椭圆 5"/>
          <p:cNvSpPr/>
          <p:nvPr/>
        </p:nvSpPr>
        <p:spPr>
          <a:xfrm>
            <a:off x="7083139" y="2237418"/>
            <a:ext cx="1213335" cy="121821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5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rPr>
              <a:t>点击添加文本</a:t>
            </a:r>
          </a:p>
        </p:txBody>
      </p:sp>
      <p:sp>
        <p:nvSpPr>
          <p:cNvPr id="7" name="矩形 6"/>
          <p:cNvSpPr/>
          <p:nvPr/>
        </p:nvSpPr>
        <p:spPr>
          <a:xfrm>
            <a:off x="4009019" y="2230583"/>
            <a:ext cx="1347326" cy="309973"/>
          </a:xfrm>
          <a:prstGeom prst="rect">
            <a:avLst/>
          </a:prstGeom>
        </p:spPr>
        <p:txBody>
          <a:bodyPr wrap="none" lIns="67073" tIns="33536" rIns="67073" bIns="33536">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575" b="0" i="0" u="none" strike="noStrike" kern="1200" cap="none" spc="0" normalizeH="0" baseline="0" noProof="0">
                <a:ln>
                  <a:noFill/>
                </a:ln>
                <a:solidFill>
                  <a:srgbClr val="666666"/>
                </a:solidFill>
                <a:effectLst/>
                <a:uLnTx/>
                <a:uFillTx/>
                <a:latin typeface="微软雅黑" panose="020B0503020204020204" pitchFamily="34" charset="-122"/>
                <a:ea typeface="微软雅黑" panose="020B0503020204020204" pitchFamily="34" charset="-122"/>
                <a:cs typeface="+mn-cs"/>
              </a:rPr>
              <a:t>点击添加标题</a:t>
            </a:r>
            <a:endParaRPr kumimoji="0" lang="zh-CN" altLang="en-US" sz="1575"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 name="矩形 7"/>
          <p:cNvSpPr/>
          <p:nvPr/>
        </p:nvSpPr>
        <p:spPr>
          <a:xfrm>
            <a:off x="4009019" y="3190805"/>
            <a:ext cx="1347326" cy="309973"/>
          </a:xfrm>
          <a:prstGeom prst="rect">
            <a:avLst/>
          </a:prstGeom>
        </p:spPr>
        <p:txBody>
          <a:bodyPr wrap="none" lIns="67073" tIns="33536" rIns="67073" bIns="33536">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575" b="0" i="0" u="none" strike="noStrike" kern="1200" cap="none" spc="0" normalizeH="0" baseline="0" noProof="0">
                <a:ln>
                  <a:noFill/>
                </a:ln>
                <a:solidFill>
                  <a:srgbClr val="666666"/>
                </a:solidFill>
                <a:effectLst/>
                <a:uLnTx/>
                <a:uFillTx/>
                <a:latin typeface="微软雅黑" panose="020B0503020204020204" pitchFamily="34" charset="-122"/>
                <a:ea typeface="微软雅黑" panose="020B0503020204020204" pitchFamily="34" charset="-122"/>
                <a:cs typeface="+mn-cs"/>
              </a:rPr>
              <a:t>点击添加标题</a:t>
            </a:r>
            <a:endParaRPr kumimoji="0" lang="zh-CN" altLang="en-US" sz="1575"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 name="上箭头 8"/>
          <p:cNvSpPr/>
          <p:nvPr/>
        </p:nvSpPr>
        <p:spPr>
          <a:xfrm>
            <a:off x="4049801" y="1624893"/>
            <a:ext cx="1107828" cy="529660"/>
          </a:xfrm>
          <a:prstGeom prst="upArrow">
            <a:avLst/>
          </a:prstGeom>
          <a:noFill/>
          <a:ln>
            <a:solidFill>
              <a:srgbClr val="666666"/>
            </a:solid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0" name="上箭头 9"/>
          <p:cNvSpPr/>
          <p:nvPr/>
        </p:nvSpPr>
        <p:spPr>
          <a:xfrm flipV="1">
            <a:off x="4049801" y="3561566"/>
            <a:ext cx="1107828" cy="529660"/>
          </a:xfrm>
          <a:prstGeom prst="upArrow">
            <a:avLst/>
          </a:prstGeom>
          <a:noFill/>
          <a:ln>
            <a:solidFill>
              <a:srgbClr val="414455"/>
            </a:solid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1" name="矩形 10"/>
          <p:cNvSpPr/>
          <p:nvPr/>
        </p:nvSpPr>
        <p:spPr>
          <a:xfrm>
            <a:off x="2895874" y="4197158"/>
            <a:ext cx="3323483" cy="3177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57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rPr>
              <a:t>点击添加文本</a:t>
            </a:r>
          </a:p>
        </p:txBody>
      </p:sp>
      <p:sp>
        <p:nvSpPr>
          <p:cNvPr id="12" name="矩形 11"/>
          <p:cNvSpPr/>
          <p:nvPr/>
        </p:nvSpPr>
        <p:spPr>
          <a:xfrm>
            <a:off x="2895874" y="1178099"/>
            <a:ext cx="3323483" cy="3177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575"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点击添加文本</a:t>
            </a:r>
          </a:p>
        </p:txBody>
      </p:sp>
      <p:sp>
        <p:nvSpPr>
          <p:cNvPr id="13" name="五边形 2"/>
          <p:cNvSpPr/>
          <p:nvPr/>
        </p:nvSpPr>
        <p:spPr>
          <a:xfrm>
            <a:off x="2434221" y="2886251"/>
            <a:ext cx="4338991" cy="238347"/>
          </a:xfrm>
          <a:custGeom>
            <a:avLst/>
            <a:gdLst/>
            <a:ahLst/>
            <a:cxnLst/>
            <a:rect l="l" t="t" r="r" b="b"/>
            <a:pathLst>
              <a:path w="5922658" h="324036">
                <a:moveTo>
                  <a:pt x="0" y="0"/>
                </a:moveTo>
                <a:lnTo>
                  <a:pt x="5760640" y="0"/>
                </a:lnTo>
                <a:lnTo>
                  <a:pt x="5922658" y="162018"/>
                </a:lnTo>
                <a:lnTo>
                  <a:pt x="5760640" y="324036"/>
                </a:lnTo>
                <a:lnTo>
                  <a:pt x="0" y="324036"/>
                </a:lnTo>
                <a:lnTo>
                  <a:pt x="162018" y="16201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4" name="五边形 2"/>
          <p:cNvSpPr/>
          <p:nvPr/>
        </p:nvSpPr>
        <p:spPr>
          <a:xfrm flipH="1">
            <a:off x="2434221" y="2568455"/>
            <a:ext cx="4338991" cy="238347"/>
          </a:xfrm>
          <a:custGeom>
            <a:avLst/>
            <a:gdLst/>
            <a:ahLst/>
            <a:cxnLst/>
            <a:rect l="l" t="t" r="r" b="b"/>
            <a:pathLst>
              <a:path w="5922658" h="324036">
                <a:moveTo>
                  <a:pt x="0" y="0"/>
                </a:moveTo>
                <a:lnTo>
                  <a:pt x="5760640" y="0"/>
                </a:lnTo>
                <a:lnTo>
                  <a:pt x="5922658" y="162018"/>
                </a:lnTo>
                <a:lnTo>
                  <a:pt x="5760640" y="324036"/>
                </a:lnTo>
                <a:lnTo>
                  <a:pt x="0" y="324036"/>
                </a:lnTo>
                <a:lnTo>
                  <a:pt x="162018" y="16201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6" name="文本框 2"/>
          <p:cNvSpPr txBox="1"/>
          <p:nvPr/>
        </p:nvSpPr>
        <p:spPr>
          <a:xfrm>
            <a:off x="1296902" y="128380"/>
            <a:ext cx="2465430" cy="4153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1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850"/>
                            </p:stCondLst>
                            <p:childTnLst>
                              <p:par>
                                <p:cTn id="13" presetID="53" presetClass="entr" presetSubtype="16"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animEffect transition="in" filter="fade">
                                      <p:cBhvr>
                                        <p:cTn id="22" dur="500"/>
                                        <p:tgtEl>
                                          <p:spTgt spid="6"/>
                                        </p:tgtEl>
                                      </p:cBhvr>
                                    </p:animEffect>
                                  </p:childTnLst>
                                </p:cTn>
                              </p:par>
                            </p:childTnLst>
                          </p:cTn>
                        </p:par>
                        <p:par>
                          <p:cTn id="23" fill="hold">
                            <p:stCondLst>
                              <p:cond delay="1350"/>
                            </p:stCondLst>
                            <p:childTnLst>
                              <p:par>
                                <p:cTn id="24" presetID="22" presetClass="entr" presetSubtype="8"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left)">
                                      <p:cBhvr>
                                        <p:cTn id="26" dur="500"/>
                                        <p:tgtEl>
                                          <p:spTgt spid="13"/>
                                        </p:tgtEl>
                                      </p:cBhvr>
                                    </p:animEffect>
                                  </p:childTnLst>
                                </p:cTn>
                              </p:par>
                              <p:par>
                                <p:cTn id="27" presetID="22" presetClass="entr" presetSubtype="2"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right)">
                                      <p:cBhvr>
                                        <p:cTn id="29" dur="500"/>
                                        <p:tgtEl>
                                          <p:spTgt spid="14"/>
                                        </p:tgtEl>
                                      </p:cBhvr>
                                    </p:animEffect>
                                  </p:childTnLst>
                                </p:cTn>
                              </p:par>
                            </p:childTnLst>
                          </p:cTn>
                        </p:par>
                        <p:par>
                          <p:cTn id="30" fill="hold">
                            <p:stCondLst>
                              <p:cond delay="1850"/>
                            </p:stCondLst>
                            <p:childTnLst>
                              <p:par>
                                <p:cTn id="31" presetID="47"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childTnLst>
                          </p:cTn>
                        </p:par>
                        <p:par>
                          <p:cTn id="41" fill="hold">
                            <p:stCondLst>
                              <p:cond delay="2850"/>
                            </p:stCondLst>
                            <p:childTnLst>
                              <p:par>
                                <p:cTn id="42" presetID="22" presetClass="entr" presetSubtype="4" fill="hold" grpId="0" nodeType="after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wipe(down)">
                                      <p:cBhvr>
                                        <p:cTn id="44" dur="500"/>
                                        <p:tgtEl>
                                          <p:spTgt spid="9"/>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up)">
                                      <p:cBhvr>
                                        <p:cTn id="47" dur="500"/>
                                        <p:tgtEl>
                                          <p:spTgt spid="10"/>
                                        </p:tgtEl>
                                      </p:cBhvr>
                                    </p:animEffect>
                                  </p:childTnLst>
                                </p:cTn>
                              </p:par>
                            </p:childTnLst>
                          </p:cTn>
                        </p:par>
                        <p:par>
                          <p:cTn id="48" fill="hold">
                            <p:stCondLst>
                              <p:cond delay="3350"/>
                            </p:stCondLst>
                            <p:childTnLst>
                              <p:par>
                                <p:cTn id="49" presetID="16" presetClass="entr" presetSubtype="37"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barn(outVertical)">
                                      <p:cBhvr>
                                        <p:cTn id="51" dur="500"/>
                                        <p:tgtEl>
                                          <p:spTgt spid="12"/>
                                        </p:tgtEl>
                                      </p:cBhvr>
                                    </p:animEffect>
                                  </p:childTnLst>
                                </p:cTn>
                              </p:par>
                              <p:par>
                                <p:cTn id="52" presetID="16" presetClass="entr" presetSubtype="37"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barn(outVertical)">
                                      <p:cBhvr>
                                        <p:cTn id="54" dur="500"/>
                                        <p:tgtEl>
                                          <p:spTgt spid="11"/>
                                        </p:tgtEl>
                                      </p:cBhvr>
                                    </p:animEffect>
                                  </p:childTnLst>
                                </p:cTn>
                              </p:par>
                            </p:childTnLst>
                          </p:cTn>
                        </p:par>
                        <p:par>
                          <p:cTn id="55" fill="hold">
                            <p:stCondLst>
                              <p:cond delay="3850"/>
                            </p:stCondLst>
                            <p:childTnLst>
                              <p:par>
                                <p:cTn id="56" presetID="16" presetClass="entr" presetSubtype="37" fill="hold" grpId="0" nodeType="afterEffect">
                                  <p:stCondLst>
                                    <p:cond delay="0"/>
                                  </p:stCondLst>
                                  <p:childTnLst>
                                    <p:set>
                                      <p:cBhvr>
                                        <p:cTn id="57" dur="1" fill="hold">
                                          <p:stCondLst>
                                            <p:cond delay="0"/>
                                          </p:stCondLst>
                                        </p:cTn>
                                        <p:tgtEl>
                                          <p:spTgt spid="4"/>
                                        </p:tgtEl>
                                        <p:attrNameLst>
                                          <p:attrName>style.visibility</p:attrName>
                                        </p:attrNameLst>
                                      </p:cBhvr>
                                      <p:to>
                                        <p:strVal val="visible"/>
                                      </p:to>
                                    </p:set>
                                    <p:animEffect transition="in" filter="barn(outVertical)">
                                      <p:cBhvr>
                                        <p:cTn id="5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animBg="1"/>
      <p:bldP spid="10" grpId="0" animBg="1"/>
      <p:bldP spid="11" grpId="0" animBg="1"/>
      <p:bldP spid="12" grpId="0" animBg="1"/>
      <p:bldP spid="13" grpId="0" animBg="1"/>
      <p:bldP spid="14" grpId="0" animBg="1"/>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445461" y="1166642"/>
            <a:ext cx="5851014" cy="918683"/>
          </a:xfrm>
          <a:prstGeom prst="rect">
            <a:avLst/>
          </a:prstGeom>
          <a:solidFill>
            <a:schemeClr val="bg1">
              <a:lumMod val="95000"/>
            </a:schemeClr>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 name="矩形 3"/>
          <p:cNvSpPr/>
          <p:nvPr/>
        </p:nvSpPr>
        <p:spPr>
          <a:xfrm>
            <a:off x="3069429" y="1006392"/>
            <a:ext cx="3515183" cy="347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rPr>
              <a:t>点击添加标题</a:t>
            </a:r>
          </a:p>
        </p:txBody>
      </p:sp>
      <p:sp>
        <p:nvSpPr>
          <p:cNvPr id="5" name="六边形 4"/>
          <p:cNvSpPr/>
          <p:nvPr/>
        </p:nvSpPr>
        <p:spPr>
          <a:xfrm>
            <a:off x="580931" y="2356151"/>
            <a:ext cx="1190447" cy="1025817"/>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工作进度</a:t>
            </a:r>
          </a:p>
        </p:txBody>
      </p:sp>
      <p:cxnSp>
        <p:nvCxnSpPr>
          <p:cNvPr id="6" name="直接箭头连接符 5"/>
          <p:cNvCxnSpPr>
            <a:stCxn id="5" idx="5"/>
            <a:endCxn id="3" idx="1"/>
          </p:cNvCxnSpPr>
          <p:nvPr/>
        </p:nvCxnSpPr>
        <p:spPr>
          <a:xfrm flipV="1">
            <a:off x="1514923" y="1625984"/>
            <a:ext cx="930537" cy="730167"/>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a:stCxn id="5" idx="0"/>
            <a:endCxn id="11" idx="1"/>
          </p:cNvCxnSpPr>
          <p:nvPr/>
        </p:nvCxnSpPr>
        <p:spPr>
          <a:xfrm flipV="1">
            <a:off x="1771378" y="2867475"/>
            <a:ext cx="674083" cy="1585"/>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a:stCxn id="5" idx="1"/>
            <a:endCxn id="14" idx="1"/>
          </p:cNvCxnSpPr>
          <p:nvPr/>
        </p:nvCxnSpPr>
        <p:spPr>
          <a:xfrm>
            <a:off x="1514923" y="3381968"/>
            <a:ext cx="930537" cy="726998"/>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607499" y="1384324"/>
            <a:ext cx="5473064" cy="548984"/>
          </a:xfrm>
          <a:prstGeom prst="rect">
            <a:avLst/>
          </a:prstGeom>
          <a:noFill/>
        </p:spPr>
        <p:txBody>
          <a:bodyPr wrap="square" lIns="68568" tIns="34284" rIns="68568" bIns="34284"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您的内容打在这里，或者通过复制您的文本后，在此框中选择粘贴，并选择只保留文字。您的内容打在这里，或者通过复制您的文本后，在此框中选择粘贴。</a:t>
            </a:r>
          </a:p>
        </p:txBody>
      </p:sp>
      <p:sp>
        <p:nvSpPr>
          <p:cNvPr id="11" name="矩形 10"/>
          <p:cNvSpPr/>
          <p:nvPr/>
        </p:nvSpPr>
        <p:spPr>
          <a:xfrm>
            <a:off x="2445461" y="2408133"/>
            <a:ext cx="5851014" cy="918683"/>
          </a:xfrm>
          <a:prstGeom prst="rect">
            <a:avLst/>
          </a:prstGeom>
          <a:solidFill>
            <a:schemeClr val="bg1">
              <a:lumMod val="95000"/>
            </a:schemeClr>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2" name="矩形 11"/>
          <p:cNvSpPr/>
          <p:nvPr/>
        </p:nvSpPr>
        <p:spPr>
          <a:xfrm>
            <a:off x="3069429" y="2247883"/>
            <a:ext cx="3515183" cy="347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rPr>
              <a:t>点击添加标题</a:t>
            </a:r>
          </a:p>
        </p:txBody>
      </p:sp>
      <p:sp>
        <p:nvSpPr>
          <p:cNvPr id="13" name="TextBox 12"/>
          <p:cNvSpPr txBox="1"/>
          <p:nvPr/>
        </p:nvSpPr>
        <p:spPr>
          <a:xfrm>
            <a:off x="2607499" y="2625815"/>
            <a:ext cx="5473064" cy="548984"/>
          </a:xfrm>
          <a:prstGeom prst="rect">
            <a:avLst/>
          </a:prstGeom>
          <a:noFill/>
        </p:spPr>
        <p:txBody>
          <a:bodyPr wrap="square" lIns="68568" tIns="34284" rIns="68568" bIns="34284"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您的内容打在这里，或者通过复制您的文本后，在此框中选择粘贴，并选择只保留文字。您的内容打在这里，或者通过复制您的文本后，在此框中选择粘贴。</a:t>
            </a:r>
          </a:p>
        </p:txBody>
      </p:sp>
      <p:sp>
        <p:nvSpPr>
          <p:cNvPr id="14" name="矩形 13"/>
          <p:cNvSpPr/>
          <p:nvPr/>
        </p:nvSpPr>
        <p:spPr>
          <a:xfrm>
            <a:off x="2445461" y="3649625"/>
            <a:ext cx="5851014" cy="918683"/>
          </a:xfrm>
          <a:prstGeom prst="rect">
            <a:avLst/>
          </a:prstGeom>
          <a:solidFill>
            <a:schemeClr val="bg1">
              <a:lumMod val="95000"/>
            </a:schemeClr>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5" name="矩形 14"/>
          <p:cNvSpPr/>
          <p:nvPr/>
        </p:nvSpPr>
        <p:spPr>
          <a:xfrm>
            <a:off x="3069429" y="3489374"/>
            <a:ext cx="3515183" cy="347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rPr>
              <a:t>点击添加标题</a:t>
            </a:r>
          </a:p>
        </p:txBody>
      </p:sp>
      <p:sp>
        <p:nvSpPr>
          <p:cNvPr id="16" name="TextBox 15"/>
          <p:cNvSpPr txBox="1"/>
          <p:nvPr/>
        </p:nvSpPr>
        <p:spPr>
          <a:xfrm>
            <a:off x="2607499" y="3867307"/>
            <a:ext cx="5473064" cy="548984"/>
          </a:xfrm>
          <a:prstGeom prst="rect">
            <a:avLst/>
          </a:prstGeom>
          <a:noFill/>
        </p:spPr>
        <p:txBody>
          <a:bodyPr wrap="square" lIns="68568" tIns="34284" rIns="68568" bIns="34284"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您的内容打在这里，或者通过复制您的文本后，在此框中选择粘贴，并选择只保留文字。您的内容打在这里，或者通过复制您的文本后，在此框中选择粘贴。</a:t>
            </a:r>
          </a:p>
        </p:txBody>
      </p:sp>
      <p:sp>
        <p:nvSpPr>
          <p:cNvPr id="17" name="文本框 2"/>
          <p:cNvSpPr txBox="1"/>
          <p:nvPr/>
        </p:nvSpPr>
        <p:spPr>
          <a:xfrm>
            <a:off x="1279349" y="128380"/>
            <a:ext cx="2465430" cy="4153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1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7"/>
                                            </p:tgtEl>
                                            <p:attrNameLst>
                                              <p:attrName>ppt_y</p:attrName>
                                            </p:attrNameLst>
                                          </p:cBhvr>
                                          <p:tavLst>
                                            <p:tav tm="0">
                                              <p:val>
                                                <p:strVal val="#ppt_y"/>
                                              </p:val>
                                            </p:tav>
                                            <p:tav tm="100000">
                                              <p:val>
                                                <p:strVal val="#ppt_y"/>
                                              </p:val>
                                            </p:tav>
                                          </p:tavLst>
                                        </p:anim>
                                        <p:anim calcmode="lin" valueType="num">
                                          <p:cBhvr>
                                            <p:cTn id="9"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7"/>
                                            </p:tgtEl>
                                          </p:cBhvr>
                                        </p:animEffect>
                                      </p:childTnLst>
                                    </p:cTn>
                                  </p:par>
                                </p:childTnLst>
                              </p:cTn>
                            </p:par>
                            <p:par>
                              <p:cTn id="12" fill="hold">
                                <p:stCondLst>
                                  <p:cond delay="850"/>
                                </p:stCondLst>
                                <p:childTnLst>
                                  <p:par>
                                    <p:cTn id="13" presetID="14" presetClass="entr" presetSubtype="1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par>
                              <p:cTn id="16" fill="hold">
                                <p:stCondLst>
                                  <p:cond delay="1350"/>
                                </p:stCondLst>
                                <p:childTnLst>
                                  <p:par>
                                    <p:cTn id="17" presetID="22" presetClass="entr" presetSubtype="8"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par>
                                    <p:cTn id="20" presetID="22" presetClass="entr" presetSubtype="8"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par>
                                    <p:cTn id="23" presetID="22" presetClass="entr" presetSubtype="8"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par>
                              <p:cTn id="26" fill="hold">
                                <p:stCondLst>
                                  <p:cond delay="1850"/>
                                </p:stCondLst>
                                <p:childTnLst>
                                  <p:par>
                                    <p:cTn id="27" presetID="16" presetClass="entr" presetSubtype="37"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arn(outVertical)">
                                          <p:cBhvr>
                                            <p:cTn id="29" dur="500"/>
                                            <p:tgtEl>
                                              <p:spTgt spid="4"/>
                                            </p:tgtEl>
                                          </p:cBhvr>
                                        </p:animEffect>
                                      </p:childTnLst>
                                    </p:cTn>
                                  </p:par>
                                </p:childTnLst>
                              </p:cTn>
                            </p:par>
                            <p:par>
                              <p:cTn id="30" fill="hold">
                                <p:stCondLst>
                                  <p:cond delay="2350"/>
                                </p:stCondLst>
                                <p:childTnLst>
                                  <p:par>
                                    <p:cTn id="31" presetID="2" presetClass="entr" presetSubtype="1" fill="hold" grpId="0" nodeType="afterEffect" p14:presetBounceEnd="50000">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14:bounceEnd="50000">
                                          <p:cBhvr additive="base">
                                            <p:cTn id="33" dur="500" fill="hold"/>
                                            <p:tgtEl>
                                              <p:spTgt spid="3"/>
                                            </p:tgtEl>
                                            <p:attrNameLst>
                                              <p:attrName>ppt_x</p:attrName>
                                            </p:attrNameLst>
                                          </p:cBhvr>
                                          <p:tavLst>
                                            <p:tav tm="0">
                                              <p:val>
                                                <p:strVal val="#ppt_x"/>
                                              </p:val>
                                            </p:tav>
                                            <p:tav tm="100000">
                                              <p:val>
                                                <p:strVal val="#ppt_x"/>
                                              </p:val>
                                            </p:tav>
                                          </p:tavLst>
                                        </p:anim>
                                        <p:anim calcmode="lin" valueType="num" p14:bounceEnd="50000">
                                          <p:cBhvr additive="base">
                                            <p:cTn id="34" dur="500" fill="hold"/>
                                            <p:tgtEl>
                                              <p:spTgt spid="3"/>
                                            </p:tgtEl>
                                            <p:attrNameLst>
                                              <p:attrName>ppt_y</p:attrName>
                                            </p:attrNameLst>
                                          </p:cBhvr>
                                          <p:tavLst>
                                            <p:tav tm="0">
                                              <p:val>
                                                <p:strVal val="0-#ppt_h/2"/>
                                              </p:val>
                                            </p:tav>
                                            <p:tav tm="100000">
                                              <p:val>
                                                <p:strVal val="#ppt_y"/>
                                              </p:val>
                                            </p:tav>
                                          </p:tavLst>
                                        </p:anim>
                                      </p:childTnLst>
                                    </p:cTn>
                                  </p:par>
                                </p:childTnLst>
                              </p:cTn>
                            </p:par>
                            <p:par>
                              <p:cTn id="35" fill="hold">
                                <p:stCondLst>
                                  <p:cond delay="285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10"/>
                                            </p:tgtEl>
                                            <p:attrNameLst>
                                              <p:attrName>style.visibility</p:attrName>
                                            </p:attrNameLst>
                                          </p:cBhvr>
                                          <p:to>
                                            <p:strVal val="visible"/>
                                          </p:to>
                                        </p:set>
                                        <p:animEffect transition="in" filter="wipe(left)">
                                          <p:cBhvr>
                                            <p:cTn id="38" dur="100"/>
                                            <p:tgtEl>
                                              <p:spTgt spid="10"/>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10"/>
                                            </p:tgtEl>
                                          </p:cBhvr>
                                          <p:to x="80000" y="100000"/>
                                        </p:animScale>
                                        <p:anim by="(#ppt_w*0.10)" calcmode="lin" valueType="num">
                                          <p:cBhvr>
                                            <p:cTn id="41" dur="50" autoRev="1" fill="hold">
                                              <p:stCondLst>
                                                <p:cond delay="0"/>
                                              </p:stCondLst>
                                            </p:cTn>
                                            <p:tgtEl>
                                              <p:spTgt spid="10"/>
                                            </p:tgtEl>
                                            <p:attrNameLst>
                                              <p:attrName>ppt_x</p:attrName>
                                            </p:attrNameLst>
                                          </p:cBhvr>
                                        </p:anim>
                                        <p:anim by="(-#ppt_w*0.10)" calcmode="lin" valueType="num">
                                          <p:cBhvr>
                                            <p:cTn id="42" dur="50" autoRev="1" fill="hold">
                                              <p:stCondLst>
                                                <p:cond delay="0"/>
                                              </p:stCondLst>
                                            </p:cTn>
                                            <p:tgtEl>
                                              <p:spTgt spid="10"/>
                                            </p:tgtEl>
                                            <p:attrNameLst>
                                              <p:attrName>ppt_y</p:attrName>
                                            </p:attrNameLst>
                                          </p:cBhvr>
                                        </p:anim>
                                        <p:animRot by="-480000">
                                          <p:cBhvr>
                                            <p:cTn id="43" dur="50" autoRev="1" fill="hold">
                                              <p:stCondLst>
                                                <p:cond delay="0"/>
                                              </p:stCondLst>
                                            </p:cTn>
                                            <p:tgtEl>
                                              <p:spTgt spid="10"/>
                                            </p:tgtEl>
                                            <p:attrNameLst>
                                              <p:attrName>r</p:attrName>
                                            </p:attrNameLst>
                                          </p:cBhvr>
                                        </p:animRot>
                                      </p:childTnLst>
                                    </p:cTn>
                                  </p:par>
                                </p:childTnLst>
                              </p:cTn>
                            </p:par>
                            <p:par>
                              <p:cTn id="44" fill="hold">
                                <p:stCondLst>
                                  <p:cond delay="4990"/>
                                </p:stCondLst>
                                <p:childTnLst>
                                  <p:par>
                                    <p:cTn id="45" presetID="16" presetClass="entr" presetSubtype="37"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arn(outVertical)">
                                          <p:cBhvr>
                                            <p:cTn id="47" dur="500"/>
                                            <p:tgtEl>
                                              <p:spTgt spid="12"/>
                                            </p:tgtEl>
                                          </p:cBhvr>
                                        </p:animEffect>
                                      </p:childTnLst>
                                    </p:cTn>
                                  </p:par>
                                </p:childTnLst>
                              </p:cTn>
                            </p:par>
                            <p:par>
                              <p:cTn id="48" fill="hold">
                                <p:stCondLst>
                                  <p:cond delay="5490"/>
                                </p:stCondLst>
                                <p:childTnLst>
                                  <p:par>
                                    <p:cTn id="49" presetID="2" presetClass="entr" presetSubtype="1" fill="hold" grpId="0" nodeType="afterEffect" p14:presetBounceEnd="50000">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14:bounceEnd="50000">
                                          <p:cBhvr additive="base">
                                            <p:cTn id="51" dur="500" fill="hold"/>
                                            <p:tgtEl>
                                              <p:spTgt spid="11"/>
                                            </p:tgtEl>
                                            <p:attrNameLst>
                                              <p:attrName>ppt_x</p:attrName>
                                            </p:attrNameLst>
                                          </p:cBhvr>
                                          <p:tavLst>
                                            <p:tav tm="0">
                                              <p:val>
                                                <p:strVal val="#ppt_x"/>
                                              </p:val>
                                            </p:tav>
                                            <p:tav tm="100000">
                                              <p:val>
                                                <p:strVal val="#ppt_x"/>
                                              </p:val>
                                            </p:tav>
                                          </p:tavLst>
                                        </p:anim>
                                        <p:anim calcmode="lin" valueType="num" p14:bounceEnd="50000">
                                          <p:cBhvr additive="base">
                                            <p:cTn id="52" dur="500" fill="hold"/>
                                            <p:tgtEl>
                                              <p:spTgt spid="11"/>
                                            </p:tgtEl>
                                            <p:attrNameLst>
                                              <p:attrName>ppt_y</p:attrName>
                                            </p:attrNameLst>
                                          </p:cBhvr>
                                          <p:tavLst>
                                            <p:tav tm="0">
                                              <p:val>
                                                <p:strVal val="0-#ppt_h/2"/>
                                              </p:val>
                                            </p:tav>
                                            <p:tav tm="100000">
                                              <p:val>
                                                <p:strVal val="#ppt_y"/>
                                              </p:val>
                                            </p:tav>
                                          </p:tavLst>
                                        </p:anim>
                                      </p:childTnLst>
                                    </p:cTn>
                                  </p:par>
                                </p:childTnLst>
                              </p:cTn>
                            </p:par>
                            <p:par>
                              <p:cTn id="53" fill="hold">
                                <p:stCondLst>
                                  <p:cond delay="5990"/>
                                </p:stCondLst>
                                <p:childTnLst>
                                  <p:par>
                                    <p:cTn id="54" presetID="22" presetClass="entr" presetSubtype="8" fill="hold" grpId="0" nodeType="afterEffect">
                                      <p:stCondLst>
                                        <p:cond delay="0"/>
                                      </p:stCondLst>
                                      <p:iterate type="lt">
                                        <p:tmPct val="30000"/>
                                      </p:iterate>
                                      <p:childTnLst>
                                        <p:set>
                                          <p:cBhvr>
                                            <p:cTn id="55" dur="1" fill="hold">
                                              <p:stCondLst>
                                                <p:cond delay="0"/>
                                              </p:stCondLst>
                                            </p:cTn>
                                            <p:tgtEl>
                                              <p:spTgt spid="13"/>
                                            </p:tgtEl>
                                            <p:attrNameLst>
                                              <p:attrName>style.visibility</p:attrName>
                                            </p:attrNameLst>
                                          </p:cBhvr>
                                          <p:to>
                                            <p:strVal val="visible"/>
                                          </p:to>
                                        </p:set>
                                        <p:animEffect transition="in" filter="wipe(left)">
                                          <p:cBhvr>
                                            <p:cTn id="56" dur="100"/>
                                            <p:tgtEl>
                                              <p:spTgt spid="13"/>
                                            </p:tgtEl>
                                          </p:cBhvr>
                                        </p:animEffect>
                                      </p:childTnLst>
                                    </p:cTn>
                                  </p:par>
                                  <p:par>
                                    <p:cTn id="57" presetID="36" presetClass="emph" presetSubtype="0" fill="hold" grpId="1" nodeType="withEffect">
                                      <p:stCondLst>
                                        <p:cond delay="0"/>
                                      </p:stCondLst>
                                      <p:iterate type="lt">
                                        <p:tmPct val="30000"/>
                                      </p:iterate>
                                      <p:childTnLst>
                                        <p:animScale>
                                          <p:cBhvr>
                                            <p:cTn id="58" dur="50" autoRev="1" fill="hold">
                                              <p:stCondLst>
                                                <p:cond delay="0"/>
                                              </p:stCondLst>
                                            </p:cTn>
                                            <p:tgtEl>
                                              <p:spTgt spid="13"/>
                                            </p:tgtEl>
                                          </p:cBhvr>
                                          <p:to x="80000" y="100000"/>
                                        </p:animScale>
                                        <p:anim by="(#ppt_w*0.10)" calcmode="lin" valueType="num">
                                          <p:cBhvr>
                                            <p:cTn id="59" dur="50" autoRev="1" fill="hold">
                                              <p:stCondLst>
                                                <p:cond delay="0"/>
                                              </p:stCondLst>
                                            </p:cTn>
                                            <p:tgtEl>
                                              <p:spTgt spid="13"/>
                                            </p:tgtEl>
                                            <p:attrNameLst>
                                              <p:attrName>ppt_x</p:attrName>
                                            </p:attrNameLst>
                                          </p:cBhvr>
                                        </p:anim>
                                        <p:anim by="(-#ppt_w*0.10)" calcmode="lin" valueType="num">
                                          <p:cBhvr>
                                            <p:cTn id="60" dur="50" autoRev="1" fill="hold">
                                              <p:stCondLst>
                                                <p:cond delay="0"/>
                                              </p:stCondLst>
                                            </p:cTn>
                                            <p:tgtEl>
                                              <p:spTgt spid="13"/>
                                            </p:tgtEl>
                                            <p:attrNameLst>
                                              <p:attrName>ppt_y</p:attrName>
                                            </p:attrNameLst>
                                          </p:cBhvr>
                                        </p:anim>
                                        <p:animRot by="-480000">
                                          <p:cBhvr>
                                            <p:cTn id="61" dur="50" autoRev="1" fill="hold">
                                              <p:stCondLst>
                                                <p:cond delay="0"/>
                                              </p:stCondLst>
                                            </p:cTn>
                                            <p:tgtEl>
                                              <p:spTgt spid="13"/>
                                            </p:tgtEl>
                                            <p:attrNameLst>
                                              <p:attrName>r</p:attrName>
                                            </p:attrNameLst>
                                          </p:cBhvr>
                                        </p:animRot>
                                      </p:childTnLst>
                                    </p:cTn>
                                  </p:par>
                                </p:childTnLst>
                              </p:cTn>
                            </p:par>
                            <p:par>
                              <p:cTn id="62" fill="hold">
                                <p:stCondLst>
                                  <p:cond delay="8130"/>
                                </p:stCondLst>
                                <p:childTnLst>
                                  <p:par>
                                    <p:cTn id="63" presetID="16" presetClass="entr" presetSubtype="37" fill="hold" grpId="0" nodeType="after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barn(outVertical)">
                                          <p:cBhvr>
                                            <p:cTn id="65" dur="500"/>
                                            <p:tgtEl>
                                              <p:spTgt spid="15"/>
                                            </p:tgtEl>
                                          </p:cBhvr>
                                        </p:animEffect>
                                      </p:childTnLst>
                                    </p:cTn>
                                  </p:par>
                                </p:childTnLst>
                              </p:cTn>
                            </p:par>
                            <p:par>
                              <p:cTn id="66" fill="hold">
                                <p:stCondLst>
                                  <p:cond delay="8630"/>
                                </p:stCondLst>
                                <p:childTnLst>
                                  <p:par>
                                    <p:cTn id="67" presetID="2" presetClass="entr" presetSubtype="1" fill="hold" grpId="0" nodeType="afterEffect" p14:presetBounceEnd="50000">
                                      <p:stCondLst>
                                        <p:cond delay="0"/>
                                      </p:stCondLst>
                                      <p:childTnLst>
                                        <p:set>
                                          <p:cBhvr>
                                            <p:cTn id="68" dur="1" fill="hold">
                                              <p:stCondLst>
                                                <p:cond delay="0"/>
                                              </p:stCondLst>
                                            </p:cTn>
                                            <p:tgtEl>
                                              <p:spTgt spid="14"/>
                                            </p:tgtEl>
                                            <p:attrNameLst>
                                              <p:attrName>style.visibility</p:attrName>
                                            </p:attrNameLst>
                                          </p:cBhvr>
                                          <p:to>
                                            <p:strVal val="visible"/>
                                          </p:to>
                                        </p:set>
                                        <p:anim calcmode="lin" valueType="num" p14:bounceEnd="50000">
                                          <p:cBhvr additive="base">
                                            <p:cTn id="69" dur="500" fill="hold"/>
                                            <p:tgtEl>
                                              <p:spTgt spid="14"/>
                                            </p:tgtEl>
                                            <p:attrNameLst>
                                              <p:attrName>ppt_x</p:attrName>
                                            </p:attrNameLst>
                                          </p:cBhvr>
                                          <p:tavLst>
                                            <p:tav tm="0">
                                              <p:val>
                                                <p:strVal val="#ppt_x"/>
                                              </p:val>
                                            </p:tav>
                                            <p:tav tm="100000">
                                              <p:val>
                                                <p:strVal val="#ppt_x"/>
                                              </p:val>
                                            </p:tav>
                                          </p:tavLst>
                                        </p:anim>
                                        <p:anim calcmode="lin" valueType="num" p14:bounceEnd="50000">
                                          <p:cBhvr additive="base">
                                            <p:cTn id="70" dur="500" fill="hold"/>
                                            <p:tgtEl>
                                              <p:spTgt spid="14"/>
                                            </p:tgtEl>
                                            <p:attrNameLst>
                                              <p:attrName>ppt_y</p:attrName>
                                            </p:attrNameLst>
                                          </p:cBhvr>
                                          <p:tavLst>
                                            <p:tav tm="0">
                                              <p:val>
                                                <p:strVal val="0-#ppt_h/2"/>
                                              </p:val>
                                            </p:tav>
                                            <p:tav tm="100000">
                                              <p:val>
                                                <p:strVal val="#ppt_y"/>
                                              </p:val>
                                            </p:tav>
                                          </p:tavLst>
                                        </p:anim>
                                      </p:childTnLst>
                                    </p:cTn>
                                  </p:par>
                                </p:childTnLst>
                              </p:cTn>
                            </p:par>
                            <p:par>
                              <p:cTn id="71" fill="hold">
                                <p:stCondLst>
                                  <p:cond delay="9130"/>
                                </p:stCondLst>
                                <p:childTnLst>
                                  <p:par>
                                    <p:cTn id="72" presetID="22" presetClass="entr" presetSubtype="8" fill="hold" grpId="0" nodeType="afterEffect">
                                      <p:stCondLst>
                                        <p:cond delay="0"/>
                                      </p:stCondLst>
                                      <p:iterate type="lt">
                                        <p:tmPct val="30000"/>
                                      </p:iterate>
                                      <p:childTnLst>
                                        <p:set>
                                          <p:cBhvr>
                                            <p:cTn id="73" dur="1" fill="hold">
                                              <p:stCondLst>
                                                <p:cond delay="0"/>
                                              </p:stCondLst>
                                            </p:cTn>
                                            <p:tgtEl>
                                              <p:spTgt spid="16"/>
                                            </p:tgtEl>
                                            <p:attrNameLst>
                                              <p:attrName>style.visibility</p:attrName>
                                            </p:attrNameLst>
                                          </p:cBhvr>
                                          <p:to>
                                            <p:strVal val="visible"/>
                                          </p:to>
                                        </p:set>
                                        <p:animEffect transition="in" filter="wipe(left)">
                                          <p:cBhvr>
                                            <p:cTn id="74" dur="100"/>
                                            <p:tgtEl>
                                              <p:spTgt spid="16"/>
                                            </p:tgtEl>
                                          </p:cBhvr>
                                        </p:animEffect>
                                      </p:childTnLst>
                                    </p:cTn>
                                  </p:par>
                                  <p:par>
                                    <p:cTn id="75" presetID="36" presetClass="emph" presetSubtype="0" fill="hold" grpId="1" nodeType="withEffect">
                                      <p:stCondLst>
                                        <p:cond delay="0"/>
                                      </p:stCondLst>
                                      <p:iterate type="lt">
                                        <p:tmPct val="30000"/>
                                      </p:iterate>
                                      <p:childTnLst>
                                        <p:animScale>
                                          <p:cBhvr>
                                            <p:cTn id="76" dur="50" autoRev="1" fill="hold">
                                              <p:stCondLst>
                                                <p:cond delay="0"/>
                                              </p:stCondLst>
                                            </p:cTn>
                                            <p:tgtEl>
                                              <p:spTgt spid="16"/>
                                            </p:tgtEl>
                                          </p:cBhvr>
                                          <p:to x="80000" y="100000"/>
                                        </p:animScale>
                                        <p:anim by="(#ppt_w*0.10)" calcmode="lin" valueType="num">
                                          <p:cBhvr>
                                            <p:cTn id="77" dur="50" autoRev="1" fill="hold">
                                              <p:stCondLst>
                                                <p:cond delay="0"/>
                                              </p:stCondLst>
                                            </p:cTn>
                                            <p:tgtEl>
                                              <p:spTgt spid="16"/>
                                            </p:tgtEl>
                                            <p:attrNameLst>
                                              <p:attrName>ppt_x</p:attrName>
                                            </p:attrNameLst>
                                          </p:cBhvr>
                                        </p:anim>
                                        <p:anim by="(-#ppt_w*0.10)" calcmode="lin" valueType="num">
                                          <p:cBhvr>
                                            <p:cTn id="78" dur="50" autoRev="1" fill="hold">
                                              <p:stCondLst>
                                                <p:cond delay="0"/>
                                              </p:stCondLst>
                                            </p:cTn>
                                            <p:tgtEl>
                                              <p:spTgt spid="16"/>
                                            </p:tgtEl>
                                            <p:attrNameLst>
                                              <p:attrName>ppt_y</p:attrName>
                                            </p:attrNameLst>
                                          </p:cBhvr>
                                        </p:anim>
                                        <p:animRot by="-480000">
                                          <p:cBhvr>
                                            <p:cTn id="79" dur="50" autoRev="1" fill="hold">
                                              <p:stCondLst>
                                                <p:cond delay="0"/>
                                              </p:stCondLst>
                                            </p:cTn>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0" grpId="0"/>
          <p:bldP spid="10" grpId="1"/>
          <p:bldP spid="11" grpId="0" animBg="1"/>
          <p:bldP spid="12" grpId="0" animBg="1"/>
          <p:bldP spid="13" grpId="0"/>
          <p:bldP spid="13" grpId="1"/>
          <p:bldP spid="14" grpId="0" animBg="1"/>
          <p:bldP spid="15" grpId="0" animBg="1"/>
          <p:bldP spid="16" grpId="0"/>
          <p:bldP spid="16" grpId="1"/>
          <p:bldP spid="1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7"/>
                                            </p:tgtEl>
                                            <p:attrNameLst>
                                              <p:attrName>ppt_y</p:attrName>
                                            </p:attrNameLst>
                                          </p:cBhvr>
                                          <p:tavLst>
                                            <p:tav tm="0">
                                              <p:val>
                                                <p:strVal val="#ppt_y"/>
                                              </p:val>
                                            </p:tav>
                                            <p:tav tm="100000">
                                              <p:val>
                                                <p:strVal val="#ppt_y"/>
                                              </p:val>
                                            </p:tav>
                                          </p:tavLst>
                                        </p:anim>
                                        <p:anim calcmode="lin" valueType="num">
                                          <p:cBhvr>
                                            <p:cTn id="9"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7"/>
                                            </p:tgtEl>
                                          </p:cBhvr>
                                        </p:animEffect>
                                      </p:childTnLst>
                                    </p:cTn>
                                  </p:par>
                                </p:childTnLst>
                              </p:cTn>
                            </p:par>
                            <p:par>
                              <p:cTn id="12" fill="hold">
                                <p:stCondLst>
                                  <p:cond delay="850"/>
                                </p:stCondLst>
                                <p:childTnLst>
                                  <p:par>
                                    <p:cTn id="13" presetID="14" presetClass="entr" presetSubtype="1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par>
                              <p:cTn id="16" fill="hold">
                                <p:stCondLst>
                                  <p:cond delay="1350"/>
                                </p:stCondLst>
                                <p:childTnLst>
                                  <p:par>
                                    <p:cTn id="17" presetID="22" presetClass="entr" presetSubtype="8"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par>
                                    <p:cTn id="20" presetID="22" presetClass="entr" presetSubtype="8"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par>
                                    <p:cTn id="23" presetID="22" presetClass="entr" presetSubtype="8"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par>
                              <p:cTn id="26" fill="hold">
                                <p:stCondLst>
                                  <p:cond delay="1850"/>
                                </p:stCondLst>
                                <p:childTnLst>
                                  <p:par>
                                    <p:cTn id="27" presetID="16" presetClass="entr" presetSubtype="37"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arn(outVertical)">
                                          <p:cBhvr>
                                            <p:cTn id="29" dur="500"/>
                                            <p:tgtEl>
                                              <p:spTgt spid="4"/>
                                            </p:tgtEl>
                                          </p:cBhvr>
                                        </p:animEffect>
                                      </p:childTnLst>
                                    </p:cTn>
                                  </p:par>
                                </p:childTnLst>
                              </p:cTn>
                            </p:par>
                            <p:par>
                              <p:cTn id="30" fill="hold">
                                <p:stCondLst>
                                  <p:cond delay="2350"/>
                                </p:stCondLst>
                                <p:childTnLst>
                                  <p:par>
                                    <p:cTn id="31" presetID="2" presetClass="entr" presetSubtype="1"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0-#ppt_h/2"/>
                                              </p:val>
                                            </p:tav>
                                            <p:tav tm="100000">
                                              <p:val>
                                                <p:strVal val="#ppt_y"/>
                                              </p:val>
                                            </p:tav>
                                          </p:tavLst>
                                        </p:anim>
                                      </p:childTnLst>
                                    </p:cTn>
                                  </p:par>
                                </p:childTnLst>
                              </p:cTn>
                            </p:par>
                            <p:par>
                              <p:cTn id="35" fill="hold">
                                <p:stCondLst>
                                  <p:cond delay="285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10"/>
                                            </p:tgtEl>
                                            <p:attrNameLst>
                                              <p:attrName>style.visibility</p:attrName>
                                            </p:attrNameLst>
                                          </p:cBhvr>
                                          <p:to>
                                            <p:strVal val="visible"/>
                                          </p:to>
                                        </p:set>
                                        <p:animEffect transition="in" filter="wipe(left)">
                                          <p:cBhvr>
                                            <p:cTn id="38" dur="100"/>
                                            <p:tgtEl>
                                              <p:spTgt spid="10"/>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10"/>
                                            </p:tgtEl>
                                          </p:cBhvr>
                                          <p:to x="80000" y="100000"/>
                                        </p:animScale>
                                        <p:anim by="(#ppt_w*0.10)" calcmode="lin" valueType="num">
                                          <p:cBhvr>
                                            <p:cTn id="41" dur="50" autoRev="1" fill="hold">
                                              <p:stCondLst>
                                                <p:cond delay="0"/>
                                              </p:stCondLst>
                                            </p:cTn>
                                            <p:tgtEl>
                                              <p:spTgt spid="10"/>
                                            </p:tgtEl>
                                            <p:attrNameLst>
                                              <p:attrName>ppt_x</p:attrName>
                                            </p:attrNameLst>
                                          </p:cBhvr>
                                        </p:anim>
                                        <p:anim by="(-#ppt_w*0.10)" calcmode="lin" valueType="num">
                                          <p:cBhvr>
                                            <p:cTn id="42" dur="50" autoRev="1" fill="hold">
                                              <p:stCondLst>
                                                <p:cond delay="0"/>
                                              </p:stCondLst>
                                            </p:cTn>
                                            <p:tgtEl>
                                              <p:spTgt spid="10"/>
                                            </p:tgtEl>
                                            <p:attrNameLst>
                                              <p:attrName>ppt_y</p:attrName>
                                            </p:attrNameLst>
                                          </p:cBhvr>
                                        </p:anim>
                                        <p:animRot by="-480000">
                                          <p:cBhvr>
                                            <p:cTn id="43" dur="50" autoRev="1" fill="hold">
                                              <p:stCondLst>
                                                <p:cond delay="0"/>
                                              </p:stCondLst>
                                            </p:cTn>
                                            <p:tgtEl>
                                              <p:spTgt spid="10"/>
                                            </p:tgtEl>
                                            <p:attrNameLst>
                                              <p:attrName>r</p:attrName>
                                            </p:attrNameLst>
                                          </p:cBhvr>
                                        </p:animRot>
                                      </p:childTnLst>
                                    </p:cTn>
                                  </p:par>
                                </p:childTnLst>
                              </p:cTn>
                            </p:par>
                            <p:par>
                              <p:cTn id="44" fill="hold">
                                <p:stCondLst>
                                  <p:cond delay="4990"/>
                                </p:stCondLst>
                                <p:childTnLst>
                                  <p:par>
                                    <p:cTn id="45" presetID="16" presetClass="entr" presetSubtype="37"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arn(outVertical)">
                                          <p:cBhvr>
                                            <p:cTn id="47" dur="500"/>
                                            <p:tgtEl>
                                              <p:spTgt spid="12"/>
                                            </p:tgtEl>
                                          </p:cBhvr>
                                        </p:animEffect>
                                      </p:childTnLst>
                                    </p:cTn>
                                  </p:par>
                                </p:childTnLst>
                              </p:cTn>
                            </p:par>
                            <p:par>
                              <p:cTn id="48" fill="hold">
                                <p:stCondLst>
                                  <p:cond delay="5490"/>
                                </p:stCondLst>
                                <p:childTnLst>
                                  <p:par>
                                    <p:cTn id="49" presetID="2" presetClass="entr" presetSubtype="1"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500" fill="hold"/>
                                            <p:tgtEl>
                                              <p:spTgt spid="11"/>
                                            </p:tgtEl>
                                            <p:attrNameLst>
                                              <p:attrName>ppt_x</p:attrName>
                                            </p:attrNameLst>
                                          </p:cBhvr>
                                          <p:tavLst>
                                            <p:tav tm="0">
                                              <p:val>
                                                <p:strVal val="#ppt_x"/>
                                              </p:val>
                                            </p:tav>
                                            <p:tav tm="100000">
                                              <p:val>
                                                <p:strVal val="#ppt_x"/>
                                              </p:val>
                                            </p:tav>
                                          </p:tavLst>
                                        </p:anim>
                                        <p:anim calcmode="lin" valueType="num">
                                          <p:cBhvr additive="base">
                                            <p:cTn id="52" dur="500" fill="hold"/>
                                            <p:tgtEl>
                                              <p:spTgt spid="11"/>
                                            </p:tgtEl>
                                            <p:attrNameLst>
                                              <p:attrName>ppt_y</p:attrName>
                                            </p:attrNameLst>
                                          </p:cBhvr>
                                          <p:tavLst>
                                            <p:tav tm="0">
                                              <p:val>
                                                <p:strVal val="0-#ppt_h/2"/>
                                              </p:val>
                                            </p:tav>
                                            <p:tav tm="100000">
                                              <p:val>
                                                <p:strVal val="#ppt_y"/>
                                              </p:val>
                                            </p:tav>
                                          </p:tavLst>
                                        </p:anim>
                                      </p:childTnLst>
                                    </p:cTn>
                                  </p:par>
                                </p:childTnLst>
                              </p:cTn>
                            </p:par>
                            <p:par>
                              <p:cTn id="53" fill="hold">
                                <p:stCondLst>
                                  <p:cond delay="5990"/>
                                </p:stCondLst>
                                <p:childTnLst>
                                  <p:par>
                                    <p:cTn id="54" presetID="22" presetClass="entr" presetSubtype="8" fill="hold" grpId="0" nodeType="afterEffect">
                                      <p:stCondLst>
                                        <p:cond delay="0"/>
                                      </p:stCondLst>
                                      <p:iterate type="lt">
                                        <p:tmPct val="30000"/>
                                      </p:iterate>
                                      <p:childTnLst>
                                        <p:set>
                                          <p:cBhvr>
                                            <p:cTn id="55" dur="1" fill="hold">
                                              <p:stCondLst>
                                                <p:cond delay="0"/>
                                              </p:stCondLst>
                                            </p:cTn>
                                            <p:tgtEl>
                                              <p:spTgt spid="13"/>
                                            </p:tgtEl>
                                            <p:attrNameLst>
                                              <p:attrName>style.visibility</p:attrName>
                                            </p:attrNameLst>
                                          </p:cBhvr>
                                          <p:to>
                                            <p:strVal val="visible"/>
                                          </p:to>
                                        </p:set>
                                        <p:animEffect transition="in" filter="wipe(left)">
                                          <p:cBhvr>
                                            <p:cTn id="56" dur="100"/>
                                            <p:tgtEl>
                                              <p:spTgt spid="13"/>
                                            </p:tgtEl>
                                          </p:cBhvr>
                                        </p:animEffect>
                                      </p:childTnLst>
                                    </p:cTn>
                                  </p:par>
                                  <p:par>
                                    <p:cTn id="57" presetID="36" presetClass="emph" presetSubtype="0" fill="hold" grpId="1" nodeType="withEffect">
                                      <p:stCondLst>
                                        <p:cond delay="0"/>
                                      </p:stCondLst>
                                      <p:iterate type="lt">
                                        <p:tmPct val="30000"/>
                                      </p:iterate>
                                      <p:childTnLst>
                                        <p:animScale>
                                          <p:cBhvr>
                                            <p:cTn id="58" dur="50" autoRev="1" fill="hold">
                                              <p:stCondLst>
                                                <p:cond delay="0"/>
                                              </p:stCondLst>
                                            </p:cTn>
                                            <p:tgtEl>
                                              <p:spTgt spid="13"/>
                                            </p:tgtEl>
                                          </p:cBhvr>
                                          <p:to x="80000" y="100000"/>
                                        </p:animScale>
                                        <p:anim by="(#ppt_w*0.10)" calcmode="lin" valueType="num">
                                          <p:cBhvr>
                                            <p:cTn id="59" dur="50" autoRev="1" fill="hold">
                                              <p:stCondLst>
                                                <p:cond delay="0"/>
                                              </p:stCondLst>
                                            </p:cTn>
                                            <p:tgtEl>
                                              <p:spTgt spid="13"/>
                                            </p:tgtEl>
                                            <p:attrNameLst>
                                              <p:attrName>ppt_x</p:attrName>
                                            </p:attrNameLst>
                                          </p:cBhvr>
                                        </p:anim>
                                        <p:anim by="(-#ppt_w*0.10)" calcmode="lin" valueType="num">
                                          <p:cBhvr>
                                            <p:cTn id="60" dur="50" autoRev="1" fill="hold">
                                              <p:stCondLst>
                                                <p:cond delay="0"/>
                                              </p:stCondLst>
                                            </p:cTn>
                                            <p:tgtEl>
                                              <p:spTgt spid="13"/>
                                            </p:tgtEl>
                                            <p:attrNameLst>
                                              <p:attrName>ppt_y</p:attrName>
                                            </p:attrNameLst>
                                          </p:cBhvr>
                                        </p:anim>
                                        <p:animRot by="-480000">
                                          <p:cBhvr>
                                            <p:cTn id="61" dur="50" autoRev="1" fill="hold">
                                              <p:stCondLst>
                                                <p:cond delay="0"/>
                                              </p:stCondLst>
                                            </p:cTn>
                                            <p:tgtEl>
                                              <p:spTgt spid="13"/>
                                            </p:tgtEl>
                                            <p:attrNameLst>
                                              <p:attrName>r</p:attrName>
                                            </p:attrNameLst>
                                          </p:cBhvr>
                                        </p:animRot>
                                      </p:childTnLst>
                                    </p:cTn>
                                  </p:par>
                                </p:childTnLst>
                              </p:cTn>
                            </p:par>
                            <p:par>
                              <p:cTn id="62" fill="hold">
                                <p:stCondLst>
                                  <p:cond delay="8130"/>
                                </p:stCondLst>
                                <p:childTnLst>
                                  <p:par>
                                    <p:cTn id="63" presetID="16" presetClass="entr" presetSubtype="37" fill="hold" grpId="0" nodeType="after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barn(outVertical)">
                                          <p:cBhvr>
                                            <p:cTn id="65" dur="500"/>
                                            <p:tgtEl>
                                              <p:spTgt spid="15"/>
                                            </p:tgtEl>
                                          </p:cBhvr>
                                        </p:animEffect>
                                      </p:childTnLst>
                                    </p:cTn>
                                  </p:par>
                                </p:childTnLst>
                              </p:cTn>
                            </p:par>
                            <p:par>
                              <p:cTn id="66" fill="hold">
                                <p:stCondLst>
                                  <p:cond delay="8630"/>
                                </p:stCondLst>
                                <p:childTnLst>
                                  <p:par>
                                    <p:cTn id="67" presetID="2" presetClass="entr" presetSubtype="1" fill="hold" grpId="0" nodeType="afterEffect">
                                      <p:stCondLst>
                                        <p:cond delay="0"/>
                                      </p:stCondLst>
                                      <p:childTnLst>
                                        <p:set>
                                          <p:cBhvr>
                                            <p:cTn id="68" dur="1" fill="hold">
                                              <p:stCondLst>
                                                <p:cond delay="0"/>
                                              </p:stCondLst>
                                            </p:cTn>
                                            <p:tgtEl>
                                              <p:spTgt spid="14"/>
                                            </p:tgtEl>
                                            <p:attrNameLst>
                                              <p:attrName>style.visibility</p:attrName>
                                            </p:attrNameLst>
                                          </p:cBhvr>
                                          <p:to>
                                            <p:strVal val="visible"/>
                                          </p:to>
                                        </p:set>
                                        <p:anim calcmode="lin" valueType="num">
                                          <p:cBhvr additive="base">
                                            <p:cTn id="69" dur="500" fill="hold"/>
                                            <p:tgtEl>
                                              <p:spTgt spid="14"/>
                                            </p:tgtEl>
                                            <p:attrNameLst>
                                              <p:attrName>ppt_x</p:attrName>
                                            </p:attrNameLst>
                                          </p:cBhvr>
                                          <p:tavLst>
                                            <p:tav tm="0">
                                              <p:val>
                                                <p:strVal val="#ppt_x"/>
                                              </p:val>
                                            </p:tav>
                                            <p:tav tm="100000">
                                              <p:val>
                                                <p:strVal val="#ppt_x"/>
                                              </p:val>
                                            </p:tav>
                                          </p:tavLst>
                                        </p:anim>
                                        <p:anim calcmode="lin" valueType="num">
                                          <p:cBhvr additive="base">
                                            <p:cTn id="70" dur="500" fill="hold"/>
                                            <p:tgtEl>
                                              <p:spTgt spid="14"/>
                                            </p:tgtEl>
                                            <p:attrNameLst>
                                              <p:attrName>ppt_y</p:attrName>
                                            </p:attrNameLst>
                                          </p:cBhvr>
                                          <p:tavLst>
                                            <p:tav tm="0">
                                              <p:val>
                                                <p:strVal val="0-#ppt_h/2"/>
                                              </p:val>
                                            </p:tav>
                                            <p:tav tm="100000">
                                              <p:val>
                                                <p:strVal val="#ppt_y"/>
                                              </p:val>
                                            </p:tav>
                                          </p:tavLst>
                                        </p:anim>
                                      </p:childTnLst>
                                    </p:cTn>
                                  </p:par>
                                </p:childTnLst>
                              </p:cTn>
                            </p:par>
                            <p:par>
                              <p:cTn id="71" fill="hold">
                                <p:stCondLst>
                                  <p:cond delay="9130"/>
                                </p:stCondLst>
                                <p:childTnLst>
                                  <p:par>
                                    <p:cTn id="72" presetID="22" presetClass="entr" presetSubtype="8" fill="hold" grpId="0" nodeType="afterEffect">
                                      <p:stCondLst>
                                        <p:cond delay="0"/>
                                      </p:stCondLst>
                                      <p:iterate type="lt">
                                        <p:tmPct val="30000"/>
                                      </p:iterate>
                                      <p:childTnLst>
                                        <p:set>
                                          <p:cBhvr>
                                            <p:cTn id="73" dur="1" fill="hold">
                                              <p:stCondLst>
                                                <p:cond delay="0"/>
                                              </p:stCondLst>
                                            </p:cTn>
                                            <p:tgtEl>
                                              <p:spTgt spid="16"/>
                                            </p:tgtEl>
                                            <p:attrNameLst>
                                              <p:attrName>style.visibility</p:attrName>
                                            </p:attrNameLst>
                                          </p:cBhvr>
                                          <p:to>
                                            <p:strVal val="visible"/>
                                          </p:to>
                                        </p:set>
                                        <p:animEffect transition="in" filter="wipe(left)">
                                          <p:cBhvr>
                                            <p:cTn id="74" dur="100"/>
                                            <p:tgtEl>
                                              <p:spTgt spid="16"/>
                                            </p:tgtEl>
                                          </p:cBhvr>
                                        </p:animEffect>
                                      </p:childTnLst>
                                    </p:cTn>
                                  </p:par>
                                  <p:par>
                                    <p:cTn id="75" presetID="36" presetClass="emph" presetSubtype="0" fill="hold" grpId="1" nodeType="withEffect">
                                      <p:stCondLst>
                                        <p:cond delay="0"/>
                                      </p:stCondLst>
                                      <p:iterate type="lt">
                                        <p:tmPct val="30000"/>
                                      </p:iterate>
                                      <p:childTnLst>
                                        <p:animScale>
                                          <p:cBhvr>
                                            <p:cTn id="76" dur="50" autoRev="1" fill="hold">
                                              <p:stCondLst>
                                                <p:cond delay="0"/>
                                              </p:stCondLst>
                                            </p:cTn>
                                            <p:tgtEl>
                                              <p:spTgt spid="16"/>
                                            </p:tgtEl>
                                          </p:cBhvr>
                                          <p:to x="80000" y="100000"/>
                                        </p:animScale>
                                        <p:anim by="(#ppt_w*0.10)" calcmode="lin" valueType="num">
                                          <p:cBhvr>
                                            <p:cTn id="77" dur="50" autoRev="1" fill="hold">
                                              <p:stCondLst>
                                                <p:cond delay="0"/>
                                              </p:stCondLst>
                                            </p:cTn>
                                            <p:tgtEl>
                                              <p:spTgt spid="16"/>
                                            </p:tgtEl>
                                            <p:attrNameLst>
                                              <p:attrName>ppt_x</p:attrName>
                                            </p:attrNameLst>
                                          </p:cBhvr>
                                        </p:anim>
                                        <p:anim by="(-#ppt_w*0.10)" calcmode="lin" valueType="num">
                                          <p:cBhvr>
                                            <p:cTn id="78" dur="50" autoRev="1" fill="hold">
                                              <p:stCondLst>
                                                <p:cond delay="0"/>
                                              </p:stCondLst>
                                            </p:cTn>
                                            <p:tgtEl>
                                              <p:spTgt spid="16"/>
                                            </p:tgtEl>
                                            <p:attrNameLst>
                                              <p:attrName>ppt_y</p:attrName>
                                            </p:attrNameLst>
                                          </p:cBhvr>
                                        </p:anim>
                                        <p:animRot by="-480000">
                                          <p:cBhvr>
                                            <p:cTn id="79" dur="50" autoRev="1" fill="hold">
                                              <p:stCondLst>
                                                <p:cond delay="0"/>
                                              </p:stCondLst>
                                            </p:cTn>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0" grpId="0"/>
          <p:bldP spid="10" grpId="1"/>
          <p:bldP spid="11" grpId="0" animBg="1"/>
          <p:bldP spid="12" grpId="0" animBg="1"/>
          <p:bldP spid="13" grpId="0"/>
          <p:bldP spid="13" grpId="1"/>
          <p:bldP spid="14" grpId="0" animBg="1"/>
          <p:bldP spid="15" grpId="0" animBg="1"/>
          <p:bldP spid="16" grpId="0"/>
          <p:bldP spid="16" grpId="1"/>
          <p:bldP spid="17" grpId="0"/>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utoShape 5"/>
          <p:cNvSpPr>
            <a:spLocks noChangeArrowheads="1"/>
          </p:cNvSpPr>
          <p:nvPr/>
        </p:nvSpPr>
        <p:spPr bwMode="auto">
          <a:xfrm rot="10800000">
            <a:off x="985404" y="2909726"/>
            <a:ext cx="2689493" cy="754229"/>
          </a:xfrm>
          <a:custGeom>
            <a:avLst/>
            <a:gdLst>
              <a:gd name="G0" fmla="+- 3428 0 0"/>
              <a:gd name="G1" fmla="+- 21600 0 3428"/>
              <a:gd name="G2" fmla="*/ 3428 1 2"/>
              <a:gd name="G3" fmla="+- 21600 0 G2"/>
              <a:gd name="G4" fmla="+/ 3428 21600 2"/>
              <a:gd name="G5" fmla="+/ G1 0 2"/>
              <a:gd name="G6" fmla="*/ 21600 21600 3428"/>
              <a:gd name="G7" fmla="*/ G6 1 2"/>
              <a:gd name="G8" fmla="+- 21600 0 G7"/>
              <a:gd name="G9" fmla="*/ 21600 1 2"/>
              <a:gd name="G10" fmla="+- 3428 0 G9"/>
              <a:gd name="G11" fmla="?: G10 G8 0"/>
              <a:gd name="G12" fmla="?: G10 G7 21600"/>
              <a:gd name="T0" fmla="*/ 19886 w 21600"/>
              <a:gd name="T1" fmla="*/ 10800 h 21600"/>
              <a:gd name="T2" fmla="*/ 10800 w 21600"/>
              <a:gd name="T3" fmla="*/ 21600 h 21600"/>
              <a:gd name="T4" fmla="*/ 1714 w 21600"/>
              <a:gd name="T5" fmla="*/ 10800 h 21600"/>
              <a:gd name="T6" fmla="*/ 10800 w 21600"/>
              <a:gd name="T7" fmla="*/ 0 h 21600"/>
              <a:gd name="T8" fmla="*/ 3514 w 21600"/>
              <a:gd name="T9" fmla="*/ 3514 h 21600"/>
              <a:gd name="T10" fmla="*/ 18086 w 21600"/>
              <a:gd name="T11" fmla="*/ 18086 h 21600"/>
            </a:gdLst>
            <a:ahLst/>
            <a:cxnLst>
              <a:cxn ang="0">
                <a:pos x="T0" y="T1"/>
              </a:cxn>
              <a:cxn ang="0">
                <a:pos x="T2" y="T3"/>
              </a:cxn>
              <a:cxn ang="0">
                <a:pos x="T4" y="T5"/>
              </a:cxn>
              <a:cxn ang="0">
                <a:pos x="T6" y="T7"/>
              </a:cxn>
            </a:cxnLst>
            <a:rect l="T8" t="T9" r="T10" b="T11"/>
            <a:pathLst>
              <a:path w="21600" h="21600">
                <a:moveTo>
                  <a:pt x="0" y="0"/>
                </a:moveTo>
                <a:lnTo>
                  <a:pt x="3428" y="21600"/>
                </a:lnTo>
                <a:lnTo>
                  <a:pt x="18172" y="21600"/>
                </a:lnTo>
                <a:lnTo>
                  <a:pt x="21600" y="0"/>
                </a:lnTo>
                <a:close/>
              </a:path>
            </a:pathLst>
          </a:custGeom>
          <a:solidFill>
            <a:schemeClr val="bg1">
              <a:lumMod val="6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lIns="72148" tIns="36075" rIns="72148" bIns="36075"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sp>
        <p:nvSpPr>
          <p:cNvPr id="21" name="AutoShape 3"/>
          <p:cNvSpPr>
            <a:spLocks noChangeArrowheads="1"/>
          </p:cNvSpPr>
          <p:nvPr/>
        </p:nvSpPr>
        <p:spPr bwMode="auto">
          <a:xfrm rot="10800000">
            <a:off x="1782861" y="1879316"/>
            <a:ext cx="1094578" cy="305403"/>
          </a:xfrm>
          <a:custGeom>
            <a:avLst/>
            <a:gdLst>
              <a:gd name="G0" fmla="+- 3428 0 0"/>
              <a:gd name="G1" fmla="+- 21600 0 3428"/>
              <a:gd name="G2" fmla="*/ 3428 1 2"/>
              <a:gd name="G3" fmla="+- 21600 0 G2"/>
              <a:gd name="G4" fmla="+/ 3428 21600 2"/>
              <a:gd name="G5" fmla="+/ G1 0 2"/>
              <a:gd name="G6" fmla="*/ 21600 21600 3428"/>
              <a:gd name="G7" fmla="*/ G6 1 2"/>
              <a:gd name="G8" fmla="+- 21600 0 G7"/>
              <a:gd name="G9" fmla="*/ 21600 1 2"/>
              <a:gd name="G10" fmla="+- 3428 0 G9"/>
              <a:gd name="G11" fmla="?: G10 G8 0"/>
              <a:gd name="G12" fmla="?: G10 G7 21600"/>
              <a:gd name="T0" fmla="*/ 19886 w 21600"/>
              <a:gd name="T1" fmla="*/ 10800 h 21600"/>
              <a:gd name="T2" fmla="*/ 10800 w 21600"/>
              <a:gd name="T3" fmla="*/ 21600 h 21600"/>
              <a:gd name="T4" fmla="*/ 1714 w 21600"/>
              <a:gd name="T5" fmla="*/ 10800 h 21600"/>
              <a:gd name="T6" fmla="*/ 10800 w 21600"/>
              <a:gd name="T7" fmla="*/ 0 h 21600"/>
              <a:gd name="T8" fmla="*/ 3514 w 21600"/>
              <a:gd name="T9" fmla="*/ 3514 h 21600"/>
              <a:gd name="T10" fmla="*/ 18086 w 21600"/>
              <a:gd name="T11" fmla="*/ 18086 h 21600"/>
            </a:gdLst>
            <a:ahLst/>
            <a:cxnLst>
              <a:cxn ang="0">
                <a:pos x="T0" y="T1"/>
              </a:cxn>
              <a:cxn ang="0">
                <a:pos x="T2" y="T3"/>
              </a:cxn>
              <a:cxn ang="0">
                <a:pos x="T4" y="T5"/>
              </a:cxn>
              <a:cxn ang="0">
                <a:pos x="T6" y="T7"/>
              </a:cxn>
            </a:cxnLst>
            <a:rect l="T8" t="T9" r="T10" b="T11"/>
            <a:pathLst>
              <a:path w="21600" h="21600">
                <a:moveTo>
                  <a:pt x="0" y="0"/>
                </a:moveTo>
                <a:lnTo>
                  <a:pt x="3428" y="21600"/>
                </a:lnTo>
                <a:lnTo>
                  <a:pt x="18172" y="21600"/>
                </a:lnTo>
                <a:lnTo>
                  <a:pt x="21600" y="0"/>
                </a:lnTo>
                <a:close/>
              </a:path>
            </a:pathLst>
          </a:custGeom>
          <a:solidFill>
            <a:schemeClr val="bg1">
              <a:lumMod val="6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lIns="72148" tIns="36075" rIns="72148" bIns="36075"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sp>
        <p:nvSpPr>
          <p:cNvPr id="22" name="AutoShape 6"/>
          <p:cNvSpPr>
            <a:spLocks noChangeArrowheads="1"/>
          </p:cNvSpPr>
          <p:nvPr/>
        </p:nvSpPr>
        <p:spPr bwMode="auto">
          <a:xfrm>
            <a:off x="1987486" y="1207167"/>
            <a:ext cx="685327" cy="583418"/>
          </a:xfrm>
          <a:prstGeom prst="triangle">
            <a:avLst>
              <a:gd name="adj" fmla="val 50000"/>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lIns="72148" tIns="36075" rIns="72148" bIns="36075"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sp>
        <p:nvSpPr>
          <p:cNvPr id="23" name="AutoShape 4"/>
          <p:cNvSpPr>
            <a:spLocks noChangeArrowheads="1"/>
          </p:cNvSpPr>
          <p:nvPr/>
        </p:nvSpPr>
        <p:spPr bwMode="auto">
          <a:xfrm rot="10800000">
            <a:off x="1455649" y="2306343"/>
            <a:ext cx="1749002" cy="491357"/>
          </a:xfrm>
          <a:custGeom>
            <a:avLst/>
            <a:gdLst>
              <a:gd name="G0" fmla="+- 3428 0 0"/>
              <a:gd name="G1" fmla="+- 21600 0 3428"/>
              <a:gd name="G2" fmla="*/ 3428 1 2"/>
              <a:gd name="G3" fmla="+- 21600 0 G2"/>
              <a:gd name="G4" fmla="+/ 3428 21600 2"/>
              <a:gd name="G5" fmla="+/ G1 0 2"/>
              <a:gd name="G6" fmla="*/ 21600 21600 3428"/>
              <a:gd name="G7" fmla="*/ G6 1 2"/>
              <a:gd name="G8" fmla="+- 21600 0 G7"/>
              <a:gd name="G9" fmla="*/ 21600 1 2"/>
              <a:gd name="G10" fmla="+- 3428 0 G9"/>
              <a:gd name="G11" fmla="?: G10 G8 0"/>
              <a:gd name="G12" fmla="?: G10 G7 21600"/>
              <a:gd name="T0" fmla="*/ 19886 w 21600"/>
              <a:gd name="T1" fmla="*/ 10800 h 21600"/>
              <a:gd name="T2" fmla="*/ 10800 w 21600"/>
              <a:gd name="T3" fmla="*/ 21600 h 21600"/>
              <a:gd name="T4" fmla="*/ 1714 w 21600"/>
              <a:gd name="T5" fmla="*/ 10800 h 21600"/>
              <a:gd name="T6" fmla="*/ 10800 w 21600"/>
              <a:gd name="T7" fmla="*/ 0 h 21600"/>
              <a:gd name="T8" fmla="*/ 3514 w 21600"/>
              <a:gd name="T9" fmla="*/ 3514 h 21600"/>
              <a:gd name="T10" fmla="*/ 18086 w 21600"/>
              <a:gd name="T11" fmla="*/ 18086 h 21600"/>
            </a:gdLst>
            <a:ahLst/>
            <a:cxnLst>
              <a:cxn ang="0">
                <a:pos x="T0" y="T1"/>
              </a:cxn>
              <a:cxn ang="0">
                <a:pos x="T2" y="T3"/>
              </a:cxn>
              <a:cxn ang="0">
                <a:pos x="T4" y="T5"/>
              </a:cxn>
              <a:cxn ang="0">
                <a:pos x="T6" y="T7"/>
              </a:cxn>
            </a:cxnLst>
            <a:rect l="T8" t="T9" r="T10" b="T11"/>
            <a:pathLst>
              <a:path w="21600" h="21600">
                <a:moveTo>
                  <a:pt x="0" y="0"/>
                </a:moveTo>
                <a:lnTo>
                  <a:pt x="3428" y="21600"/>
                </a:lnTo>
                <a:lnTo>
                  <a:pt x="18172" y="21600"/>
                </a:lnTo>
                <a:lnTo>
                  <a:pt x="21600" y="0"/>
                </a:lnTo>
                <a:close/>
              </a:path>
            </a:pathLst>
          </a:cu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lIns="72148" tIns="36075" rIns="72148" bIns="36075"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sp>
        <p:nvSpPr>
          <p:cNvPr id="24" name="AutoShape 5"/>
          <p:cNvSpPr>
            <a:spLocks noChangeArrowheads="1"/>
          </p:cNvSpPr>
          <p:nvPr/>
        </p:nvSpPr>
        <p:spPr bwMode="auto">
          <a:xfrm rot="10800000">
            <a:off x="543727" y="3760104"/>
            <a:ext cx="3572846" cy="707134"/>
          </a:xfrm>
          <a:custGeom>
            <a:avLst/>
            <a:gdLst>
              <a:gd name="G0" fmla="+- 3428 0 0"/>
              <a:gd name="G1" fmla="+- 21600 0 3428"/>
              <a:gd name="G2" fmla="*/ 3428 1 2"/>
              <a:gd name="G3" fmla="+- 21600 0 G2"/>
              <a:gd name="G4" fmla="+/ 3428 21600 2"/>
              <a:gd name="G5" fmla="+/ G1 0 2"/>
              <a:gd name="G6" fmla="*/ 21600 21600 3428"/>
              <a:gd name="G7" fmla="*/ G6 1 2"/>
              <a:gd name="G8" fmla="+- 21600 0 G7"/>
              <a:gd name="G9" fmla="*/ 21600 1 2"/>
              <a:gd name="G10" fmla="+- 3428 0 G9"/>
              <a:gd name="G11" fmla="?: G10 G8 0"/>
              <a:gd name="G12" fmla="?: G10 G7 21600"/>
              <a:gd name="T0" fmla="*/ 19886 w 21600"/>
              <a:gd name="T1" fmla="*/ 10800 h 21600"/>
              <a:gd name="T2" fmla="*/ 10800 w 21600"/>
              <a:gd name="T3" fmla="*/ 21600 h 21600"/>
              <a:gd name="T4" fmla="*/ 1714 w 21600"/>
              <a:gd name="T5" fmla="*/ 10800 h 21600"/>
              <a:gd name="T6" fmla="*/ 10800 w 21600"/>
              <a:gd name="T7" fmla="*/ 0 h 21600"/>
              <a:gd name="T8" fmla="*/ 3514 w 21600"/>
              <a:gd name="T9" fmla="*/ 3514 h 21600"/>
              <a:gd name="T10" fmla="*/ 18086 w 21600"/>
              <a:gd name="T11" fmla="*/ 18086 h 21600"/>
              <a:gd name="connsiteX0" fmla="*/ 0 w 20550"/>
              <a:gd name="connsiteY0" fmla="*/ 611 h 21600"/>
              <a:gd name="connsiteX1" fmla="*/ 2378 w 20550"/>
              <a:gd name="connsiteY1" fmla="*/ 21600 h 21600"/>
              <a:gd name="connsiteX2" fmla="*/ 17122 w 20550"/>
              <a:gd name="connsiteY2" fmla="*/ 21600 h 21600"/>
              <a:gd name="connsiteX3" fmla="*/ 20550 w 20550"/>
              <a:gd name="connsiteY3" fmla="*/ 0 h 21600"/>
              <a:gd name="connsiteX4" fmla="*/ 0 w 20550"/>
              <a:gd name="connsiteY4" fmla="*/ 611 h 21600"/>
              <a:gd name="connsiteX0-1" fmla="*/ 0 w 19214"/>
              <a:gd name="connsiteY0-2" fmla="*/ 306 h 21295"/>
              <a:gd name="connsiteX1-3" fmla="*/ 2378 w 19214"/>
              <a:gd name="connsiteY1-4" fmla="*/ 21295 h 21295"/>
              <a:gd name="connsiteX2-5" fmla="*/ 17122 w 19214"/>
              <a:gd name="connsiteY2-6" fmla="*/ 21295 h 21295"/>
              <a:gd name="connsiteX3-7" fmla="*/ 19214 w 19214"/>
              <a:gd name="connsiteY3-8" fmla="*/ 0 h 21295"/>
              <a:gd name="connsiteX4-9" fmla="*/ 0 w 19214"/>
              <a:gd name="connsiteY4-10" fmla="*/ 306 h 21295"/>
              <a:gd name="connsiteX0-11" fmla="*/ 0 w 19071"/>
              <a:gd name="connsiteY0-12" fmla="*/ 1 h 21295"/>
              <a:gd name="connsiteX1-13" fmla="*/ 2235 w 19071"/>
              <a:gd name="connsiteY1-14" fmla="*/ 21295 h 21295"/>
              <a:gd name="connsiteX2-15" fmla="*/ 16979 w 19071"/>
              <a:gd name="connsiteY2-16" fmla="*/ 21295 h 21295"/>
              <a:gd name="connsiteX3-17" fmla="*/ 19071 w 19071"/>
              <a:gd name="connsiteY3-18" fmla="*/ 0 h 21295"/>
              <a:gd name="connsiteX4-19" fmla="*/ 0 w 19071"/>
              <a:gd name="connsiteY4-20" fmla="*/ 1 h 2129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071" h="21295">
                <a:moveTo>
                  <a:pt x="0" y="1"/>
                </a:moveTo>
                <a:lnTo>
                  <a:pt x="2235" y="21295"/>
                </a:lnTo>
                <a:lnTo>
                  <a:pt x="16979" y="21295"/>
                </a:lnTo>
                <a:lnTo>
                  <a:pt x="19071" y="0"/>
                </a:lnTo>
                <a:lnTo>
                  <a:pt x="0" y="1"/>
                </a:lnTo>
                <a:close/>
              </a:path>
            </a:pathLst>
          </a:cu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lIns="72148" tIns="36075" rIns="72148" bIns="36075"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cxnSp>
        <p:nvCxnSpPr>
          <p:cNvPr id="25" name="直接连接符 24"/>
          <p:cNvCxnSpPr/>
          <p:nvPr/>
        </p:nvCxnSpPr>
        <p:spPr>
          <a:xfrm>
            <a:off x="2356051" y="1527389"/>
            <a:ext cx="2824316" cy="0"/>
          </a:xfrm>
          <a:prstGeom prst="line">
            <a:avLst/>
          </a:prstGeom>
          <a:noFill/>
          <a:ln w="12700">
            <a:solidFill>
              <a:schemeClr val="tx1">
                <a:lumMod val="65000"/>
                <a:lumOff val="35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26" name="直接连接符 25"/>
          <p:cNvCxnSpPr/>
          <p:nvPr/>
        </p:nvCxnSpPr>
        <p:spPr>
          <a:xfrm>
            <a:off x="2345128" y="2030985"/>
            <a:ext cx="2835240" cy="0"/>
          </a:xfrm>
          <a:prstGeom prst="line">
            <a:avLst/>
          </a:prstGeom>
          <a:noFill/>
          <a:ln w="12700">
            <a:solidFill>
              <a:schemeClr val="tx1">
                <a:lumMod val="65000"/>
                <a:lumOff val="35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27" name="直接连接符 26"/>
          <p:cNvCxnSpPr/>
          <p:nvPr/>
        </p:nvCxnSpPr>
        <p:spPr>
          <a:xfrm>
            <a:off x="2356051" y="2553469"/>
            <a:ext cx="2824316" cy="0"/>
          </a:xfrm>
          <a:prstGeom prst="line">
            <a:avLst/>
          </a:prstGeom>
          <a:noFill/>
          <a:ln w="12700">
            <a:solidFill>
              <a:schemeClr val="tx1">
                <a:lumMod val="65000"/>
                <a:lumOff val="35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28" name="直接连接符 27"/>
          <p:cNvCxnSpPr/>
          <p:nvPr/>
        </p:nvCxnSpPr>
        <p:spPr>
          <a:xfrm>
            <a:off x="2330151" y="3318088"/>
            <a:ext cx="2850217" cy="0"/>
          </a:xfrm>
          <a:prstGeom prst="line">
            <a:avLst/>
          </a:prstGeom>
          <a:noFill/>
          <a:ln w="12700">
            <a:solidFill>
              <a:schemeClr val="tx1">
                <a:lumMod val="65000"/>
                <a:lumOff val="35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29" name="直接连接符 28"/>
          <p:cNvCxnSpPr/>
          <p:nvPr/>
        </p:nvCxnSpPr>
        <p:spPr>
          <a:xfrm>
            <a:off x="2330151" y="4075090"/>
            <a:ext cx="2850217" cy="0"/>
          </a:xfrm>
          <a:prstGeom prst="line">
            <a:avLst/>
          </a:prstGeom>
          <a:noFill/>
          <a:ln w="12700">
            <a:solidFill>
              <a:schemeClr val="tx1">
                <a:lumMod val="65000"/>
                <a:lumOff val="35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sp>
        <p:nvSpPr>
          <p:cNvPr id="30" name="TextBox 29"/>
          <p:cNvSpPr txBox="1"/>
          <p:nvPr/>
        </p:nvSpPr>
        <p:spPr>
          <a:xfrm>
            <a:off x="5315812" y="3937099"/>
            <a:ext cx="3029977" cy="522593"/>
          </a:xfrm>
          <a:prstGeom prst="rect">
            <a:avLst/>
          </a:prstGeom>
          <a:noFill/>
        </p:spPr>
        <p:txBody>
          <a:bodyPr wrap="square" lIns="72148" tIns="36075" rIns="72148" bIns="36075"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125"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a:t>
            </a:r>
            <a:r>
              <a:rPr kumimoji="0" lang="zh-CN" altLang="en-US" sz="1125" b="0" i="0" u="none" strike="noStrike" kern="1200" cap="none" spc="0" normalizeH="0" baseline="0" noProof="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选择粘贴，并选择只保留文字。</a:t>
            </a:r>
          </a:p>
        </p:txBody>
      </p:sp>
      <p:sp>
        <p:nvSpPr>
          <p:cNvPr id="31" name="TextBox 30"/>
          <p:cNvSpPr txBox="1"/>
          <p:nvPr/>
        </p:nvSpPr>
        <p:spPr>
          <a:xfrm>
            <a:off x="4325608" y="3705155"/>
            <a:ext cx="876675" cy="292017"/>
          </a:xfrm>
          <a:prstGeom prst="rect">
            <a:avLst/>
          </a:prstGeom>
          <a:noFill/>
        </p:spPr>
        <p:txBody>
          <a:bodyPr wrap="none" lIns="72148" tIns="36075" rIns="72148" bIns="36075"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25" b="0" i="0" u="none" strike="noStrike" kern="1200" cap="none" spc="0" normalizeH="0" baseline="0" noProof="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添加标题</a:t>
            </a:r>
          </a:p>
        </p:txBody>
      </p:sp>
      <p:sp>
        <p:nvSpPr>
          <p:cNvPr id="32" name="TextBox 31"/>
          <p:cNvSpPr txBox="1"/>
          <p:nvPr/>
        </p:nvSpPr>
        <p:spPr>
          <a:xfrm>
            <a:off x="5315812" y="3184688"/>
            <a:ext cx="3029977" cy="522593"/>
          </a:xfrm>
          <a:prstGeom prst="rect">
            <a:avLst/>
          </a:prstGeom>
          <a:noFill/>
        </p:spPr>
        <p:txBody>
          <a:bodyPr wrap="square" lIns="72148" tIns="36075" rIns="72148" bIns="36075"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125"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a:t>
            </a:r>
            <a:r>
              <a:rPr kumimoji="0" lang="zh-CN" altLang="en-US" sz="1125" b="0" i="0" u="none" strike="noStrike" kern="1200" cap="none" spc="0" normalizeH="0" baseline="0" noProof="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选择粘贴，并选择只保留文字。</a:t>
            </a:r>
          </a:p>
        </p:txBody>
      </p:sp>
      <p:sp>
        <p:nvSpPr>
          <p:cNvPr id="33" name="TextBox 32"/>
          <p:cNvSpPr txBox="1"/>
          <p:nvPr/>
        </p:nvSpPr>
        <p:spPr>
          <a:xfrm>
            <a:off x="4325608" y="2959557"/>
            <a:ext cx="876675" cy="292017"/>
          </a:xfrm>
          <a:prstGeom prst="rect">
            <a:avLst/>
          </a:prstGeom>
          <a:noFill/>
        </p:spPr>
        <p:txBody>
          <a:bodyPr wrap="none" lIns="72148" tIns="36075" rIns="72148" bIns="36075"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25" b="0" i="0" u="none" strike="noStrike" kern="1200" cap="none" spc="0" normalizeH="0" baseline="0" noProof="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添加标题</a:t>
            </a:r>
          </a:p>
        </p:txBody>
      </p:sp>
      <p:sp>
        <p:nvSpPr>
          <p:cNvPr id="34" name="TextBox 33"/>
          <p:cNvSpPr txBox="1"/>
          <p:nvPr/>
        </p:nvSpPr>
        <p:spPr>
          <a:xfrm>
            <a:off x="5315812" y="2450333"/>
            <a:ext cx="3029977" cy="522593"/>
          </a:xfrm>
          <a:prstGeom prst="rect">
            <a:avLst/>
          </a:prstGeom>
          <a:noFill/>
        </p:spPr>
        <p:txBody>
          <a:bodyPr wrap="square" lIns="72148" tIns="36075" rIns="72148" bIns="36075"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125"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a:t>
            </a:r>
            <a:r>
              <a:rPr kumimoji="0" lang="zh-CN" altLang="en-US" sz="1125" b="0" i="0" u="none" strike="noStrike" kern="1200" cap="none" spc="0" normalizeH="0" baseline="0" noProof="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选择粘贴，并选择只保留文字。</a:t>
            </a:r>
          </a:p>
        </p:txBody>
      </p:sp>
      <p:sp>
        <p:nvSpPr>
          <p:cNvPr id="35" name="TextBox 34"/>
          <p:cNvSpPr txBox="1"/>
          <p:nvPr/>
        </p:nvSpPr>
        <p:spPr>
          <a:xfrm>
            <a:off x="4325608" y="2202438"/>
            <a:ext cx="876675" cy="292017"/>
          </a:xfrm>
          <a:prstGeom prst="rect">
            <a:avLst/>
          </a:prstGeom>
          <a:noFill/>
        </p:spPr>
        <p:txBody>
          <a:bodyPr wrap="none" lIns="72148" tIns="36075" rIns="72148" bIns="36075"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25" b="0" i="0" u="none" strike="noStrike" kern="1200" cap="none" spc="0" normalizeH="0" baseline="0" noProof="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添加标题</a:t>
            </a:r>
          </a:p>
        </p:txBody>
      </p:sp>
      <p:sp>
        <p:nvSpPr>
          <p:cNvPr id="36" name="TextBox 35"/>
          <p:cNvSpPr txBox="1"/>
          <p:nvPr/>
        </p:nvSpPr>
        <p:spPr>
          <a:xfrm>
            <a:off x="5315812" y="1894035"/>
            <a:ext cx="3029977" cy="522593"/>
          </a:xfrm>
          <a:prstGeom prst="rect">
            <a:avLst/>
          </a:prstGeom>
          <a:noFill/>
        </p:spPr>
        <p:txBody>
          <a:bodyPr wrap="square" lIns="72148" tIns="36075" rIns="72148" bIns="36075"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125"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a:t>
            </a:r>
            <a:r>
              <a:rPr kumimoji="0" lang="zh-CN" altLang="en-US" sz="1125" b="0" i="0" u="none" strike="noStrike" kern="1200" cap="none" spc="0" normalizeH="0" baseline="0" noProof="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选择粘贴，并选择只保留文字。</a:t>
            </a:r>
          </a:p>
        </p:txBody>
      </p:sp>
      <p:sp>
        <p:nvSpPr>
          <p:cNvPr id="37" name="TextBox 36"/>
          <p:cNvSpPr txBox="1"/>
          <p:nvPr/>
        </p:nvSpPr>
        <p:spPr>
          <a:xfrm>
            <a:off x="4325608" y="1688025"/>
            <a:ext cx="876675" cy="292017"/>
          </a:xfrm>
          <a:prstGeom prst="rect">
            <a:avLst/>
          </a:prstGeom>
          <a:noFill/>
        </p:spPr>
        <p:txBody>
          <a:bodyPr wrap="none" lIns="72148" tIns="36075" rIns="72148" bIns="36075"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25" b="0" i="0" u="none" strike="noStrike" kern="1200" cap="none" spc="0" normalizeH="0" baseline="0" noProof="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添加标题</a:t>
            </a:r>
          </a:p>
        </p:txBody>
      </p:sp>
      <p:sp>
        <p:nvSpPr>
          <p:cNvPr id="38" name="TextBox 37"/>
          <p:cNvSpPr txBox="1"/>
          <p:nvPr/>
        </p:nvSpPr>
        <p:spPr>
          <a:xfrm>
            <a:off x="5315812" y="1374337"/>
            <a:ext cx="3029977" cy="522593"/>
          </a:xfrm>
          <a:prstGeom prst="rect">
            <a:avLst/>
          </a:prstGeom>
          <a:noFill/>
        </p:spPr>
        <p:txBody>
          <a:bodyPr wrap="square" lIns="72148" tIns="36075" rIns="72148" bIns="36075"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125"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p>
        </p:txBody>
      </p:sp>
      <p:sp>
        <p:nvSpPr>
          <p:cNvPr id="39" name="TextBox 38"/>
          <p:cNvSpPr txBox="1"/>
          <p:nvPr/>
        </p:nvSpPr>
        <p:spPr>
          <a:xfrm>
            <a:off x="4325608" y="1168325"/>
            <a:ext cx="876675" cy="292017"/>
          </a:xfrm>
          <a:prstGeom prst="rect">
            <a:avLst/>
          </a:prstGeom>
          <a:noFill/>
        </p:spPr>
        <p:txBody>
          <a:bodyPr wrap="none" lIns="72148" tIns="36075" rIns="72148" bIns="36075"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25"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添加标题</a:t>
            </a:r>
          </a:p>
        </p:txBody>
      </p:sp>
      <p:sp>
        <p:nvSpPr>
          <p:cNvPr id="41" name="文本框 2"/>
          <p:cNvSpPr txBox="1"/>
          <p:nvPr/>
        </p:nvSpPr>
        <p:spPr>
          <a:xfrm>
            <a:off x="1292328" y="128380"/>
            <a:ext cx="2465430" cy="4153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1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1"/>
                                            </p:tgtEl>
                                            <p:attrNameLst>
                                              <p:attrName>style.visibility</p:attrName>
                                            </p:attrNameLst>
                                          </p:cBhvr>
                                          <p:to>
                                            <p:strVal val="visible"/>
                                          </p:to>
                                        </p:set>
                                        <p:anim calcmode="lin" valueType="num">
                                          <p:cBhvr>
                                            <p:cTn id="7" dur="500" fill="hold"/>
                                            <p:tgtEl>
                                              <p:spTgt spid="4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1"/>
                                            </p:tgtEl>
                                            <p:attrNameLst>
                                              <p:attrName>ppt_y</p:attrName>
                                            </p:attrNameLst>
                                          </p:cBhvr>
                                          <p:tavLst>
                                            <p:tav tm="0">
                                              <p:val>
                                                <p:strVal val="#ppt_y"/>
                                              </p:val>
                                            </p:tav>
                                            <p:tav tm="100000">
                                              <p:val>
                                                <p:strVal val="#ppt_y"/>
                                              </p:val>
                                            </p:tav>
                                          </p:tavLst>
                                        </p:anim>
                                        <p:anim calcmode="lin" valueType="num">
                                          <p:cBhvr>
                                            <p:cTn id="9" dur="500" fill="hold"/>
                                            <p:tgtEl>
                                              <p:spTgt spid="4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1"/>
                                            </p:tgtEl>
                                          </p:cBhvr>
                                        </p:animEffect>
                                      </p:childTnLst>
                                    </p:cTn>
                                  </p:par>
                                </p:childTnLst>
                              </p:cTn>
                            </p:par>
                            <p:par>
                              <p:cTn id="12" fill="hold">
                                <p:stCondLst>
                                  <p:cond delay="850"/>
                                </p:stCondLst>
                                <p:childTnLst>
                                  <p:par>
                                    <p:cTn id="13" presetID="2" presetClass="entr" presetSubtype="1" fill="hold" grpId="0" nodeType="afterEffect" p14:presetBounceEnd="64000">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14:bounceEnd="64000">
                                          <p:cBhvr additive="base">
                                            <p:cTn id="15" dur="1000" fill="hold"/>
                                            <p:tgtEl>
                                              <p:spTgt spid="24"/>
                                            </p:tgtEl>
                                            <p:attrNameLst>
                                              <p:attrName>ppt_x</p:attrName>
                                            </p:attrNameLst>
                                          </p:cBhvr>
                                          <p:tavLst>
                                            <p:tav tm="0">
                                              <p:val>
                                                <p:strVal val="#ppt_x"/>
                                              </p:val>
                                            </p:tav>
                                            <p:tav tm="100000">
                                              <p:val>
                                                <p:strVal val="#ppt_x"/>
                                              </p:val>
                                            </p:tav>
                                          </p:tavLst>
                                        </p:anim>
                                        <p:anim calcmode="lin" valueType="num" p14:bounceEnd="64000">
                                          <p:cBhvr additive="base">
                                            <p:cTn id="16" dur="1000" fill="hold"/>
                                            <p:tgtEl>
                                              <p:spTgt spid="24"/>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14:presetBounceEnd="64000">
                                      <p:stCondLst>
                                        <p:cond delay="200"/>
                                      </p:stCondLst>
                                      <p:childTnLst>
                                        <p:set>
                                          <p:cBhvr>
                                            <p:cTn id="18" dur="1" fill="hold">
                                              <p:stCondLst>
                                                <p:cond delay="0"/>
                                              </p:stCondLst>
                                            </p:cTn>
                                            <p:tgtEl>
                                              <p:spTgt spid="20"/>
                                            </p:tgtEl>
                                            <p:attrNameLst>
                                              <p:attrName>style.visibility</p:attrName>
                                            </p:attrNameLst>
                                          </p:cBhvr>
                                          <p:to>
                                            <p:strVal val="visible"/>
                                          </p:to>
                                        </p:set>
                                        <p:anim calcmode="lin" valueType="num" p14:bounceEnd="64000">
                                          <p:cBhvr additive="base">
                                            <p:cTn id="19" dur="1000" fill="hold"/>
                                            <p:tgtEl>
                                              <p:spTgt spid="20"/>
                                            </p:tgtEl>
                                            <p:attrNameLst>
                                              <p:attrName>ppt_x</p:attrName>
                                            </p:attrNameLst>
                                          </p:cBhvr>
                                          <p:tavLst>
                                            <p:tav tm="0">
                                              <p:val>
                                                <p:strVal val="#ppt_x"/>
                                              </p:val>
                                            </p:tav>
                                            <p:tav tm="100000">
                                              <p:val>
                                                <p:strVal val="#ppt_x"/>
                                              </p:val>
                                            </p:tav>
                                          </p:tavLst>
                                        </p:anim>
                                        <p:anim calcmode="lin" valueType="num" p14:bounceEnd="64000">
                                          <p:cBhvr additive="base">
                                            <p:cTn id="20" dur="1000" fill="hold"/>
                                            <p:tgtEl>
                                              <p:spTgt spid="20"/>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14:presetBounceEnd="64000">
                                      <p:stCondLst>
                                        <p:cond delay="400"/>
                                      </p:stCondLst>
                                      <p:childTnLst>
                                        <p:set>
                                          <p:cBhvr>
                                            <p:cTn id="22" dur="1" fill="hold">
                                              <p:stCondLst>
                                                <p:cond delay="0"/>
                                              </p:stCondLst>
                                            </p:cTn>
                                            <p:tgtEl>
                                              <p:spTgt spid="23"/>
                                            </p:tgtEl>
                                            <p:attrNameLst>
                                              <p:attrName>style.visibility</p:attrName>
                                            </p:attrNameLst>
                                          </p:cBhvr>
                                          <p:to>
                                            <p:strVal val="visible"/>
                                          </p:to>
                                        </p:set>
                                        <p:anim calcmode="lin" valueType="num" p14:bounceEnd="64000">
                                          <p:cBhvr additive="base">
                                            <p:cTn id="23" dur="1000" fill="hold"/>
                                            <p:tgtEl>
                                              <p:spTgt spid="23"/>
                                            </p:tgtEl>
                                            <p:attrNameLst>
                                              <p:attrName>ppt_x</p:attrName>
                                            </p:attrNameLst>
                                          </p:cBhvr>
                                          <p:tavLst>
                                            <p:tav tm="0">
                                              <p:val>
                                                <p:strVal val="#ppt_x"/>
                                              </p:val>
                                            </p:tav>
                                            <p:tav tm="100000">
                                              <p:val>
                                                <p:strVal val="#ppt_x"/>
                                              </p:val>
                                            </p:tav>
                                          </p:tavLst>
                                        </p:anim>
                                        <p:anim calcmode="lin" valueType="num" p14:bounceEnd="64000">
                                          <p:cBhvr additive="base">
                                            <p:cTn id="24" dur="1000" fill="hold"/>
                                            <p:tgtEl>
                                              <p:spTgt spid="23"/>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14:presetBounceEnd="64000">
                                      <p:stCondLst>
                                        <p:cond delay="600"/>
                                      </p:stCondLst>
                                      <p:childTnLst>
                                        <p:set>
                                          <p:cBhvr>
                                            <p:cTn id="26" dur="1" fill="hold">
                                              <p:stCondLst>
                                                <p:cond delay="0"/>
                                              </p:stCondLst>
                                            </p:cTn>
                                            <p:tgtEl>
                                              <p:spTgt spid="21"/>
                                            </p:tgtEl>
                                            <p:attrNameLst>
                                              <p:attrName>style.visibility</p:attrName>
                                            </p:attrNameLst>
                                          </p:cBhvr>
                                          <p:to>
                                            <p:strVal val="visible"/>
                                          </p:to>
                                        </p:set>
                                        <p:anim calcmode="lin" valueType="num" p14:bounceEnd="64000">
                                          <p:cBhvr additive="base">
                                            <p:cTn id="27" dur="1000" fill="hold"/>
                                            <p:tgtEl>
                                              <p:spTgt spid="21"/>
                                            </p:tgtEl>
                                            <p:attrNameLst>
                                              <p:attrName>ppt_x</p:attrName>
                                            </p:attrNameLst>
                                          </p:cBhvr>
                                          <p:tavLst>
                                            <p:tav tm="0">
                                              <p:val>
                                                <p:strVal val="#ppt_x"/>
                                              </p:val>
                                            </p:tav>
                                            <p:tav tm="100000">
                                              <p:val>
                                                <p:strVal val="#ppt_x"/>
                                              </p:val>
                                            </p:tav>
                                          </p:tavLst>
                                        </p:anim>
                                        <p:anim calcmode="lin" valueType="num" p14:bounceEnd="64000">
                                          <p:cBhvr additive="base">
                                            <p:cTn id="28" dur="1000" fill="hold"/>
                                            <p:tgtEl>
                                              <p:spTgt spid="21"/>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14:presetBounceEnd="64000">
                                      <p:stCondLst>
                                        <p:cond delay="800"/>
                                      </p:stCondLst>
                                      <p:childTnLst>
                                        <p:set>
                                          <p:cBhvr>
                                            <p:cTn id="30" dur="1" fill="hold">
                                              <p:stCondLst>
                                                <p:cond delay="0"/>
                                              </p:stCondLst>
                                            </p:cTn>
                                            <p:tgtEl>
                                              <p:spTgt spid="22"/>
                                            </p:tgtEl>
                                            <p:attrNameLst>
                                              <p:attrName>style.visibility</p:attrName>
                                            </p:attrNameLst>
                                          </p:cBhvr>
                                          <p:to>
                                            <p:strVal val="visible"/>
                                          </p:to>
                                        </p:set>
                                        <p:anim calcmode="lin" valueType="num" p14:bounceEnd="64000">
                                          <p:cBhvr additive="base">
                                            <p:cTn id="31" dur="1000" fill="hold"/>
                                            <p:tgtEl>
                                              <p:spTgt spid="22"/>
                                            </p:tgtEl>
                                            <p:attrNameLst>
                                              <p:attrName>ppt_x</p:attrName>
                                            </p:attrNameLst>
                                          </p:cBhvr>
                                          <p:tavLst>
                                            <p:tav tm="0">
                                              <p:val>
                                                <p:strVal val="#ppt_x"/>
                                              </p:val>
                                            </p:tav>
                                            <p:tav tm="100000">
                                              <p:val>
                                                <p:strVal val="#ppt_x"/>
                                              </p:val>
                                            </p:tav>
                                          </p:tavLst>
                                        </p:anim>
                                        <p:anim calcmode="lin" valueType="num" p14:bounceEnd="64000">
                                          <p:cBhvr additive="base">
                                            <p:cTn id="32" dur="1000" fill="hold"/>
                                            <p:tgtEl>
                                              <p:spTgt spid="22"/>
                                            </p:tgtEl>
                                            <p:attrNameLst>
                                              <p:attrName>ppt_y</p:attrName>
                                            </p:attrNameLst>
                                          </p:cBhvr>
                                          <p:tavLst>
                                            <p:tav tm="0">
                                              <p:val>
                                                <p:strVal val="0-#ppt_h/2"/>
                                              </p:val>
                                            </p:tav>
                                            <p:tav tm="100000">
                                              <p:val>
                                                <p:strVal val="#ppt_y"/>
                                              </p:val>
                                            </p:tav>
                                          </p:tavLst>
                                        </p:anim>
                                      </p:childTnLst>
                                    </p:cTn>
                                  </p:par>
                                </p:childTnLst>
                              </p:cTn>
                            </p:par>
                            <p:par>
                              <p:cTn id="33" fill="hold">
                                <p:stCondLst>
                                  <p:cond delay="1850"/>
                                </p:stCondLst>
                                <p:childTnLst>
                                  <p:par>
                                    <p:cTn id="34" presetID="22" presetClass="entr" presetSubtype="8" fill="hold"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wipe(left)">
                                          <p:cBhvr>
                                            <p:cTn id="36" dur="500"/>
                                            <p:tgtEl>
                                              <p:spTgt spid="25"/>
                                            </p:tgtEl>
                                          </p:cBhvr>
                                        </p:animEffect>
                                      </p:childTnLst>
                                    </p:cTn>
                                  </p:par>
                                  <p:par>
                                    <p:cTn id="37" presetID="22" presetClass="entr" presetSubtype="8"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500"/>
                                            <p:tgtEl>
                                              <p:spTgt spid="26"/>
                                            </p:tgtEl>
                                          </p:cBhvr>
                                        </p:animEffect>
                                      </p:childTnLst>
                                    </p:cTn>
                                  </p:par>
                                  <p:par>
                                    <p:cTn id="40" presetID="22" presetClass="entr" presetSubtype="8" fill="hold"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left)">
                                          <p:cBhvr>
                                            <p:cTn id="42" dur="500"/>
                                            <p:tgtEl>
                                              <p:spTgt spid="27"/>
                                            </p:tgtEl>
                                          </p:cBhvr>
                                        </p:animEffect>
                                      </p:childTnLst>
                                    </p:cTn>
                                  </p:par>
                                  <p:par>
                                    <p:cTn id="43" presetID="22" presetClass="entr" presetSubtype="8" fill="hold" nodeType="with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left)">
                                          <p:cBhvr>
                                            <p:cTn id="45" dur="500"/>
                                            <p:tgtEl>
                                              <p:spTgt spid="28"/>
                                            </p:tgtEl>
                                          </p:cBhvr>
                                        </p:animEffect>
                                      </p:childTnLst>
                                    </p:cTn>
                                  </p:par>
                                  <p:par>
                                    <p:cTn id="46" presetID="22" presetClass="entr" presetSubtype="8" fill="hold" nodeType="with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wipe(left)">
                                          <p:cBhvr>
                                            <p:cTn id="48" dur="500"/>
                                            <p:tgtEl>
                                              <p:spTgt spid="29"/>
                                            </p:tgtEl>
                                          </p:cBhvr>
                                        </p:animEffect>
                                      </p:childTnLst>
                                    </p:cTn>
                                  </p:par>
                                </p:childTnLst>
                              </p:cTn>
                            </p:par>
                            <p:par>
                              <p:cTn id="49" fill="hold">
                                <p:stCondLst>
                                  <p:cond delay="2350"/>
                                </p:stCondLst>
                                <p:childTnLst>
                                  <p:par>
                                    <p:cTn id="50" presetID="17" presetClass="entr" presetSubtype="1" fill="hold" grpId="0" nodeType="afterEffect">
                                      <p:stCondLst>
                                        <p:cond delay="0"/>
                                      </p:stCondLst>
                                      <p:iterate type="lt">
                                        <p:tmPct val="40000"/>
                                      </p:iterate>
                                      <p:childTnLst>
                                        <p:set>
                                          <p:cBhvr>
                                            <p:cTn id="51" dur="1" fill="hold">
                                              <p:stCondLst>
                                                <p:cond delay="0"/>
                                              </p:stCondLst>
                                            </p:cTn>
                                            <p:tgtEl>
                                              <p:spTgt spid="39"/>
                                            </p:tgtEl>
                                            <p:attrNameLst>
                                              <p:attrName>style.visibility</p:attrName>
                                            </p:attrNameLst>
                                          </p:cBhvr>
                                          <p:to>
                                            <p:strVal val="visible"/>
                                          </p:to>
                                        </p:set>
                                        <p:anim calcmode="lin" valueType="num">
                                          <p:cBhvr>
                                            <p:cTn id="52" dur="250" fill="hold"/>
                                            <p:tgtEl>
                                              <p:spTgt spid="39"/>
                                            </p:tgtEl>
                                            <p:attrNameLst>
                                              <p:attrName>ppt_x</p:attrName>
                                            </p:attrNameLst>
                                          </p:cBhvr>
                                          <p:tavLst>
                                            <p:tav tm="0">
                                              <p:val>
                                                <p:strVal val="#ppt_x"/>
                                              </p:val>
                                            </p:tav>
                                            <p:tav tm="100000">
                                              <p:val>
                                                <p:strVal val="#ppt_x"/>
                                              </p:val>
                                            </p:tav>
                                          </p:tavLst>
                                        </p:anim>
                                        <p:anim calcmode="lin" valueType="num">
                                          <p:cBhvr>
                                            <p:cTn id="53" dur="250" fill="hold"/>
                                            <p:tgtEl>
                                              <p:spTgt spid="39"/>
                                            </p:tgtEl>
                                            <p:attrNameLst>
                                              <p:attrName>ppt_y</p:attrName>
                                            </p:attrNameLst>
                                          </p:cBhvr>
                                          <p:tavLst>
                                            <p:tav tm="0">
                                              <p:val>
                                                <p:strVal val="#ppt_y-#ppt_h/2"/>
                                              </p:val>
                                            </p:tav>
                                            <p:tav tm="100000">
                                              <p:val>
                                                <p:strVal val="#ppt_y"/>
                                              </p:val>
                                            </p:tav>
                                          </p:tavLst>
                                        </p:anim>
                                        <p:anim calcmode="lin" valueType="num">
                                          <p:cBhvr>
                                            <p:cTn id="54" dur="250" fill="hold"/>
                                            <p:tgtEl>
                                              <p:spTgt spid="39"/>
                                            </p:tgtEl>
                                            <p:attrNameLst>
                                              <p:attrName>ppt_w</p:attrName>
                                            </p:attrNameLst>
                                          </p:cBhvr>
                                          <p:tavLst>
                                            <p:tav tm="0">
                                              <p:val>
                                                <p:strVal val="#ppt_w"/>
                                              </p:val>
                                            </p:tav>
                                            <p:tav tm="100000">
                                              <p:val>
                                                <p:strVal val="#ppt_w"/>
                                              </p:val>
                                            </p:tav>
                                          </p:tavLst>
                                        </p:anim>
                                        <p:anim calcmode="lin" valueType="num">
                                          <p:cBhvr>
                                            <p:cTn id="55" dur="250" fill="hold"/>
                                            <p:tgtEl>
                                              <p:spTgt spid="39"/>
                                            </p:tgtEl>
                                            <p:attrNameLst>
                                              <p:attrName>ppt_h</p:attrName>
                                            </p:attrNameLst>
                                          </p:cBhvr>
                                          <p:tavLst>
                                            <p:tav tm="0">
                                              <p:val>
                                                <p:fltVal val="0"/>
                                              </p:val>
                                            </p:tav>
                                            <p:tav tm="100000">
                                              <p:val>
                                                <p:strVal val="#ppt_h"/>
                                              </p:val>
                                            </p:tav>
                                          </p:tavLst>
                                        </p:anim>
                                      </p:childTnLst>
                                    </p:cTn>
                                  </p:par>
                                  <p:par>
                                    <p:cTn id="56" presetID="17" presetClass="entr" presetSubtype="1" fill="hold" grpId="0" nodeType="withEffect">
                                      <p:stCondLst>
                                        <p:cond delay="200"/>
                                      </p:stCondLst>
                                      <p:iterate type="lt">
                                        <p:tmPct val="40000"/>
                                      </p:iterate>
                                      <p:childTnLst>
                                        <p:set>
                                          <p:cBhvr>
                                            <p:cTn id="57" dur="1" fill="hold">
                                              <p:stCondLst>
                                                <p:cond delay="0"/>
                                              </p:stCondLst>
                                            </p:cTn>
                                            <p:tgtEl>
                                              <p:spTgt spid="37"/>
                                            </p:tgtEl>
                                            <p:attrNameLst>
                                              <p:attrName>style.visibility</p:attrName>
                                            </p:attrNameLst>
                                          </p:cBhvr>
                                          <p:to>
                                            <p:strVal val="visible"/>
                                          </p:to>
                                        </p:set>
                                        <p:anim calcmode="lin" valueType="num">
                                          <p:cBhvr>
                                            <p:cTn id="58" dur="250" fill="hold"/>
                                            <p:tgtEl>
                                              <p:spTgt spid="37"/>
                                            </p:tgtEl>
                                            <p:attrNameLst>
                                              <p:attrName>ppt_x</p:attrName>
                                            </p:attrNameLst>
                                          </p:cBhvr>
                                          <p:tavLst>
                                            <p:tav tm="0">
                                              <p:val>
                                                <p:strVal val="#ppt_x"/>
                                              </p:val>
                                            </p:tav>
                                            <p:tav tm="100000">
                                              <p:val>
                                                <p:strVal val="#ppt_x"/>
                                              </p:val>
                                            </p:tav>
                                          </p:tavLst>
                                        </p:anim>
                                        <p:anim calcmode="lin" valueType="num">
                                          <p:cBhvr>
                                            <p:cTn id="59" dur="250" fill="hold"/>
                                            <p:tgtEl>
                                              <p:spTgt spid="37"/>
                                            </p:tgtEl>
                                            <p:attrNameLst>
                                              <p:attrName>ppt_y</p:attrName>
                                            </p:attrNameLst>
                                          </p:cBhvr>
                                          <p:tavLst>
                                            <p:tav tm="0">
                                              <p:val>
                                                <p:strVal val="#ppt_y-#ppt_h/2"/>
                                              </p:val>
                                            </p:tav>
                                            <p:tav tm="100000">
                                              <p:val>
                                                <p:strVal val="#ppt_y"/>
                                              </p:val>
                                            </p:tav>
                                          </p:tavLst>
                                        </p:anim>
                                        <p:anim calcmode="lin" valueType="num">
                                          <p:cBhvr>
                                            <p:cTn id="60" dur="250" fill="hold"/>
                                            <p:tgtEl>
                                              <p:spTgt spid="37"/>
                                            </p:tgtEl>
                                            <p:attrNameLst>
                                              <p:attrName>ppt_w</p:attrName>
                                            </p:attrNameLst>
                                          </p:cBhvr>
                                          <p:tavLst>
                                            <p:tav tm="0">
                                              <p:val>
                                                <p:strVal val="#ppt_w"/>
                                              </p:val>
                                            </p:tav>
                                            <p:tav tm="100000">
                                              <p:val>
                                                <p:strVal val="#ppt_w"/>
                                              </p:val>
                                            </p:tav>
                                          </p:tavLst>
                                        </p:anim>
                                        <p:anim calcmode="lin" valueType="num">
                                          <p:cBhvr>
                                            <p:cTn id="61" dur="250" fill="hold"/>
                                            <p:tgtEl>
                                              <p:spTgt spid="37"/>
                                            </p:tgtEl>
                                            <p:attrNameLst>
                                              <p:attrName>ppt_h</p:attrName>
                                            </p:attrNameLst>
                                          </p:cBhvr>
                                          <p:tavLst>
                                            <p:tav tm="0">
                                              <p:val>
                                                <p:fltVal val="0"/>
                                              </p:val>
                                            </p:tav>
                                            <p:tav tm="100000">
                                              <p:val>
                                                <p:strVal val="#ppt_h"/>
                                              </p:val>
                                            </p:tav>
                                          </p:tavLst>
                                        </p:anim>
                                      </p:childTnLst>
                                    </p:cTn>
                                  </p:par>
                                  <p:par>
                                    <p:cTn id="62" presetID="17" presetClass="entr" presetSubtype="1" fill="hold" grpId="0" nodeType="withEffect">
                                      <p:stCondLst>
                                        <p:cond delay="400"/>
                                      </p:stCondLst>
                                      <p:iterate type="lt">
                                        <p:tmPct val="40000"/>
                                      </p:iterate>
                                      <p:childTnLst>
                                        <p:set>
                                          <p:cBhvr>
                                            <p:cTn id="63" dur="1" fill="hold">
                                              <p:stCondLst>
                                                <p:cond delay="0"/>
                                              </p:stCondLst>
                                            </p:cTn>
                                            <p:tgtEl>
                                              <p:spTgt spid="35"/>
                                            </p:tgtEl>
                                            <p:attrNameLst>
                                              <p:attrName>style.visibility</p:attrName>
                                            </p:attrNameLst>
                                          </p:cBhvr>
                                          <p:to>
                                            <p:strVal val="visible"/>
                                          </p:to>
                                        </p:set>
                                        <p:anim calcmode="lin" valueType="num">
                                          <p:cBhvr>
                                            <p:cTn id="64" dur="250" fill="hold"/>
                                            <p:tgtEl>
                                              <p:spTgt spid="35"/>
                                            </p:tgtEl>
                                            <p:attrNameLst>
                                              <p:attrName>ppt_x</p:attrName>
                                            </p:attrNameLst>
                                          </p:cBhvr>
                                          <p:tavLst>
                                            <p:tav tm="0">
                                              <p:val>
                                                <p:strVal val="#ppt_x"/>
                                              </p:val>
                                            </p:tav>
                                            <p:tav tm="100000">
                                              <p:val>
                                                <p:strVal val="#ppt_x"/>
                                              </p:val>
                                            </p:tav>
                                          </p:tavLst>
                                        </p:anim>
                                        <p:anim calcmode="lin" valueType="num">
                                          <p:cBhvr>
                                            <p:cTn id="65" dur="250" fill="hold"/>
                                            <p:tgtEl>
                                              <p:spTgt spid="35"/>
                                            </p:tgtEl>
                                            <p:attrNameLst>
                                              <p:attrName>ppt_y</p:attrName>
                                            </p:attrNameLst>
                                          </p:cBhvr>
                                          <p:tavLst>
                                            <p:tav tm="0">
                                              <p:val>
                                                <p:strVal val="#ppt_y-#ppt_h/2"/>
                                              </p:val>
                                            </p:tav>
                                            <p:tav tm="100000">
                                              <p:val>
                                                <p:strVal val="#ppt_y"/>
                                              </p:val>
                                            </p:tav>
                                          </p:tavLst>
                                        </p:anim>
                                        <p:anim calcmode="lin" valueType="num">
                                          <p:cBhvr>
                                            <p:cTn id="66" dur="250" fill="hold"/>
                                            <p:tgtEl>
                                              <p:spTgt spid="35"/>
                                            </p:tgtEl>
                                            <p:attrNameLst>
                                              <p:attrName>ppt_w</p:attrName>
                                            </p:attrNameLst>
                                          </p:cBhvr>
                                          <p:tavLst>
                                            <p:tav tm="0">
                                              <p:val>
                                                <p:strVal val="#ppt_w"/>
                                              </p:val>
                                            </p:tav>
                                            <p:tav tm="100000">
                                              <p:val>
                                                <p:strVal val="#ppt_w"/>
                                              </p:val>
                                            </p:tav>
                                          </p:tavLst>
                                        </p:anim>
                                        <p:anim calcmode="lin" valueType="num">
                                          <p:cBhvr>
                                            <p:cTn id="67" dur="250" fill="hold"/>
                                            <p:tgtEl>
                                              <p:spTgt spid="35"/>
                                            </p:tgtEl>
                                            <p:attrNameLst>
                                              <p:attrName>ppt_h</p:attrName>
                                            </p:attrNameLst>
                                          </p:cBhvr>
                                          <p:tavLst>
                                            <p:tav tm="0">
                                              <p:val>
                                                <p:fltVal val="0"/>
                                              </p:val>
                                            </p:tav>
                                            <p:tav tm="100000">
                                              <p:val>
                                                <p:strVal val="#ppt_h"/>
                                              </p:val>
                                            </p:tav>
                                          </p:tavLst>
                                        </p:anim>
                                      </p:childTnLst>
                                    </p:cTn>
                                  </p:par>
                                  <p:par>
                                    <p:cTn id="68" presetID="17" presetClass="entr" presetSubtype="1" fill="hold" grpId="0" nodeType="withEffect">
                                      <p:stCondLst>
                                        <p:cond delay="600"/>
                                      </p:stCondLst>
                                      <p:iterate type="lt">
                                        <p:tmPct val="40000"/>
                                      </p:iterate>
                                      <p:childTnLst>
                                        <p:set>
                                          <p:cBhvr>
                                            <p:cTn id="69" dur="1" fill="hold">
                                              <p:stCondLst>
                                                <p:cond delay="0"/>
                                              </p:stCondLst>
                                            </p:cTn>
                                            <p:tgtEl>
                                              <p:spTgt spid="33"/>
                                            </p:tgtEl>
                                            <p:attrNameLst>
                                              <p:attrName>style.visibility</p:attrName>
                                            </p:attrNameLst>
                                          </p:cBhvr>
                                          <p:to>
                                            <p:strVal val="visible"/>
                                          </p:to>
                                        </p:set>
                                        <p:anim calcmode="lin" valueType="num">
                                          <p:cBhvr>
                                            <p:cTn id="70" dur="250" fill="hold"/>
                                            <p:tgtEl>
                                              <p:spTgt spid="33"/>
                                            </p:tgtEl>
                                            <p:attrNameLst>
                                              <p:attrName>ppt_x</p:attrName>
                                            </p:attrNameLst>
                                          </p:cBhvr>
                                          <p:tavLst>
                                            <p:tav tm="0">
                                              <p:val>
                                                <p:strVal val="#ppt_x"/>
                                              </p:val>
                                            </p:tav>
                                            <p:tav tm="100000">
                                              <p:val>
                                                <p:strVal val="#ppt_x"/>
                                              </p:val>
                                            </p:tav>
                                          </p:tavLst>
                                        </p:anim>
                                        <p:anim calcmode="lin" valueType="num">
                                          <p:cBhvr>
                                            <p:cTn id="71" dur="250" fill="hold"/>
                                            <p:tgtEl>
                                              <p:spTgt spid="33"/>
                                            </p:tgtEl>
                                            <p:attrNameLst>
                                              <p:attrName>ppt_y</p:attrName>
                                            </p:attrNameLst>
                                          </p:cBhvr>
                                          <p:tavLst>
                                            <p:tav tm="0">
                                              <p:val>
                                                <p:strVal val="#ppt_y-#ppt_h/2"/>
                                              </p:val>
                                            </p:tav>
                                            <p:tav tm="100000">
                                              <p:val>
                                                <p:strVal val="#ppt_y"/>
                                              </p:val>
                                            </p:tav>
                                          </p:tavLst>
                                        </p:anim>
                                        <p:anim calcmode="lin" valueType="num">
                                          <p:cBhvr>
                                            <p:cTn id="72" dur="250" fill="hold"/>
                                            <p:tgtEl>
                                              <p:spTgt spid="33"/>
                                            </p:tgtEl>
                                            <p:attrNameLst>
                                              <p:attrName>ppt_w</p:attrName>
                                            </p:attrNameLst>
                                          </p:cBhvr>
                                          <p:tavLst>
                                            <p:tav tm="0">
                                              <p:val>
                                                <p:strVal val="#ppt_w"/>
                                              </p:val>
                                            </p:tav>
                                            <p:tav tm="100000">
                                              <p:val>
                                                <p:strVal val="#ppt_w"/>
                                              </p:val>
                                            </p:tav>
                                          </p:tavLst>
                                        </p:anim>
                                        <p:anim calcmode="lin" valueType="num">
                                          <p:cBhvr>
                                            <p:cTn id="73" dur="250" fill="hold"/>
                                            <p:tgtEl>
                                              <p:spTgt spid="33"/>
                                            </p:tgtEl>
                                            <p:attrNameLst>
                                              <p:attrName>ppt_h</p:attrName>
                                            </p:attrNameLst>
                                          </p:cBhvr>
                                          <p:tavLst>
                                            <p:tav tm="0">
                                              <p:val>
                                                <p:fltVal val="0"/>
                                              </p:val>
                                            </p:tav>
                                            <p:tav tm="100000">
                                              <p:val>
                                                <p:strVal val="#ppt_h"/>
                                              </p:val>
                                            </p:tav>
                                          </p:tavLst>
                                        </p:anim>
                                      </p:childTnLst>
                                    </p:cTn>
                                  </p:par>
                                  <p:par>
                                    <p:cTn id="74" presetID="17" presetClass="entr" presetSubtype="1" fill="hold" grpId="0" nodeType="withEffect">
                                      <p:stCondLst>
                                        <p:cond delay="800"/>
                                      </p:stCondLst>
                                      <p:iterate type="lt">
                                        <p:tmPct val="40000"/>
                                      </p:iterate>
                                      <p:childTnLst>
                                        <p:set>
                                          <p:cBhvr>
                                            <p:cTn id="75" dur="1" fill="hold">
                                              <p:stCondLst>
                                                <p:cond delay="0"/>
                                              </p:stCondLst>
                                            </p:cTn>
                                            <p:tgtEl>
                                              <p:spTgt spid="31"/>
                                            </p:tgtEl>
                                            <p:attrNameLst>
                                              <p:attrName>style.visibility</p:attrName>
                                            </p:attrNameLst>
                                          </p:cBhvr>
                                          <p:to>
                                            <p:strVal val="visible"/>
                                          </p:to>
                                        </p:set>
                                        <p:anim calcmode="lin" valueType="num">
                                          <p:cBhvr>
                                            <p:cTn id="76" dur="250" fill="hold"/>
                                            <p:tgtEl>
                                              <p:spTgt spid="31"/>
                                            </p:tgtEl>
                                            <p:attrNameLst>
                                              <p:attrName>ppt_x</p:attrName>
                                            </p:attrNameLst>
                                          </p:cBhvr>
                                          <p:tavLst>
                                            <p:tav tm="0">
                                              <p:val>
                                                <p:strVal val="#ppt_x"/>
                                              </p:val>
                                            </p:tav>
                                            <p:tav tm="100000">
                                              <p:val>
                                                <p:strVal val="#ppt_x"/>
                                              </p:val>
                                            </p:tav>
                                          </p:tavLst>
                                        </p:anim>
                                        <p:anim calcmode="lin" valueType="num">
                                          <p:cBhvr>
                                            <p:cTn id="77" dur="250" fill="hold"/>
                                            <p:tgtEl>
                                              <p:spTgt spid="31"/>
                                            </p:tgtEl>
                                            <p:attrNameLst>
                                              <p:attrName>ppt_y</p:attrName>
                                            </p:attrNameLst>
                                          </p:cBhvr>
                                          <p:tavLst>
                                            <p:tav tm="0">
                                              <p:val>
                                                <p:strVal val="#ppt_y-#ppt_h/2"/>
                                              </p:val>
                                            </p:tav>
                                            <p:tav tm="100000">
                                              <p:val>
                                                <p:strVal val="#ppt_y"/>
                                              </p:val>
                                            </p:tav>
                                          </p:tavLst>
                                        </p:anim>
                                        <p:anim calcmode="lin" valueType="num">
                                          <p:cBhvr>
                                            <p:cTn id="78" dur="250" fill="hold"/>
                                            <p:tgtEl>
                                              <p:spTgt spid="31"/>
                                            </p:tgtEl>
                                            <p:attrNameLst>
                                              <p:attrName>ppt_w</p:attrName>
                                            </p:attrNameLst>
                                          </p:cBhvr>
                                          <p:tavLst>
                                            <p:tav tm="0">
                                              <p:val>
                                                <p:strVal val="#ppt_w"/>
                                              </p:val>
                                            </p:tav>
                                            <p:tav tm="100000">
                                              <p:val>
                                                <p:strVal val="#ppt_w"/>
                                              </p:val>
                                            </p:tav>
                                          </p:tavLst>
                                        </p:anim>
                                        <p:anim calcmode="lin" valueType="num">
                                          <p:cBhvr>
                                            <p:cTn id="79" dur="250" fill="hold"/>
                                            <p:tgtEl>
                                              <p:spTgt spid="31"/>
                                            </p:tgtEl>
                                            <p:attrNameLst>
                                              <p:attrName>ppt_h</p:attrName>
                                            </p:attrNameLst>
                                          </p:cBhvr>
                                          <p:tavLst>
                                            <p:tav tm="0">
                                              <p:val>
                                                <p:fltVal val="0"/>
                                              </p:val>
                                            </p:tav>
                                            <p:tav tm="100000">
                                              <p:val>
                                                <p:strVal val="#ppt_h"/>
                                              </p:val>
                                            </p:tav>
                                          </p:tavLst>
                                        </p:anim>
                                      </p:childTnLst>
                                    </p:cTn>
                                  </p:par>
                                </p:childTnLst>
                              </p:cTn>
                            </p:par>
                            <p:par>
                              <p:cTn id="80" fill="hold">
                                <p:stCondLst>
                                  <p:cond delay="4500"/>
                                </p:stCondLst>
                                <p:childTnLst>
                                  <p:par>
                                    <p:cTn id="81" presetID="22" presetClass="entr" presetSubtype="8" fill="hold" grpId="0" nodeType="after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wipe(left)">
                                          <p:cBhvr>
                                            <p:cTn id="83" dur="500"/>
                                            <p:tgtEl>
                                              <p:spTgt spid="38"/>
                                            </p:tgtEl>
                                          </p:cBhvr>
                                        </p:animEffect>
                                      </p:childTnLst>
                                    </p:cTn>
                                  </p:par>
                                  <p:par>
                                    <p:cTn id="84" presetID="22" presetClass="entr" presetSubtype="8" fill="hold" grpId="0" nodeType="withEffect">
                                      <p:stCondLst>
                                        <p:cond delay="200"/>
                                      </p:stCondLst>
                                      <p:childTnLst>
                                        <p:set>
                                          <p:cBhvr>
                                            <p:cTn id="85" dur="1" fill="hold">
                                              <p:stCondLst>
                                                <p:cond delay="0"/>
                                              </p:stCondLst>
                                            </p:cTn>
                                            <p:tgtEl>
                                              <p:spTgt spid="36"/>
                                            </p:tgtEl>
                                            <p:attrNameLst>
                                              <p:attrName>style.visibility</p:attrName>
                                            </p:attrNameLst>
                                          </p:cBhvr>
                                          <p:to>
                                            <p:strVal val="visible"/>
                                          </p:to>
                                        </p:set>
                                        <p:animEffect transition="in" filter="wipe(left)">
                                          <p:cBhvr>
                                            <p:cTn id="86" dur="500"/>
                                            <p:tgtEl>
                                              <p:spTgt spid="36"/>
                                            </p:tgtEl>
                                          </p:cBhvr>
                                        </p:animEffect>
                                      </p:childTnLst>
                                    </p:cTn>
                                  </p:par>
                                  <p:par>
                                    <p:cTn id="87" presetID="22" presetClass="entr" presetSubtype="8" fill="hold" grpId="0" nodeType="withEffect">
                                      <p:stCondLst>
                                        <p:cond delay="400"/>
                                      </p:stCondLst>
                                      <p:childTnLst>
                                        <p:set>
                                          <p:cBhvr>
                                            <p:cTn id="88" dur="1" fill="hold">
                                              <p:stCondLst>
                                                <p:cond delay="0"/>
                                              </p:stCondLst>
                                            </p:cTn>
                                            <p:tgtEl>
                                              <p:spTgt spid="34"/>
                                            </p:tgtEl>
                                            <p:attrNameLst>
                                              <p:attrName>style.visibility</p:attrName>
                                            </p:attrNameLst>
                                          </p:cBhvr>
                                          <p:to>
                                            <p:strVal val="visible"/>
                                          </p:to>
                                        </p:set>
                                        <p:animEffect transition="in" filter="wipe(left)">
                                          <p:cBhvr>
                                            <p:cTn id="89" dur="500"/>
                                            <p:tgtEl>
                                              <p:spTgt spid="34"/>
                                            </p:tgtEl>
                                          </p:cBhvr>
                                        </p:animEffect>
                                      </p:childTnLst>
                                    </p:cTn>
                                  </p:par>
                                  <p:par>
                                    <p:cTn id="90" presetID="22" presetClass="entr" presetSubtype="8" fill="hold" grpId="0" nodeType="withEffect">
                                      <p:stCondLst>
                                        <p:cond delay="600"/>
                                      </p:stCondLst>
                                      <p:childTnLst>
                                        <p:set>
                                          <p:cBhvr>
                                            <p:cTn id="91" dur="1" fill="hold">
                                              <p:stCondLst>
                                                <p:cond delay="0"/>
                                              </p:stCondLst>
                                            </p:cTn>
                                            <p:tgtEl>
                                              <p:spTgt spid="32"/>
                                            </p:tgtEl>
                                            <p:attrNameLst>
                                              <p:attrName>style.visibility</p:attrName>
                                            </p:attrNameLst>
                                          </p:cBhvr>
                                          <p:to>
                                            <p:strVal val="visible"/>
                                          </p:to>
                                        </p:set>
                                        <p:animEffect transition="in" filter="wipe(left)">
                                          <p:cBhvr>
                                            <p:cTn id="92" dur="500"/>
                                            <p:tgtEl>
                                              <p:spTgt spid="32"/>
                                            </p:tgtEl>
                                          </p:cBhvr>
                                        </p:animEffect>
                                      </p:childTnLst>
                                    </p:cTn>
                                  </p:par>
                                  <p:par>
                                    <p:cTn id="93" presetID="22" presetClass="entr" presetSubtype="8" fill="hold" grpId="0" nodeType="withEffect">
                                      <p:stCondLst>
                                        <p:cond delay="800"/>
                                      </p:stCondLst>
                                      <p:childTnLst>
                                        <p:set>
                                          <p:cBhvr>
                                            <p:cTn id="94" dur="1" fill="hold">
                                              <p:stCondLst>
                                                <p:cond delay="0"/>
                                              </p:stCondLst>
                                            </p:cTn>
                                            <p:tgtEl>
                                              <p:spTgt spid="30"/>
                                            </p:tgtEl>
                                            <p:attrNameLst>
                                              <p:attrName>style.visibility</p:attrName>
                                            </p:attrNameLst>
                                          </p:cBhvr>
                                          <p:to>
                                            <p:strVal val="visible"/>
                                          </p:to>
                                        </p:set>
                                        <p:animEffect transition="in" filter="wipe(left)">
                                          <p:cBhvr>
                                            <p:cTn id="9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30" grpId="0"/>
          <p:bldP spid="31" grpId="0"/>
          <p:bldP spid="32" grpId="0"/>
          <p:bldP spid="33" grpId="0"/>
          <p:bldP spid="34" grpId="0"/>
          <p:bldP spid="35" grpId="0"/>
          <p:bldP spid="36" grpId="0"/>
          <p:bldP spid="37" grpId="0"/>
          <p:bldP spid="38" grpId="0"/>
          <p:bldP spid="39" grpId="0"/>
          <p:bldP spid="4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1"/>
                                            </p:tgtEl>
                                            <p:attrNameLst>
                                              <p:attrName>style.visibility</p:attrName>
                                            </p:attrNameLst>
                                          </p:cBhvr>
                                          <p:to>
                                            <p:strVal val="visible"/>
                                          </p:to>
                                        </p:set>
                                        <p:anim calcmode="lin" valueType="num">
                                          <p:cBhvr>
                                            <p:cTn id="7" dur="500" fill="hold"/>
                                            <p:tgtEl>
                                              <p:spTgt spid="4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1"/>
                                            </p:tgtEl>
                                            <p:attrNameLst>
                                              <p:attrName>ppt_y</p:attrName>
                                            </p:attrNameLst>
                                          </p:cBhvr>
                                          <p:tavLst>
                                            <p:tav tm="0">
                                              <p:val>
                                                <p:strVal val="#ppt_y"/>
                                              </p:val>
                                            </p:tav>
                                            <p:tav tm="100000">
                                              <p:val>
                                                <p:strVal val="#ppt_y"/>
                                              </p:val>
                                            </p:tav>
                                          </p:tavLst>
                                        </p:anim>
                                        <p:anim calcmode="lin" valueType="num">
                                          <p:cBhvr>
                                            <p:cTn id="9" dur="500" fill="hold"/>
                                            <p:tgtEl>
                                              <p:spTgt spid="4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1"/>
                                            </p:tgtEl>
                                          </p:cBhvr>
                                        </p:animEffect>
                                      </p:childTnLst>
                                    </p:cTn>
                                  </p:par>
                                </p:childTnLst>
                              </p:cTn>
                            </p:par>
                            <p:par>
                              <p:cTn id="12" fill="hold">
                                <p:stCondLst>
                                  <p:cond delay="850"/>
                                </p:stCondLst>
                                <p:childTnLst>
                                  <p:par>
                                    <p:cTn id="13" presetID="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additive="base">
                                            <p:cTn id="15" dur="1000" fill="hold"/>
                                            <p:tgtEl>
                                              <p:spTgt spid="24"/>
                                            </p:tgtEl>
                                            <p:attrNameLst>
                                              <p:attrName>ppt_x</p:attrName>
                                            </p:attrNameLst>
                                          </p:cBhvr>
                                          <p:tavLst>
                                            <p:tav tm="0">
                                              <p:val>
                                                <p:strVal val="#ppt_x"/>
                                              </p:val>
                                            </p:tav>
                                            <p:tav tm="100000">
                                              <p:val>
                                                <p:strVal val="#ppt_x"/>
                                              </p:val>
                                            </p:tav>
                                          </p:tavLst>
                                        </p:anim>
                                        <p:anim calcmode="lin" valueType="num">
                                          <p:cBhvr additive="base">
                                            <p:cTn id="16" dur="1000" fill="hold"/>
                                            <p:tgtEl>
                                              <p:spTgt spid="24"/>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20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1000" fill="hold"/>
                                            <p:tgtEl>
                                              <p:spTgt spid="20"/>
                                            </p:tgtEl>
                                            <p:attrNameLst>
                                              <p:attrName>ppt_x</p:attrName>
                                            </p:attrNameLst>
                                          </p:cBhvr>
                                          <p:tavLst>
                                            <p:tav tm="0">
                                              <p:val>
                                                <p:strVal val="#ppt_x"/>
                                              </p:val>
                                            </p:tav>
                                            <p:tav tm="100000">
                                              <p:val>
                                                <p:strVal val="#ppt_x"/>
                                              </p:val>
                                            </p:tav>
                                          </p:tavLst>
                                        </p:anim>
                                        <p:anim calcmode="lin" valueType="num">
                                          <p:cBhvr additive="base">
                                            <p:cTn id="20" dur="1000" fill="hold"/>
                                            <p:tgtEl>
                                              <p:spTgt spid="20"/>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40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1000" fill="hold"/>
                                            <p:tgtEl>
                                              <p:spTgt spid="23"/>
                                            </p:tgtEl>
                                            <p:attrNameLst>
                                              <p:attrName>ppt_x</p:attrName>
                                            </p:attrNameLst>
                                          </p:cBhvr>
                                          <p:tavLst>
                                            <p:tav tm="0">
                                              <p:val>
                                                <p:strVal val="#ppt_x"/>
                                              </p:val>
                                            </p:tav>
                                            <p:tav tm="100000">
                                              <p:val>
                                                <p:strVal val="#ppt_x"/>
                                              </p:val>
                                            </p:tav>
                                          </p:tavLst>
                                        </p:anim>
                                        <p:anim calcmode="lin" valueType="num">
                                          <p:cBhvr additive="base">
                                            <p:cTn id="24" dur="1000" fill="hold"/>
                                            <p:tgtEl>
                                              <p:spTgt spid="23"/>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60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1000" fill="hold"/>
                                            <p:tgtEl>
                                              <p:spTgt spid="21"/>
                                            </p:tgtEl>
                                            <p:attrNameLst>
                                              <p:attrName>ppt_x</p:attrName>
                                            </p:attrNameLst>
                                          </p:cBhvr>
                                          <p:tavLst>
                                            <p:tav tm="0">
                                              <p:val>
                                                <p:strVal val="#ppt_x"/>
                                              </p:val>
                                            </p:tav>
                                            <p:tav tm="100000">
                                              <p:val>
                                                <p:strVal val="#ppt_x"/>
                                              </p:val>
                                            </p:tav>
                                          </p:tavLst>
                                        </p:anim>
                                        <p:anim calcmode="lin" valueType="num">
                                          <p:cBhvr additive="base">
                                            <p:cTn id="28" dur="1000" fill="hold"/>
                                            <p:tgtEl>
                                              <p:spTgt spid="21"/>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80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1000" fill="hold"/>
                                            <p:tgtEl>
                                              <p:spTgt spid="22"/>
                                            </p:tgtEl>
                                            <p:attrNameLst>
                                              <p:attrName>ppt_x</p:attrName>
                                            </p:attrNameLst>
                                          </p:cBhvr>
                                          <p:tavLst>
                                            <p:tav tm="0">
                                              <p:val>
                                                <p:strVal val="#ppt_x"/>
                                              </p:val>
                                            </p:tav>
                                            <p:tav tm="100000">
                                              <p:val>
                                                <p:strVal val="#ppt_x"/>
                                              </p:val>
                                            </p:tav>
                                          </p:tavLst>
                                        </p:anim>
                                        <p:anim calcmode="lin" valueType="num">
                                          <p:cBhvr additive="base">
                                            <p:cTn id="32" dur="1000" fill="hold"/>
                                            <p:tgtEl>
                                              <p:spTgt spid="22"/>
                                            </p:tgtEl>
                                            <p:attrNameLst>
                                              <p:attrName>ppt_y</p:attrName>
                                            </p:attrNameLst>
                                          </p:cBhvr>
                                          <p:tavLst>
                                            <p:tav tm="0">
                                              <p:val>
                                                <p:strVal val="0-#ppt_h/2"/>
                                              </p:val>
                                            </p:tav>
                                            <p:tav tm="100000">
                                              <p:val>
                                                <p:strVal val="#ppt_y"/>
                                              </p:val>
                                            </p:tav>
                                          </p:tavLst>
                                        </p:anim>
                                      </p:childTnLst>
                                    </p:cTn>
                                  </p:par>
                                </p:childTnLst>
                              </p:cTn>
                            </p:par>
                            <p:par>
                              <p:cTn id="33" fill="hold">
                                <p:stCondLst>
                                  <p:cond delay="1850"/>
                                </p:stCondLst>
                                <p:childTnLst>
                                  <p:par>
                                    <p:cTn id="34" presetID="22" presetClass="entr" presetSubtype="8" fill="hold"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wipe(left)">
                                          <p:cBhvr>
                                            <p:cTn id="36" dur="500"/>
                                            <p:tgtEl>
                                              <p:spTgt spid="25"/>
                                            </p:tgtEl>
                                          </p:cBhvr>
                                        </p:animEffect>
                                      </p:childTnLst>
                                    </p:cTn>
                                  </p:par>
                                  <p:par>
                                    <p:cTn id="37" presetID="22" presetClass="entr" presetSubtype="8"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500"/>
                                            <p:tgtEl>
                                              <p:spTgt spid="26"/>
                                            </p:tgtEl>
                                          </p:cBhvr>
                                        </p:animEffect>
                                      </p:childTnLst>
                                    </p:cTn>
                                  </p:par>
                                  <p:par>
                                    <p:cTn id="40" presetID="22" presetClass="entr" presetSubtype="8" fill="hold"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left)">
                                          <p:cBhvr>
                                            <p:cTn id="42" dur="500"/>
                                            <p:tgtEl>
                                              <p:spTgt spid="27"/>
                                            </p:tgtEl>
                                          </p:cBhvr>
                                        </p:animEffect>
                                      </p:childTnLst>
                                    </p:cTn>
                                  </p:par>
                                  <p:par>
                                    <p:cTn id="43" presetID="22" presetClass="entr" presetSubtype="8" fill="hold" nodeType="with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left)">
                                          <p:cBhvr>
                                            <p:cTn id="45" dur="500"/>
                                            <p:tgtEl>
                                              <p:spTgt spid="28"/>
                                            </p:tgtEl>
                                          </p:cBhvr>
                                        </p:animEffect>
                                      </p:childTnLst>
                                    </p:cTn>
                                  </p:par>
                                  <p:par>
                                    <p:cTn id="46" presetID="22" presetClass="entr" presetSubtype="8" fill="hold" nodeType="with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wipe(left)">
                                          <p:cBhvr>
                                            <p:cTn id="48" dur="500"/>
                                            <p:tgtEl>
                                              <p:spTgt spid="29"/>
                                            </p:tgtEl>
                                          </p:cBhvr>
                                        </p:animEffect>
                                      </p:childTnLst>
                                    </p:cTn>
                                  </p:par>
                                </p:childTnLst>
                              </p:cTn>
                            </p:par>
                            <p:par>
                              <p:cTn id="49" fill="hold">
                                <p:stCondLst>
                                  <p:cond delay="2350"/>
                                </p:stCondLst>
                                <p:childTnLst>
                                  <p:par>
                                    <p:cTn id="50" presetID="17" presetClass="entr" presetSubtype="1" fill="hold" grpId="0" nodeType="afterEffect">
                                      <p:stCondLst>
                                        <p:cond delay="0"/>
                                      </p:stCondLst>
                                      <p:iterate type="lt">
                                        <p:tmPct val="40000"/>
                                      </p:iterate>
                                      <p:childTnLst>
                                        <p:set>
                                          <p:cBhvr>
                                            <p:cTn id="51" dur="1" fill="hold">
                                              <p:stCondLst>
                                                <p:cond delay="0"/>
                                              </p:stCondLst>
                                            </p:cTn>
                                            <p:tgtEl>
                                              <p:spTgt spid="39"/>
                                            </p:tgtEl>
                                            <p:attrNameLst>
                                              <p:attrName>style.visibility</p:attrName>
                                            </p:attrNameLst>
                                          </p:cBhvr>
                                          <p:to>
                                            <p:strVal val="visible"/>
                                          </p:to>
                                        </p:set>
                                        <p:anim calcmode="lin" valueType="num">
                                          <p:cBhvr>
                                            <p:cTn id="52" dur="250" fill="hold"/>
                                            <p:tgtEl>
                                              <p:spTgt spid="39"/>
                                            </p:tgtEl>
                                            <p:attrNameLst>
                                              <p:attrName>ppt_x</p:attrName>
                                            </p:attrNameLst>
                                          </p:cBhvr>
                                          <p:tavLst>
                                            <p:tav tm="0">
                                              <p:val>
                                                <p:strVal val="#ppt_x"/>
                                              </p:val>
                                            </p:tav>
                                            <p:tav tm="100000">
                                              <p:val>
                                                <p:strVal val="#ppt_x"/>
                                              </p:val>
                                            </p:tav>
                                          </p:tavLst>
                                        </p:anim>
                                        <p:anim calcmode="lin" valueType="num">
                                          <p:cBhvr>
                                            <p:cTn id="53" dur="250" fill="hold"/>
                                            <p:tgtEl>
                                              <p:spTgt spid="39"/>
                                            </p:tgtEl>
                                            <p:attrNameLst>
                                              <p:attrName>ppt_y</p:attrName>
                                            </p:attrNameLst>
                                          </p:cBhvr>
                                          <p:tavLst>
                                            <p:tav tm="0">
                                              <p:val>
                                                <p:strVal val="#ppt_y-#ppt_h/2"/>
                                              </p:val>
                                            </p:tav>
                                            <p:tav tm="100000">
                                              <p:val>
                                                <p:strVal val="#ppt_y"/>
                                              </p:val>
                                            </p:tav>
                                          </p:tavLst>
                                        </p:anim>
                                        <p:anim calcmode="lin" valueType="num">
                                          <p:cBhvr>
                                            <p:cTn id="54" dur="250" fill="hold"/>
                                            <p:tgtEl>
                                              <p:spTgt spid="39"/>
                                            </p:tgtEl>
                                            <p:attrNameLst>
                                              <p:attrName>ppt_w</p:attrName>
                                            </p:attrNameLst>
                                          </p:cBhvr>
                                          <p:tavLst>
                                            <p:tav tm="0">
                                              <p:val>
                                                <p:strVal val="#ppt_w"/>
                                              </p:val>
                                            </p:tav>
                                            <p:tav tm="100000">
                                              <p:val>
                                                <p:strVal val="#ppt_w"/>
                                              </p:val>
                                            </p:tav>
                                          </p:tavLst>
                                        </p:anim>
                                        <p:anim calcmode="lin" valueType="num">
                                          <p:cBhvr>
                                            <p:cTn id="55" dur="250" fill="hold"/>
                                            <p:tgtEl>
                                              <p:spTgt spid="39"/>
                                            </p:tgtEl>
                                            <p:attrNameLst>
                                              <p:attrName>ppt_h</p:attrName>
                                            </p:attrNameLst>
                                          </p:cBhvr>
                                          <p:tavLst>
                                            <p:tav tm="0">
                                              <p:val>
                                                <p:fltVal val="0"/>
                                              </p:val>
                                            </p:tav>
                                            <p:tav tm="100000">
                                              <p:val>
                                                <p:strVal val="#ppt_h"/>
                                              </p:val>
                                            </p:tav>
                                          </p:tavLst>
                                        </p:anim>
                                      </p:childTnLst>
                                    </p:cTn>
                                  </p:par>
                                  <p:par>
                                    <p:cTn id="56" presetID="17" presetClass="entr" presetSubtype="1" fill="hold" grpId="0" nodeType="withEffect">
                                      <p:stCondLst>
                                        <p:cond delay="200"/>
                                      </p:stCondLst>
                                      <p:iterate type="lt">
                                        <p:tmPct val="40000"/>
                                      </p:iterate>
                                      <p:childTnLst>
                                        <p:set>
                                          <p:cBhvr>
                                            <p:cTn id="57" dur="1" fill="hold">
                                              <p:stCondLst>
                                                <p:cond delay="0"/>
                                              </p:stCondLst>
                                            </p:cTn>
                                            <p:tgtEl>
                                              <p:spTgt spid="37"/>
                                            </p:tgtEl>
                                            <p:attrNameLst>
                                              <p:attrName>style.visibility</p:attrName>
                                            </p:attrNameLst>
                                          </p:cBhvr>
                                          <p:to>
                                            <p:strVal val="visible"/>
                                          </p:to>
                                        </p:set>
                                        <p:anim calcmode="lin" valueType="num">
                                          <p:cBhvr>
                                            <p:cTn id="58" dur="250" fill="hold"/>
                                            <p:tgtEl>
                                              <p:spTgt spid="37"/>
                                            </p:tgtEl>
                                            <p:attrNameLst>
                                              <p:attrName>ppt_x</p:attrName>
                                            </p:attrNameLst>
                                          </p:cBhvr>
                                          <p:tavLst>
                                            <p:tav tm="0">
                                              <p:val>
                                                <p:strVal val="#ppt_x"/>
                                              </p:val>
                                            </p:tav>
                                            <p:tav tm="100000">
                                              <p:val>
                                                <p:strVal val="#ppt_x"/>
                                              </p:val>
                                            </p:tav>
                                          </p:tavLst>
                                        </p:anim>
                                        <p:anim calcmode="lin" valueType="num">
                                          <p:cBhvr>
                                            <p:cTn id="59" dur="250" fill="hold"/>
                                            <p:tgtEl>
                                              <p:spTgt spid="37"/>
                                            </p:tgtEl>
                                            <p:attrNameLst>
                                              <p:attrName>ppt_y</p:attrName>
                                            </p:attrNameLst>
                                          </p:cBhvr>
                                          <p:tavLst>
                                            <p:tav tm="0">
                                              <p:val>
                                                <p:strVal val="#ppt_y-#ppt_h/2"/>
                                              </p:val>
                                            </p:tav>
                                            <p:tav tm="100000">
                                              <p:val>
                                                <p:strVal val="#ppt_y"/>
                                              </p:val>
                                            </p:tav>
                                          </p:tavLst>
                                        </p:anim>
                                        <p:anim calcmode="lin" valueType="num">
                                          <p:cBhvr>
                                            <p:cTn id="60" dur="250" fill="hold"/>
                                            <p:tgtEl>
                                              <p:spTgt spid="37"/>
                                            </p:tgtEl>
                                            <p:attrNameLst>
                                              <p:attrName>ppt_w</p:attrName>
                                            </p:attrNameLst>
                                          </p:cBhvr>
                                          <p:tavLst>
                                            <p:tav tm="0">
                                              <p:val>
                                                <p:strVal val="#ppt_w"/>
                                              </p:val>
                                            </p:tav>
                                            <p:tav tm="100000">
                                              <p:val>
                                                <p:strVal val="#ppt_w"/>
                                              </p:val>
                                            </p:tav>
                                          </p:tavLst>
                                        </p:anim>
                                        <p:anim calcmode="lin" valueType="num">
                                          <p:cBhvr>
                                            <p:cTn id="61" dur="250" fill="hold"/>
                                            <p:tgtEl>
                                              <p:spTgt spid="37"/>
                                            </p:tgtEl>
                                            <p:attrNameLst>
                                              <p:attrName>ppt_h</p:attrName>
                                            </p:attrNameLst>
                                          </p:cBhvr>
                                          <p:tavLst>
                                            <p:tav tm="0">
                                              <p:val>
                                                <p:fltVal val="0"/>
                                              </p:val>
                                            </p:tav>
                                            <p:tav tm="100000">
                                              <p:val>
                                                <p:strVal val="#ppt_h"/>
                                              </p:val>
                                            </p:tav>
                                          </p:tavLst>
                                        </p:anim>
                                      </p:childTnLst>
                                    </p:cTn>
                                  </p:par>
                                  <p:par>
                                    <p:cTn id="62" presetID="17" presetClass="entr" presetSubtype="1" fill="hold" grpId="0" nodeType="withEffect">
                                      <p:stCondLst>
                                        <p:cond delay="400"/>
                                      </p:stCondLst>
                                      <p:iterate type="lt">
                                        <p:tmPct val="40000"/>
                                      </p:iterate>
                                      <p:childTnLst>
                                        <p:set>
                                          <p:cBhvr>
                                            <p:cTn id="63" dur="1" fill="hold">
                                              <p:stCondLst>
                                                <p:cond delay="0"/>
                                              </p:stCondLst>
                                            </p:cTn>
                                            <p:tgtEl>
                                              <p:spTgt spid="35"/>
                                            </p:tgtEl>
                                            <p:attrNameLst>
                                              <p:attrName>style.visibility</p:attrName>
                                            </p:attrNameLst>
                                          </p:cBhvr>
                                          <p:to>
                                            <p:strVal val="visible"/>
                                          </p:to>
                                        </p:set>
                                        <p:anim calcmode="lin" valueType="num">
                                          <p:cBhvr>
                                            <p:cTn id="64" dur="250" fill="hold"/>
                                            <p:tgtEl>
                                              <p:spTgt spid="35"/>
                                            </p:tgtEl>
                                            <p:attrNameLst>
                                              <p:attrName>ppt_x</p:attrName>
                                            </p:attrNameLst>
                                          </p:cBhvr>
                                          <p:tavLst>
                                            <p:tav tm="0">
                                              <p:val>
                                                <p:strVal val="#ppt_x"/>
                                              </p:val>
                                            </p:tav>
                                            <p:tav tm="100000">
                                              <p:val>
                                                <p:strVal val="#ppt_x"/>
                                              </p:val>
                                            </p:tav>
                                          </p:tavLst>
                                        </p:anim>
                                        <p:anim calcmode="lin" valueType="num">
                                          <p:cBhvr>
                                            <p:cTn id="65" dur="250" fill="hold"/>
                                            <p:tgtEl>
                                              <p:spTgt spid="35"/>
                                            </p:tgtEl>
                                            <p:attrNameLst>
                                              <p:attrName>ppt_y</p:attrName>
                                            </p:attrNameLst>
                                          </p:cBhvr>
                                          <p:tavLst>
                                            <p:tav tm="0">
                                              <p:val>
                                                <p:strVal val="#ppt_y-#ppt_h/2"/>
                                              </p:val>
                                            </p:tav>
                                            <p:tav tm="100000">
                                              <p:val>
                                                <p:strVal val="#ppt_y"/>
                                              </p:val>
                                            </p:tav>
                                          </p:tavLst>
                                        </p:anim>
                                        <p:anim calcmode="lin" valueType="num">
                                          <p:cBhvr>
                                            <p:cTn id="66" dur="250" fill="hold"/>
                                            <p:tgtEl>
                                              <p:spTgt spid="35"/>
                                            </p:tgtEl>
                                            <p:attrNameLst>
                                              <p:attrName>ppt_w</p:attrName>
                                            </p:attrNameLst>
                                          </p:cBhvr>
                                          <p:tavLst>
                                            <p:tav tm="0">
                                              <p:val>
                                                <p:strVal val="#ppt_w"/>
                                              </p:val>
                                            </p:tav>
                                            <p:tav tm="100000">
                                              <p:val>
                                                <p:strVal val="#ppt_w"/>
                                              </p:val>
                                            </p:tav>
                                          </p:tavLst>
                                        </p:anim>
                                        <p:anim calcmode="lin" valueType="num">
                                          <p:cBhvr>
                                            <p:cTn id="67" dur="250" fill="hold"/>
                                            <p:tgtEl>
                                              <p:spTgt spid="35"/>
                                            </p:tgtEl>
                                            <p:attrNameLst>
                                              <p:attrName>ppt_h</p:attrName>
                                            </p:attrNameLst>
                                          </p:cBhvr>
                                          <p:tavLst>
                                            <p:tav tm="0">
                                              <p:val>
                                                <p:fltVal val="0"/>
                                              </p:val>
                                            </p:tav>
                                            <p:tav tm="100000">
                                              <p:val>
                                                <p:strVal val="#ppt_h"/>
                                              </p:val>
                                            </p:tav>
                                          </p:tavLst>
                                        </p:anim>
                                      </p:childTnLst>
                                    </p:cTn>
                                  </p:par>
                                  <p:par>
                                    <p:cTn id="68" presetID="17" presetClass="entr" presetSubtype="1" fill="hold" grpId="0" nodeType="withEffect">
                                      <p:stCondLst>
                                        <p:cond delay="600"/>
                                      </p:stCondLst>
                                      <p:iterate type="lt">
                                        <p:tmPct val="40000"/>
                                      </p:iterate>
                                      <p:childTnLst>
                                        <p:set>
                                          <p:cBhvr>
                                            <p:cTn id="69" dur="1" fill="hold">
                                              <p:stCondLst>
                                                <p:cond delay="0"/>
                                              </p:stCondLst>
                                            </p:cTn>
                                            <p:tgtEl>
                                              <p:spTgt spid="33"/>
                                            </p:tgtEl>
                                            <p:attrNameLst>
                                              <p:attrName>style.visibility</p:attrName>
                                            </p:attrNameLst>
                                          </p:cBhvr>
                                          <p:to>
                                            <p:strVal val="visible"/>
                                          </p:to>
                                        </p:set>
                                        <p:anim calcmode="lin" valueType="num">
                                          <p:cBhvr>
                                            <p:cTn id="70" dur="250" fill="hold"/>
                                            <p:tgtEl>
                                              <p:spTgt spid="33"/>
                                            </p:tgtEl>
                                            <p:attrNameLst>
                                              <p:attrName>ppt_x</p:attrName>
                                            </p:attrNameLst>
                                          </p:cBhvr>
                                          <p:tavLst>
                                            <p:tav tm="0">
                                              <p:val>
                                                <p:strVal val="#ppt_x"/>
                                              </p:val>
                                            </p:tav>
                                            <p:tav tm="100000">
                                              <p:val>
                                                <p:strVal val="#ppt_x"/>
                                              </p:val>
                                            </p:tav>
                                          </p:tavLst>
                                        </p:anim>
                                        <p:anim calcmode="lin" valueType="num">
                                          <p:cBhvr>
                                            <p:cTn id="71" dur="250" fill="hold"/>
                                            <p:tgtEl>
                                              <p:spTgt spid="33"/>
                                            </p:tgtEl>
                                            <p:attrNameLst>
                                              <p:attrName>ppt_y</p:attrName>
                                            </p:attrNameLst>
                                          </p:cBhvr>
                                          <p:tavLst>
                                            <p:tav tm="0">
                                              <p:val>
                                                <p:strVal val="#ppt_y-#ppt_h/2"/>
                                              </p:val>
                                            </p:tav>
                                            <p:tav tm="100000">
                                              <p:val>
                                                <p:strVal val="#ppt_y"/>
                                              </p:val>
                                            </p:tav>
                                          </p:tavLst>
                                        </p:anim>
                                        <p:anim calcmode="lin" valueType="num">
                                          <p:cBhvr>
                                            <p:cTn id="72" dur="250" fill="hold"/>
                                            <p:tgtEl>
                                              <p:spTgt spid="33"/>
                                            </p:tgtEl>
                                            <p:attrNameLst>
                                              <p:attrName>ppt_w</p:attrName>
                                            </p:attrNameLst>
                                          </p:cBhvr>
                                          <p:tavLst>
                                            <p:tav tm="0">
                                              <p:val>
                                                <p:strVal val="#ppt_w"/>
                                              </p:val>
                                            </p:tav>
                                            <p:tav tm="100000">
                                              <p:val>
                                                <p:strVal val="#ppt_w"/>
                                              </p:val>
                                            </p:tav>
                                          </p:tavLst>
                                        </p:anim>
                                        <p:anim calcmode="lin" valueType="num">
                                          <p:cBhvr>
                                            <p:cTn id="73" dur="250" fill="hold"/>
                                            <p:tgtEl>
                                              <p:spTgt spid="33"/>
                                            </p:tgtEl>
                                            <p:attrNameLst>
                                              <p:attrName>ppt_h</p:attrName>
                                            </p:attrNameLst>
                                          </p:cBhvr>
                                          <p:tavLst>
                                            <p:tav tm="0">
                                              <p:val>
                                                <p:fltVal val="0"/>
                                              </p:val>
                                            </p:tav>
                                            <p:tav tm="100000">
                                              <p:val>
                                                <p:strVal val="#ppt_h"/>
                                              </p:val>
                                            </p:tav>
                                          </p:tavLst>
                                        </p:anim>
                                      </p:childTnLst>
                                    </p:cTn>
                                  </p:par>
                                  <p:par>
                                    <p:cTn id="74" presetID="17" presetClass="entr" presetSubtype="1" fill="hold" grpId="0" nodeType="withEffect">
                                      <p:stCondLst>
                                        <p:cond delay="800"/>
                                      </p:stCondLst>
                                      <p:iterate type="lt">
                                        <p:tmPct val="40000"/>
                                      </p:iterate>
                                      <p:childTnLst>
                                        <p:set>
                                          <p:cBhvr>
                                            <p:cTn id="75" dur="1" fill="hold">
                                              <p:stCondLst>
                                                <p:cond delay="0"/>
                                              </p:stCondLst>
                                            </p:cTn>
                                            <p:tgtEl>
                                              <p:spTgt spid="31"/>
                                            </p:tgtEl>
                                            <p:attrNameLst>
                                              <p:attrName>style.visibility</p:attrName>
                                            </p:attrNameLst>
                                          </p:cBhvr>
                                          <p:to>
                                            <p:strVal val="visible"/>
                                          </p:to>
                                        </p:set>
                                        <p:anim calcmode="lin" valueType="num">
                                          <p:cBhvr>
                                            <p:cTn id="76" dur="250" fill="hold"/>
                                            <p:tgtEl>
                                              <p:spTgt spid="31"/>
                                            </p:tgtEl>
                                            <p:attrNameLst>
                                              <p:attrName>ppt_x</p:attrName>
                                            </p:attrNameLst>
                                          </p:cBhvr>
                                          <p:tavLst>
                                            <p:tav tm="0">
                                              <p:val>
                                                <p:strVal val="#ppt_x"/>
                                              </p:val>
                                            </p:tav>
                                            <p:tav tm="100000">
                                              <p:val>
                                                <p:strVal val="#ppt_x"/>
                                              </p:val>
                                            </p:tav>
                                          </p:tavLst>
                                        </p:anim>
                                        <p:anim calcmode="lin" valueType="num">
                                          <p:cBhvr>
                                            <p:cTn id="77" dur="250" fill="hold"/>
                                            <p:tgtEl>
                                              <p:spTgt spid="31"/>
                                            </p:tgtEl>
                                            <p:attrNameLst>
                                              <p:attrName>ppt_y</p:attrName>
                                            </p:attrNameLst>
                                          </p:cBhvr>
                                          <p:tavLst>
                                            <p:tav tm="0">
                                              <p:val>
                                                <p:strVal val="#ppt_y-#ppt_h/2"/>
                                              </p:val>
                                            </p:tav>
                                            <p:tav tm="100000">
                                              <p:val>
                                                <p:strVal val="#ppt_y"/>
                                              </p:val>
                                            </p:tav>
                                          </p:tavLst>
                                        </p:anim>
                                        <p:anim calcmode="lin" valueType="num">
                                          <p:cBhvr>
                                            <p:cTn id="78" dur="250" fill="hold"/>
                                            <p:tgtEl>
                                              <p:spTgt spid="31"/>
                                            </p:tgtEl>
                                            <p:attrNameLst>
                                              <p:attrName>ppt_w</p:attrName>
                                            </p:attrNameLst>
                                          </p:cBhvr>
                                          <p:tavLst>
                                            <p:tav tm="0">
                                              <p:val>
                                                <p:strVal val="#ppt_w"/>
                                              </p:val>
                                            </p:tav>
                                            <p:tav tm="100000">
                                              <p:val>
                                                <p:strVal val="#ppt_w"/>
                                              </p:val>
                                            </p:tav>
                                          </p:tavLst>
                                        </p:anim>
                                        <p:anim calcmode="lin" valueType="num">
                                          <p:cBhvr>
                                            <p:cTn id="79" dur="250" fill="hold"/>
                                            <p:tgtEl>
                                              <p:spTgt spid="31"/>
                                            </p:tgtEl>
                                            <p:attrNameLst>
                                              <p:attrName>ppt_h</p:attrName>
                                            </p:attrNameLst>
                                          </p:cBhvr>
                                          <p:tavLst>
                                            <p:tav tm="0">
                                              <p:val>
                                                <p:fltVal val="0"/>
                                              </p:val>
                                            </p:tav>
                                            <p:tav tm="100000">
                                              <p:val>
                                                <p:strVal val="#ppt_h"/>
                                              </p:val>
                                            </p:tav>
                                          </p:tavLst>
                                        </p:anim>
                                      </p:childTnLst>
                                    </p:cTn>
                                  </p:par>
                                </p:childTnLst>
                              </p:cTn>
                            </p:par>
                            <p:par>
                              <p:cTn id="80" fill="hold">
                                <p:stCondLst>
                                  <p:cond delay="4500"/>
                                </p:stCondLst>
                                <p:childTnLst>
                                  <p:par>
                                    <p:cTn id="81" presetID="22" presetClass="entr" presetSubtype="8" fill="hold" grpId="0" nodeType="after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wipe(left)">
                                          <p:cBhvr>
                                            <p:cTn id="83" dur="500"/>
                                            <p:tgtEl>
                                              <p:spTgt spid="38"/>
                                            </p:tgtEl>
                                          </p:cBhvr>
                                        </p:animEffect>
                                      </p:childTnLst>
                                    </p:cTn>
                                  </p:par>
                                  <p:par>
                                    <p:cTn id="84" presetID="22" presetClass="entr" presetSubtype="8" fill="hold" grpId="0" nodeType="withEffect">
                                      <p:stCondLst>
                                        <p:cond delay="200"/>
                                      </p:stCondLst>
                                      <p:childTnLst>
                                        <p:set>
                                          <p:cBhvr>
                                            <p:cTn id="85" dur="1" fill="hold">
                                              <p:stCondLst>
                                                <p:cond delay="0"/>
                                              </p:stCondLst>
                                            </p:cTn>
                                            <p:tgtEl>
                                              <p:spTgt spid="36"/>
                                            </p:tgtEl>
                                            <p:attrNameLst>
                                              <p:attrName>style.visibility</p:attrName>
                                            </p:attrNameLst>
                                          </p:cBhvr>
                                          <p:to>
                                            <p:strVal val="visible"/>
                                          </p:to>
                                        </p:set>
                                        <p:animEffect transition="in" filter="wipe(left)">
                                          <p:cBhvr>
                                            <p:cTn id="86" dur="500"/>
                                            <p:tgtEl>
                                              <p:spTgt spid="36"/>
                                            </p:tgtEl>
                                          </p:cBhvr>
                                        </p:animEffect>
                                      </p:childTnLst>
                                    </p:cTn>
                                  </p:par>
                                  <p:par>
                                    <p:cTn id="87" presetID="22" presetClass="entr" presetSubtype="8" fill="hold" grpId="0" nodeType="withEffect">
                                      <p:stCondLst>
                                        <p:cond delay="400"/>
                                      </p:stCondLst>
                                      <p:childTnLst>
                                        <p:set>
                                          <p:cBhvr>
                                            <p:cTn id="88" dur="1" fill="hold">
                                              <p:stCondLst>
                                                <p:cond delay="0"/>
                                              </p:stCondLst>
                                            </p:cTn>
                                            <p:tgtEl>
                                              <p:spTgt spid="34"/>
                                            </p:tgtEl>
                                            <p:attrNameLst>
                                              <p:attrName>style.visibility</p:attrName>
                                            </p:attrNameLst>
                                          </p:cBhvr>
                                          <p:to>
                                            <p:strVal val="visible"/>
                                          </p:to>
                                        </p:set>
                                        <p:animEffect transition="in" filter="wipe(left)">
                                          <p:cBhvr>
                                            <p:cTn id="89" dur="500"/>
                                            <p:tgtEl>
                                              <p:spTgt spid="34"/>
                                            </p:tgtEl>
                                          </p:cBhvr>
                                        </p:animEffect>
                                      </p:childTnLst>
                                    </p:cTn>
                                  </p:par>
                                  <p:par>
                                    <p:cTn id="90" presetID="22" presetClass="entr" presetSubtype="8" fill="hold" grpId="0" nodeType="withEffect">
                                      <p:stCondLst>
                                        <p:cond delay="600"/>
                                      </p:stCondLst>
                                      <p:childTnLst>
                                        <p:set>
                                          <p:cBhvr>
                                            <p:cTn id="91" dur="1" fill="hold">
                                              <p:stCondLst>
                                                <p:cond delay="0"/>
                                              </p:stCondLst>
                                            </p:cTn>
                                            <p:tgtEl>
                                              <p:spTgt spid="32"/>
                                            </p:tgtEl>
                                            <p:attrNameLst>
                                              <p:attrName>style.visibility</p:attrName>
                                            </p:attrNameLst>
                                          </p:cBhvr>
                                          <p:to>
                                            <p:strVal val="visible"/>
                                          </p:to>
                                        </p:set>
                                        <p:animEffect transition="in" filter="wipe(left)">
                                          <p:cBhvr>
                                            <p:cTn id="92" dur="500"/>
                                            <p:tgtEl>
                                              <p:spTgt spid="32"/>
                                            </p:tgtEl>
                                          </p:cBhvr>
                                        </p:animEffect>
                                      </p:childTnLst>
                                    </p:cTn>
                                  </p:par>
                                  <p:par>
                                    <p:cTn id="93" presetID="22" presetClass="entr" presetSubtype="8" fill="hold" grpId="0" nodeType="withEffect">
                                      <p:stCondLst>
                                        <p:cond delay="800"/>
                                      </p:stCondLst>
                                      <p:childTnLst>
                                        <p:set>
                                          <p:cBhvr>
                                            <p:cTn id="94" dur="1" fill="hold">
                                              <p:stCondLst>
                                                <p:cond delay="0"/>
                                              </p:stCondLst>
                                            </p:cTn>
                                            <p:tgtEl>
                                              <p:spTgt spid="30"/>
                                            </p:tgtEl>
                                            <p:attrNameLst>
                                              <p:attrName>style.visibility</p:attrName>
                                            </p:attrNameLst>
                                          </p:cBhvr>
                                          <p:to>
                                            <p:strVal val="visible"/>
                                          </p:to>
                                        </p:set>
                                        <p:animEffect transition="in" filter="wipe(left)">
                                          <p:cBhvr>
                                            <p:cTn id="9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30" grpId="0"/>
          <p:bldP spid="31" grpId="0"/>
          <p:bldP spid="32" grpId="0"/>
          <p:bldP spid="33" grpId="0"/>
          <p:bldP spid="34" grpId="0"/>
          <p:bldP spid="35" grpId="0"/>
          <p:bldP spid="36" grpId="0"/>
          <p:bldP spid="37" grpId="0"/>
          <p:bldP spid="38" grpId="0"/>
          <p:bldP spid="39" grpId="0"/>
          <p:bldP spid="41"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66"/>
          <p:cNvGrpSpPr/>
          <p:nvPr/>
        </p:nvGrpSpPr>
        <p:grpSpPr bwMode="auto">
          <a:xfrm>
            <a:off x="395641" y="952414"/>
            <a:ext cx="4453517" cy="3744623"/>
            <a:chOff x="720" y="839"/>
            <a:chExt cx="3740" cy="3146"/>
          </a:xfrm>
          <a:solidFill>
            <a:srgbClr val="E8E8E6"/>
          </a:solidFill>
        </p:grpSpPr>
        <p:sp>
          <p:nvSpPr>
            <p:cNvPr id="28" name="Freeform 67"/>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9" name="Freeform 68"/>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0" name="Freeform 69"/>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1" name="Freeform 70"/>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2" name="Freeform 71"/>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3" name="Freeform 72"/>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4" name="Freeform 73"/>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5" name="Freeform 74"/>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6" name="Freeform 75"/>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7" name="Freeform 76"/>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8" name="Freeform 77"/>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9" name="Freeform 78"/>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0" name="Freeform 79"/>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1" name="Freeform 80"/>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2" name="Freeform 81"/>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Freeform 82"/>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4" name="Freeform 83"/>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5" name="Freeform 84"/>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6" name="Freeform 85"/>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7" name="Freeform 86"/>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8" name="Freeform 87"/>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9" name="Freeform 88"/>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0" name="Freeform 89"/>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1" name="Freeform 90"/>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2" name="Freeform 91"/>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3" name="Freeform 92"/>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4" name="Freeform 93"/>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5" name="Freeform 94"/>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6" name="Freeform 95"/>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7" name="Freeform 96"/>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8" name="Freeform 97"/>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9" name="Freeform 98"/>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0" name="Freeform 99"/>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1" name="Freeform 100"/>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2" name="Freeform 101"/>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3" name="Freeform 102"/>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4" name="Freeform 103"/>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5" name="Freeform 104"/>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6" name="Freeform 105"/>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7" name="Freeform 106"/>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8" name="Freeform 107"/>
            <p:cNvSpPr/>
            <p:nvPr/>
          </p:nvSpPr>
          <p:spPr bwMode="gray">
            <a:xfrm>
              <a:off x="2016"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9" name="Freeform 108"/>
            <p:cNvSpPr/>
            <p:nvPr/>
          </p:nvSpPr>
          <p:spPr bwMode="gray">
            <a:xfrm>
              <a:off x="2016"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0" name="Freeform 109"/>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1" name="Freeform 110"/>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2" name="Freeform 111"/>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3" name="Freeform 112"/>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4" name="Freeform 113"/>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5" name="Freeform 114"/>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6" name="Freeform 115"/>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7" name="Freeform 116"/>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8" name="Freeform 117"/>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9" name="Freeform 118"/>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0" name="Freeform 119"/>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1" name="Freeform 120"/>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2" name="Freeform 121"/>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3" name="Freeform 122"/>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4" name="Freeform 123"/>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5" name="Freeform 124"/>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6" name="Freeform 125"/>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close/>
                </a:path>
              </a:pathLst>
            </a:custGeom>
            <a:grpFill/>
            <a:ln w="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7" name="Freeform 126"/>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8" name="Freeform 127"/>
            <p:cNvSpPr/>
            <p:nvPr/>
          </p:nvSpPr>
          <p:spPr bwMode="gray">
            <a:xfrm>
              <a:off x="2736" y="2154"/>
              <a:ext cx="464" cy="664"/>
            </a:xfrm>
            <a:custGeom>
              <a:avLst/>
              <a:gdLst>
                <a:gd name="T0" fmla="*/ 2 w 929"/>
                <a:gd name="T1" fmla="*/ 106 h 1329"/>
                <a:gd name="T2" fmla="*/ 21 w 929"/>
                <a:gd name="T3" fmla="*/ 126 h 1329"/>
                <a:gd name="T4" fmla="*/ 31 w 929"/>
                <a:gd name="T5" fmla="*/ 148 h 1329"/>
                <a:gd name="T6" fmla="*/ 26 w 929"/>
                <a:gd name="T7" fmla="*/ 170 h 1329"/>
                <a:gd name="T8" fmla="*/ 43 w 929"/>
                <a:gd name="T9" fmla="*/ 183 h 1329"/>
                <a:gd name="T10" fmla="*/ 68 w 929"/>
                <a:gd name="T11" fmla="*/ 187 h 1329"/>
                <a:gd name="T12" fmla="*/ 79 w 929"/>
                <a:gd name="T13" fmla="*/ 172 h 1329"/>
                <a:gd name="T14" fmla="*/ 78 w 929"/>
                <a:gd name="T15" fmla="*/ 153 h 1329"/>
                <a:gd name="T16" fmla="*/ 72 w 929"/>
                <a:gd name="T17" fmla="*/ 108 h 1329"/>
                <a:gd name="T18" fmla="*/ 92 w 929"/>
                <a:gd name="T19" fmla="*/ 113 h 1329"/>
                <a:gd name="T20" fmla="*/ 109 w 929"/>
                <a:gd name="T21" fmla="*/ 126 h 1329"/>
                <a:gd name="T22" fmla="*/ 143 w 929"/>
                <a:gd name="T23" fmla="*/ 150 h 1329"/>
                <a:gd name="T24" fmla="*/ 140 w 929"/>
                <a:gd name="T25" fmla="*/ 174 h 1329"/>
                <a:gd name="T26" fmla="*/ 112 w 929"/>
                <a:gd name="T27" fmla="*/ 189 h 1329"/>
                <a:gd name="T28" fmla="*/ 99 w 929"/>
                <a:gd name="T29" fmla="*/ 204 h 1329"/>
                <a:gd name="T30" fmla="*/ 71 w 929"/>
                <a:gd name="T31" fmla="*/ 199 h 1329"/>
                <a:gd name="T32" fmla="*/ 65 w 929"/>
                <a:gd name="T33" fmla="*/ 222 h 1329"/>
                <a:gd name="T34" fmla="*/ 70 w 929"/>
                <a:gd name="T35" fmla="*/ 249 h 1329"/>
                <a:gd name="T36" fmla="*/ 48 w 929"/>
                <a:gd name="T37" fmla="*/ 267 h 1329"/>
                <a:gd name="T38" fmla="*/ 53 w 929"/>
                <a:gd name="T39" fmla="*/ 285 h 1329"/>
                <a:gd name="T40" fmla="*/ 63 w 929"/>
                <a:gd name="T41" fmla="*/ 304 h 1329"/>
                <a:gd name="T42" fmla="*/ 110 w 929"/>
                <a:gd name="T43" fmla="*/ 308 h 1329"/>
                <a:gd name="T44" fmla="*/ 142 w 929"/>
                <a:gd name="T45" fmla="*/ 313 h 1329"/>
                <a:gd name="T46" fmla="*/ 172 w 929"/>
                <a:gd name="T47" fmla="*/ 324 h 1329"/>
                <a:gd name="T48" fmla="*/ 188 w 929"/>
                <a:gd name="T49" fmla="*/ 330 h 1329"/>
                <a:gd name="T50" fmla="*/ 181 w 929"/>
                <a:gd name="T51" fmla="*/ 308 h 1329"/>
                <a:gd name="T52" fmla="*/ 202 w 929"/>
                <a:gd name="T53" fmla="*/ 290 h 1329"/>
                <a:gd name="T54" fmla="*/ 178 w 929"/>
                <a:gd name="T55" fmla="*/ 276 h 1329"/>
                <a:gd name="T56" fmla="*/ 200 w 929"/>
                <a:gd name="T57" fmla="*/ 270 h 1329"/>
                <a:gd name="T58" fmla="*/ 231 w 929"/>
                <a:gd name="T59" fmla="*/ 266 h 1329"/>
                <a:gd name="T60" fmla="*/ 218 w 929"/>
                <a:gd name="T61" fmla="*/ 241 h 1329"/>
                <a:gd name="T62" fmla="*/ 202 w 929"/>
                <a:gd name="T63" fmla="*/ 211 h 1329"/>
                <a:gd name="T64" fmla="*/ 210 w 929"/>
                <a:gd name="T65" fmla="*/ 167 h 1329"/>
                <a:gd name="T66" fmla="*/ 200 w 929"/>
                <a:gd name="T67" fmla="*/ 112 h 1329"/>
                <a:gd name="T68" fmla="*/ 196 w 929"/>
                <a:gd name="T69" fmla="*/ 65 h 1329"/>
                <a:gd name="T70" fmla="*/ 214 w 929"/>
                <a:gd name="T71" fmla="*/ 21 h 1329"/>
                <a:gd name="T72" fmla="*/ 206 w 929"/>
                <a:gd name="T73" fmla="*/ 0 h 1329"/>
                <a:gd name="T74" fmla="*/ 182 w 929"/>
                <a:gd name="T75" fmla="*/ 10 h 1329"/>
                <a:gd name="T76" fmla="*/ 164 w 929"/>
                <a:gd name="T77" fmla="*/ 44 h 1329"/>
                <a:gd name="T78" fmla="*/ 129 w 929"/>
                <a:gd name="T79" fmla="*/ 87 h 1329"/>
                <a:gd name="T80" fmla="*/ 99 w 929"/>
                <a:gd name="T81" fmla="*/ 84 h 1329"/>
                <a:gd name="T82" fmla="*/ 74 w 929"/>
                <a:gd name="T83" fmla="*/ 70 h 1329"/>
                <a:gd name="T84" fmla="*/ 72 w 929"/>
                <a:gd name="T85" fmla="*/ 42 h 1329"/>
                <a:gd name="T86" fmla="*/ 68 w 929"/>
                <a:gd name="T87" fmla="*/ 18 h 1329"/>
                <a:gd name="T88" fmla="*/ 43 w 929"/>
                <a:gd name="T89" fmla="*/ 42 h 1329"/>
                <a:gd name="T90" fmla="*/ 26 w 929"/>
                <a:gd name="T91" fmla="*/ 90 h 13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929"/>
                <a:gd name="T139" fmla="*/ 0 h 1329"/>
                <a:gd name="T140" fmla="*/ 929 w 929"/>
                <a:gd name="T141" fmla="*/ 1329 h 13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929" h="1329">
                  <a:moveTo>
                    <a:pt x="0" y="406"/>
                  </a:moveTo>
                  <a:lnTo>
                    <a:pt x="8" y="425"/>
                  </a:lnTo>
                  <a:lnTo>
                    <a:pt x="36" y="461"/>
                  </a:lnTo>
                  <a:lnTo>
                    <a:pt x="87" y="504"/>
                  </a:lnTo>
                  <a:lnTo>
                    <a:pt x="85" y="538"/>
                  </a:lnTo>
                  <a:lnTo>
                    <a:pt x="124" y="595"/>
                  </a:lnTo>
                  <a:lnTo>
                    <a:pt x="107" y="636"/>
                  </a:lnTo>
                  <a:lnTo>
                    <a:pt x="107" y="681"/>
                  </a:lnTo>
                  <a:lnTo>
                    <a:pt x="150" y="697"/>
                  </a:lnTo>
                  <a:lnTo>
                    <a:pt x="174" y="732"/>
                  </a:lnTo>
                  <a:lnTo>
                    <a:pt x="239" y="762"/>
                  </a:lnTo>
                  <a:lnTo>
                    <a:pt x="272" y="748"/>
                  </a:lnTo>
                  <a:lnTo>
                    <a:pt x="278" y="705"/>
                  </a:lnTo>
                  <a:lnTo>
                    <a:pt x="317" y="689"/>
                  </a:lnTo>
                  <a:lnTo>
                    <a:pt x="335" y="648"/>
                  </a:lnTo>
                  <a:lnTo>
                    <a:pt x="315" y="612"/>
                  </a:lnTo>
                  <a:lnTo>
                    <a:pt x="264" y="593"/>
                  </a:lnTo>
                  <a:lnTo>
                    <a:pt x="288" y="435"/>
                  </a:lnTo>
                  <a:lnTo>
                    <a:pt x="319" y="451"/>
                  </a:lnTo>
                  <a:lnTo>
                    <a:pt x="370" y="453"/>
                  </a:lnTo>
                  <a:lnTo>
                    <a:pt x="372" y="484"/>
                  </a:lnTo>
                  <a:lnTo>
                    <a:pt x="439" y="504"/>
                  </a:lnTo>
                  <a:lnTo>
                    <a:pt x="563" y="559"/>
                  </a:lnTo>
                  <a:lnTo>
                    <a:pt x="575" y="603"/>
                  </a:lnTo>
                  <a:lnTo>
                    <a:pt x="550" y="646"/>
                  </a:lnTo>
                  <a:lnTo>
                    <a:pt x="561" y="697"/>
                  </a:lnTo>
                  <a:lnTo>
                    <a:pt x="557" y="750"/>
                  </a:lnTo>
                  <a:lnTo>
                    <a:pt x="449" y="758"/>
                  </a:lnTo>
                  <a:lnTo>
                    <a:pt x="449" y="807"/>
                  </a:lnTo>
                  <a:lnTo>
                    <a:pt x="396" y="819"/>
                  </a:lnTo>
                  <a:lnTo>
                    <a:pt x="349" y="793"/>
                  </a:lnTo>
                  <a:lnTo>
                    <a:pt x="286" y="797"/>
                  </a:lnTo>
                  <a:lnTo>
                    <a:pt x="288" y="851"/>
                  </a:lnTo>
                  <a:lnTo>
                    <a:pt x="260" y="890"/>
                  </a:lnTo>
                  <a:lnTo>
                    <a:pt x="305" y="921"/>
                  </a:lnTo>
                  <a:lnTo>
                    <a:pt x="282" y="998"/>
                  </a:lnTo>
                  <a:lnTo>
                    <a:pt x="292" y="1057"/>
                  </a:lnTo>
                  <a:lnTo>
                    <a:pt x="195" y="1071"/>
                  </a:lnTo>
                  <a:lnTo>
                    <a:pt x="211" y="1093"/>
                  </a:lnTo>
                  <a:lnTo>
                    <a:pt x="215" y="1142"/>
                  </a:lnTo>
                  <a:lnTo>
                    <a:pt x="191" y="1156"/>
                  </a:lnTo>
                  <a:lnTo>
                    <a:pt x="252" y="1217"/>
                  </a:lnTo>
                  <a:lnTo>
                    <a:pt x="345" y="1191"/>
                  </a:lnTo>
                  <a:lnTo>
                    <a:pt x="443" y="1232"/>
                  </a:lnTo>
                  <a:lnTo>
                    <a:pt x="506" y="1280"/>
                  </a:lnTo>
                  <a:lnTo>
                    <a:pt x="571" y="1254"/>
                  </a:lnTo>
                  <a:lnTo>
                    <a:pt x="642" y="1299"/>
                  </a:lnTo>
                  <a:lnTo>
                    <a:pt x="689" y="1299"/>
                  </a:lnTo>
                  <a:lnTo>
                    <a:pt x="691" y="1329"/>
                  </a:lnTo>
                  <a:lnTo>
                    <a:pt x="754" y="1323"/>
                  </a:lnTo>
                  <a:lnTo>
                    <a:pt x="756" y="1270"/>
                  </a:lnTo>
                  <a:lnTo>
                    <a:pt x="727" y="1234"/>
                  </a:lnTo>
                  <a:lnTo>
                    <a:pt x="748" y="1205"/>
                  </a:lnTo>
                  <a:lnTo>
                    <a:pt x="811" y="1163"/>
                  </a:lnTo>
                  <a:lnTo>
                    <a:pt x="776" y="1142"/>
                  </a:lnTo>
                  <a:lnTo>
                    <a:pt x="715" y="1104"/>
                  </a:lnTo>
                  <a:lnTo>
                    <a:pt x="733" y="1069"/>
                  </a:lnTo>
                  <a:lnTo>
                    <a:pt x="802" y="1083"/>
                  </a:lnTo>
                  <a:lnTo>
                    <a:pt x="880" y="1089"/>
                  </a:lnTo>
                  <a:lnTo>
                    <a:pt x="926" y="1065"/>
                  </a:lnTo>
                  <a:lnTo>
                    <a:pt x="929" y="1014"/>
                  </a:lnTo>
                  <a:lnTo>
                    <a:pt x="874" y="967"/>
                  </a:lnTo>
                  <a:lnTo>
                    <a:pt x="837" y="906"/>
                  </a:lnTo>
                  <a:lnTo>
                    <a:pt x="809" y="845"/>
                  </a:lnTo>
                  <a:lnTo>
                    <a:pt x="811" y="736"/>
                  </a:lnTo>
                  <a:lnTo>
                    <a:pt x="843" y="671"/>
                  </a:lnTo>
                  <a:lnTo>
                    <a:pt x="819" y="583"/>
                  </a:lnTo>
                  <a:lnTo>
                    <a:pt x="800" y="449"/>
                  </a:lnTo>
                  <a:lnTo>
                    <a:pt x="837" y="351"/>
                  </a:lnTo>
                  <a:lnTo>
                    <a:pt x="786" y="262"/>
                  </a:lnTo>
                  <a:lnTo>
                    <a:pt x="829" y="209"/>
                  </a:lnTo>
                  <a:lnTo>
                    <a:pt x="859" y="85"/>
                  </a:lnTo>
                  <a:lnTo>
                    <a:pt x="859" y="18"/>
                  </a:lnTo>
                  <a:lnTo>
                    <a:pt x="825" y="0"/>
                  </a:lnTo>
                  <a:lnTo>
                    <a:pt x="788" y="59"/>
                  </a:lnTo>
                  <a:lnTo>
                    <a:pt x="731" y="40"/>
                  </a:lnTo>
                  <a:lnTo>
                    <a:pt x="678" y="99"/>
                  </a:lnTo>
                  <a:lnTo>
                    <a:pt x="658" y="179"/>
                  </a:lnTo>
                  <a:lnTo>
                    <a:pt x="561" y="309"/>
                  </a:lnTo>
                  <a:lnTo>
                    <a:pt x="516" y="349"/>
                  </a:lnTo>
                  <a:lnTo>
                    <a:pt x="487" y="321"/>
                  </a:lnTo>
                  <a:lnTo>
                    <a:pt x="396" y="337"/>
                  </a:lnTo>
                  <a:lnTo>
                    <a:pt x="355" y="284"/>
                  </a:lnTo>
                  <a:lnTo>
                    <a:pt x="296" y="282"/>
                  </a:lnTo>
                  <a:lnTo>
                    <a:pt x="254" y="242"/>
                  </a:lnTo>
                  <a:lnTo>
                    <a:pt x="290" y="168"/>
                  </a:lnTo>
                  <a:lnTo>
                    <a:pt x="305" y="122"/>
                  </a:lnTo>
                  <a:lnTo>
                    <a:pt x="272" y="73"/>
                  </a:lnTo>
                  <a:lnTo>
                    <a:pt x="207" y="91"/>
                  </a:lnTo>
                  <a:lnTo>
                    <a:pt x="172" y="170"/>
                  </a:lnTo>
                  <a:lnTo>
                    <a:pt x="158" y="307"/>
                  </a:lnTo>
                  <a:lnTo>
                    <a:pt x="107" y="362"/>
                  </a:lnTo>
                  <a:lnTo>
                    <a:pt x="0" y="406"/>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9" name="Freeform 128"/>
            <p:cNvSpPr/>
            <p:nvPr/>
          </p:nvSpPr>
          <p:spPr bwMode="gray">
            <a:xfrm>
              <a:off x="3987" y="3238"/>
              <a:ext cx="121" cy="305"/>
            </a:xfrm>
            <a:custGeom>
              <a:avLst/>
              <a:gdLst>
                <a:gd name="T0" fmla="*/ 43 w 242"/>
                <a:gd name="T1" fmla="*/ 1 h 610"/>
                <a:gd name="T2" fmla="*/ 39 w 242"/>
                <a:gd name="T3" fmla="*/ 6 h 610"/>
                <a:gd name="T4" fmla="*/ 33 w 242"/>
                <a:gd name="T5" fmla="*/ 11 h 610"/>
                <a:gd name="T6" fmla="*/ 28 w 242"/>
                <a:gd name="T7" fmla="*/ 16 h 610"/>
                <a:gd name="T8" fmla="*/ 22 w 242"/>
                <a:gd name="T9" fmla="*/ 24 h 610"/>
                <a:gd name="T10" fmla="*/ 19 w 242"/>
                <a:gd name="T11" fmla="*/ 30 h 610"/>
                <a:gd name="T12" fmla="*/ 16 w 242"/>
                <a:gd name="T13" fmla="*/ 37 h 610"/>
                <a:gd name="T14" fmla="*/ 11 w 242"/>
                <a:gd name="T15" fmla="*/ 47 h 610"/>
                <a:gd name="T16" fmla="*/ 5 w 242"/>
                <a:gd name="T17" fmla="*/ 58 h 610"/>
                <a:gd name="T18" fmla="*/ 1 w 242"/>
                <a:gd name="T19" fmla="*/ 67 h 610"/>
                <a:gd name="T20" fmla="*/ 1 w 242"/>
                <a:gd name="T21" fmla="*/ 77 h 610"/>
                <a:gd name="T22" fmla="*/ 4 w 242"/>
                <a:gd name="T23" fmla="*/ 88 h 610"/>
                <a:gd name="T24" fmla="*/ 5 w 242"/>
                <a:gd name="T25" fmla="*/ 99 h 610"/>
                <a:gd name="T26" fmla="*/ 3 w 242"/>
                <a:gd name="T27" fmla="*/ 108 h 610"/>
                <a:gd name="T28" fmla="*/ 6 w 242"/>
                <a:gd name="T29" fmla="*/ 114 h 610"/>
                <a:gd name="T30" fmla="*/ 15 w 242"/>
                <a:gd name="T31" fmla="*/ 119 h 610"/>
                <a:gd name="T32" fmla="*/ 22 w 242"/>
                <a:gd name="T33" fmla="*/ 129 h 610"/>
                <a:gd name="T34" fmla="*/ 28 w 242"/>
                <a:gd name="T35" fmla="*/ 135 h 610"/>
                <a:gd name="T36" fmla="*/ 33 w 242"/>
                <a:gd name="T37" fmla="*/ 139 h 610"/>
                <a:gd name="T38" fmla="*/ 35 w 242"/>
                <a:gd name="T39" fmla="*/ 146 h 610"/>
                <a:gd name="T40" fmla="*/ 37 w 242"/>
                <a:gd name="T41" fmla="*/ 152 h 610"/>
                <a:gd name="T42" fmla="*/ 41 w 242"/>
                <a:gd name="T43" fmla="*/ 152 h 610"/>
                <a:gd name="T44" fmla="*/ 42 w 242"/>
                <a:gd name="T45" fmla="*/ 146 h 610"/>
                <a:gd name="T46" fmla="*/ 42 w 242"/>
                <a:gd name="T47" fmla="*/ 135 h 610"/>
                <a:gd name="T48" fmla="*/ 45 w 242"/>
                <a:gd name="T49" fmla="*/ 123 h 610"/>
                <a:gd name="T50" fmla="*/ 51 w 242"/>
                <a:gd name="T51" fmla="*/ 114 h 610"/>
                <a:gd name="T52" fmla="*/ 55 w 242"/>
                <a:gd name="T53" fmla="*/ 103 h 610"/>
                <a:gd name="T54" fmla="*/ 57 w 242"/>
                <a:gd name="T55" fmla="*/ 86 h 610"/>
                <a:gd name="T56" fmla="*/ 58 w 242"/>
                <a:gd name="T57" fmla="*/ 66 h 610"/>
                <a:gd name="T58" fmla="*/ 58 w 242"/>
                <a:gd name="T59" fmla="*/ 51 h 610"/>
                <a:gd name="T60" fmla="*/ 60 w 242"/>
                <a:gd name="T61" fmla="*/ 39 h 610"/>
                <a:gd name="T62" fmla="*/ 60 w 242"/>
                <a:gd name="T63" fmla="*/ 28 h 610"/>
                <a:gd name="T64" fmla="*/ 56 w 242"/>
                <a:gd name="T65" fmla="*/ 19 h 610"/>
                <a:gd name="T66" fmla="*/ 52 w 242"/>
                <a:gd name="T67" fmla="*/ 10 h 610"/>
                <a:gd name="T68" fmla="*/ 47 w 242"/>
                <a:gd name="T69" fmla="*/ 2 h 610"/>
                <a:gd name="T70" fmla="*/ 44 w 242"/>
                <a:gd name="T71" fmla="*/ 0 h 6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2"/>
                <a:gd name="T109" fmla="*/ 0 h 610"/>
                <a:gd name="T110" fmla="*/ 242 w 242"/>
                <a:gd name="T111" fmla="*/ 610 h 61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2" h="610">
                  <a:moveTo>
                    <a:pt x="173" y="0"/>
                  </a:moveTo>
                  <a:lnTo>
                    <a:pt x="172" y="4"/>
                  </a:lnTo>
                  <a:lnTo>
                    <a:pt x="164" y="12"/>
                  </a:lnTo>
                  <a:lnTo>
                    <a:pt x="154" y="24"/>
                  </a:lnTo>
                  <a:lnTo>
                    <a:pt x="144" y="36"/>
                  </a:lnTo>
                  <a:lnTo>
                    <a:pt x="132" y="44"/>
                  </a:lnTo>
                  <a:lnTo>
                    <a:pt x="122" y="49"/>
                  </a:lnTo>
                  <a:lnTo>
                    <a:pt x="111" y="63"/>
                  </a:lnTo>
                  <a:lnTo>
                    <a:pt x="97" y="79"/>
                  </a:lnTo>
                  <a:lnTo>
                    <a:pt x="87" y="97"/>
                  </a:lnTo>
                  <a:lnTo>
                    <a:pt x="77" y="112"/>
                  </a:lnTo>
                  <a:lnTo>
                    <a:pt x="73" y="122"/>
                  </a:lnTo>
                  <a:lnTo>
                    <a:pt x="71" y="132"/>
                  </a:lnTo>
                  <a:lnTo>
                    <a:pt x="63" y="148"/>
                  </a:lnTo>
                  <a:lnTo>
                    <a:pt x="53" y="168"/>
                  </a:lnTo>
                  <a:lnTo>
                    <a:pt x="44" y="189"/>
                  </a:lnTo>
                  <a:lnTo>
                    <a:pt x="32" y="213"/>
                  </a:lnTo>
                  <a:lnTo>
                    <a:pt x="20" y="234"/>
                  </a:lnTo>
                  <a:lnTo>
                    <a:pt x="10" y="254"/>
                  </a:lnTo>
                  <a:lnTo>
                    <a:pt x="4" y="268"/>
                  </a:lnTo>
                  <a:lnTo>
                    <a:pt x="0" y="288"/>
                  </a:lnTo>
                  <a:lnTo>
                    <a:pt x="2" y="309"/>
                  </a:lnTo>
                  <a:lnTo>
                    <a:pt x="8" y="331"/>
                  </a:lnTo>
                  <a:lnTo>
                    <a:pt x="14" y="354"/>
                  </a:lnTo>
                  <a:lnTo>
                    <a:pt x="18" y="376"/>
                  </a:lnTo>
                  <a:lnTo>
                    <a:pt x="18" y="396"/>
                  </a:lnTo>
                  <a:lnTo>
                    <a:pt x="14" y="414"/>
                  </a:lnTo>
                  <a:lnTo>
                    <a:pt x="12" y="431"/>
                  </a:lnTo>
                  <a:lnTo>
                    <a:pt x="14" y="445"/>
                  </a:lnTo>
                  <a:lnTo>
                    <a:pt x="24" y="455"/>
                  </a:lnTo>
                  <a:lnTo>
                    <a:pt x="42" y="467"/>
                  </a:lnTo>
                  <a:lnTo>
                    <a:pt x="57" y="477"/>
                  </a:lnTo>
                  <a:lnTo>
                    <a:pt x="71" y="492"/>
                  </a:lnTo>
                  <a:lnTo>
                    <a:pt x="85" y="514"/>
                  </a:lnTo>
                  <a:lnTo>
                    <a:pt x="99" y="530"/>
                  </a:lnTo>
                  <a:lnTo>
                    <a:pt x="111" y="540"/>
                  </a:lnTo>
                  <a:lnTo>
                    <a:pt x="122" y="547"/>
                  </a:lnTo>
                  <a:lnTo>
                    <a:pt x="130" y="555"/>
                  </a:lnTo>
                  <a:lnTo>
                    <a:pt x="136" y="569"/>
                  </a:lnTo>
                  <a:lnTo>
                    <a:pt x="140" y="583"/>
                  </a:lnTo>
                  <a:lnTo>
                    <a:pt x="144" y="597"/>
                  </a:lnTo>
                  <a:lnTo>
                    <a:pt x="148" y="606"/>
                  </a:lnTo>
                  <a:lnTo>
                    <a:pt x="154" y="610"/>
                  </a:lnTo>
                  <a:lnTo>
                    <a:pt x="162" y="606"/>
                  </a:lnTo>
                  <a:lnTo>
                    <a:pt x="168" y="597"/>
                  </a:lnTo>
                  <a:lnTo>
                    <a:pt x="168" y="581"/>
                  </a:lnTo>
                  <a:lnTo>
                    <a:pt x="168" y="559"/>
                  </a:lnTo>
                  <a:lnTo>
                    <a:pt x="168" y="538"/>
                  </a:lnTo>
                  <a:lnTo>
                    <a:pt x="172" y="516"/>
                  </a:lnTo>
                  <a:lnTo>
                    <a:pt x="179" y="494"/>
                  </a:lnTo>
                  <a:lnTo>
                    <a:pt x="189" y="475"/>
                  </a:lnTo>
                  <a:lnTo>
                    <a:pt x="201" y="457"/>
                  </a:lnTo>
                  <a:lnTo>
                    <a:pt x="211" y="435"/>
                  </a:lnTo>
                  <a:lnTo>
                    <a:pt x="217" y="412"/>
                  </a:lnTo>
                  <a:lnTo>
                    <a:pt x="221" y="380"/>
                  </a:lnTo>
                  <a:lnTo>
                    <a:pt x="225" y="343"/>
                  </a:lnTo>
                  <a:lnTo>
                    <a:pt x="227" y="303"/>
                  </a:lnTo>
                  <a:lnTo>
                    <a:pt x="229" y="264"/>
                  </a:lnTo>
                  <a:lnTo>
                    <a:pt x="227" y="231"/>
                  </a:lnTo>
                  <a:lnTo>
                    <a:pt x="229" y="203"/>
                  </a:lnTo>
                  <a:lnTo>
                    <a:pt x="233" y="179"/>
                  </a:lnTo>
                  <a:lnTo>
                    <a:pt x="240" y="156"/>
                  </a:lnTo>
                  <a:lnTo>
                    <a:pt x="242" y="134"/>
                  </a:lnTo>
                  <a:lnTo>
                    <a:pt x="238" y="112"/>
                  </a:lnTo>
                  <a:lnTo>
                    <a:pt x="229" y="89"/>
                  </a:lnTo>
                  <a:lnTo>
                    <a:pt x="223" y="73"/>
                  </a:lnTo>
                  <a:lnTo>
                    <a:pt x="215" y="59"/>
                  </a:lnTo>
                  <a:lnTo>
                    <a:pt x="207" y="42"/>
                  </a:lnTo>
                  <a:lnTo>
                    <a:pt x="195" y="22"/>
                  </a:lnTo>
                  <a:lnTo>
                    <a:pt x="185" y="10"/>
                  </a:lnTo>
                  <a:lnTo>
                    <a:pt x="177" y="2"/>
                  </a:lnTo>
                  <a:lnTo>
                    <a:pt x="173" y="0"/>
                  </a:lnTo>
                </a:path>
              </a:pathLst>
            </a:custGeom>
            <a:grpFill/>
            <a:ln w="6350">
              <a:solidFill>
                <a:schemeClr val="tx1">
                  <a:lumMod val="85000"/>
                  <a:lumOff val="15000"/>
                </a:schemeClr>
              </a:solid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sp>
        <p:nvSpPr>
          <p:cNvPr id="90" name="Freeform 78"/>
          <p:cNvSpPr/>
          <p:nvPr/>
        </p:nvSpPr>
        <p:spPr bwMode="gray">
          <a:xfrm>
            <a:off x="3334486" y="3904309"/>
            <a:ext cx="671600" cy="571334"/>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solidFill>
            <a:schemeClr val="accent1"/>
          </a:solidFill>
          <a:ln w="6350">
            <a:solidFill>
              <a:schemeClr val="tx1">
                <a:lumMod val="85000"/>
                <a:lumOff val="15000"/>
              </a:schemeClr>
            </a:solidFill>
            <a:prstDash val="solid"/>
            <a:round/>
          </a:ln>
        </p:spPr>
        <p:txBody>
          <a:bodyPr lIns="68568" tIns="34284" rIns="68568" bIns="34284"/>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1" name="Freeform 92"/>
          <p:cNvSpPr/>
          <p:nvPr/>
        </p:nvSpPr>
        <p:spPr bwMode="gray">
          <a:xfrm>
            <a:off x="3647662" y="2580717"/>
            <a:ext cx="587055" cy="393983"/>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solidFill>
            <a:schemeClr val="accent1"/>
          </a:solidFill>
          <a:ln w="6350">
            <a:solidFill>
              <a:schemeClr val="tx1">
                <a:lumMod val="85000"/>
                <a:lumOff val="15000"/>
              </a:schemeClr>
            </a:solidFill>
            <a:prstDash val="solid"/>
            <a:round/>
          </a:ln>
        </p:spPr>
        <p:txBody>
          <a:bodyPr lIns="68568" tIns="34284" rIns="68568" bIns="34284"/>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2" name="Freeform 100"/>
          <p:cNvSpPr/>
          <p:nvPr/>
        </p:nvSpPr>
        <p:spPr bwMode="gray">
          <a:xfrm>
            <a:off x="3876292" y="1976055"/>
            <a:ext cx="512035" cy="510631"/>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solidFill>
            <a:schemeClr val="accent1"/>
          </a:solidFill>
          <a:ln w="6350">
            <a:solidFill>
              <a:schemeClr val="tx1">
                <a:lumMod val="85000"/>
                <a:lumOff val="15000"/>
              </a:schemeClr>
            </a:solidFill>
            <a:prstDash val="solid"/>
            <a:round/>
          </a:ln>
        </p:spPr>
        <p:txBody>
          <a:bodyPr lIns="68568" tIns="34284" rIns="68568" bIns="34284"/>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3" name="Freeform 82"/>
          <p:cNvSpPr/>
          <p:nvPr/>
        </p:nvSpPr>
        <p:spPr bwMode="gray">
          <a:xfrm>
            <a:off x="4001417" y="3259177"/>
            <a:ext cx="336991" cy="378509"/>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solidFill>
            <a:schemeClr val="accent1"/>
          </a:solidFill>
          <a:ln w="6350">
            <a:solidFill>
              <a:schemeClr val="tx1">
                <a:lumMod val="85000"/>
                <a:lumOff val="15000"/>
              </a:schemeClr>
            </a:solidFill>
            <a:prstDash val="solid"/>
            <a:round/>
          </a:ln>
        </p:spPr>
        <p:txBody>
          <a:bodyPr lIns="68568" tIns="34284" rIns="68568" bIns="34284"/>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cxnSp>
        <p:nvCxnSpPr>
          <p:cNvPr id="94" name="直接连接符 93"/>
          <p:cNvCxnSpPr/>
          <p:nvPr/>
        </p:nvCxnSpPr>
        <p:spPr>
          <a:xfrm>
            <a:off x="4326660" y="2296836"/>
            <a:ext cx="189334" cy="18627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nvCxnSpPr>
        <p:spPr>
          <a:xfrm>
            <a:off x="4515994" y="2483115"/>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a:off x="4166548" y="2678854"/>
            <a:ext cx="189334" cy="18627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a:off x="4355883" y="2865133"/>
            <a:ext cx="184906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4278775" y="3362732"/>
            <a:ext cx="237218" cy="15354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a:off x="4515994" y="3362732"/>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a:off x="3784602" y="4226281"/>
            <a:ext cx="189334" cy="18627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a:off x="3973935" y="4412559"/>
            <a:ext cx="214606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2" name="矩形 101"/>
          <p:cNvSpPr/>
          <p:nvPr/>
        </p:nvSpPr>
        <p:spPr>
          <a:xfrm>
            <a:off x="5027553" y="2122876"/>
            <a:ext cx="1234929" cy="288400"/>
          </a:xfrm>
          <a:prstGeom prst="rect">
            <a:avLst/>
          </a:prstGeom>
        </p:spPr>
        <p:txBody>
          <a:bodyPr wrap="none" lIns="68568" tIns="34284" rIns="68568" bIns="34284">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25"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rPr>
              <a:t>点击添加文本</a:t>
            </a:r>
            <a:endParaRPr kumimoji="0" lang="zh-CN" altLang="en-US" sz="1425"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sp>
        <p:nvSpPr>
          <p:cNvPr id="103" name="矩形 102"/>
          <p:cNvSpPr/>
          <p:nvPr/>
        </p:nvSpPr>
        <p:spPr>
          <a:xfrm>
            <a:off x="5027553" y="2554532"/>
            <a:ext cx="1234929" cy="288400"/>
          </a:xfrm>
          <a:prstGeom prst="rect">
            <a:avLst/>
          </a:prstGeom>
        </p:spPr>
        <p:txBody>
          <a:bodyPr wrap="none" lIns="68568" tIns="34284" rIns="68568" bIns="34284">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25"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rPr>
              <a:t>点击添加文本</a:t>
            </a:r>
            <a:endParaRPr kumimoji="0" lang="zh-CN" altLang="en-US" sz="1425"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sp>
        <p:nvSpPr>
          <p:cNvPr id="104" name="矩形 103"/>
          <p:cNvSpPr/>
          <p:nvPr/>
        </p:nvSpPr>
        <p:spPr>
          <a:xfrm>
            <a:off x="5027553" y="3053467"/>
            <a:ext cx="1234929" cy="288400"/>
          </a:xfrm>
          <a:prstGeom prst="rect">
            <a:avLst/>
          </a:prstGeom>
        </p:spPr>
        <p:txBody>
          <a:bodyPr wrap="none" lIns="68568" tIns="34284" rIns="68568" bIns="34284">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25"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rPr>
              <a:t>点击添加文本</a:t>
            </a:r>
            <a:endParaRPr kumimoji="0" lang="zh-CN" altLang="en-US" sz="1425"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sp>
        <p:nvSpPr>
          <p:cNvPr id="105" name="矩形 104"/>
          <p:cNvSpPr/>
          <p:nvPr/>
        </p:nvSpPr>
        <p:spPr>
          <a:xfrm>
            <a:off x="4993600" y="4050656"/>
            <a:ext cx="1234929" cy="288400"/>
          </a:xfrm>
          <a:prstGeom prst="rect">
            <a:avLst/>
          </a:prstGeom>
        </p:spPr>
        <p:txBody>
          <a:bodyPr wrap="none" lIns="68568" tIns="34284" rIns="68568" bIns="34284">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25"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rPr>
              <a:t>点击添加文本</a:t>
            </a:r>
            <a:endParaRPr kumimoji="0" lang="zh-CN" altLang="en-US" sz="1425"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sp>
        <p:nvSpPr>
          <p:cNvPr id="106" name="矩形标注 105"/>
          <p:cNvSpPr/>
          <p:nvPr/>
        </p:nvSpPr>
        <p:spPr>
          <a:xfrm>
            <a:off x="6607140" y="1689198"/>
            <a:ext cx="2175135" cy="2923010"/>
          </a:xfrm>
          <a:prstGeom prst="wedgeRectCallout">
            <a:avLst>
              <a:gd name="adj1" fmla="val -72333"/>
              <a:gd name="adj2" fmla="val 1971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07" name="TextBox 106"/>
          <p:cNvSpPr txBox="1"/>
          <p:nvPr/>
        </p:nvSpPr>
        <p:spPr>
          <a:xfrm>
            <a:off x="6715166" y="1790405"/>
            <a:ext cx="2067109" cy="2707845"/>
          </a:xfrm>
          <a:prstGeom prst="rect">
            <a:avLst/>
          </a:prstGeom>
          <a:noFill/>
        </p:spPr>
        <p:txBody>
          <a:bodyPr wrap="square" lIns="68568" tIns="34284" rIns="68568" bIns="34284"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您的内容打在这里，或者通过复制您的文本后，在此框中选择粘贴，并选择只保留文字。您的内容打在这里，或者通过复制您的文本后，在此框中选择粘贴，并选择只保留文字。</a:t>
            </a:r>
            <a:endParaRPr kumimoji="0" lang="en-US" altLang="zh-CN"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p>
        </p:txBody>
      </p:sp>
      <p:sp>
        <p:nvSpPr>
          <p:cNvPr id="108" name="文本框 2"/>
          <p:cNvSpPr txBox="1"/>
          <p:nvPr/>
        </p:nvSpPr>
        <p:spPr>
          <a:xfrm>
            <a:off x="1272730" y="128380"/>
            <a:ext cx="2465430" cy="4153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1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08"/>
                                            </p:tgtEl>
                                            <p:attrNameLst>
                                              <p:attrName>style.visibility</p:attrName>
                                            </p:attrNameLst>
                                          </p:cBhvr>
                                          <p:to>
                                            <p:strVal val="visible"/>
                                          </p:to>
                                        </p:set>
                                        <p:anim calcmode="lin" valueType="num">
                                          <p:cBhvr>
                                            <p:cTn id="7" dur="500" fill="hold"/>
                                            <p:tgtEl>
                                              <p:spTgt spid="10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8"/>
                                            </p:tgtEl>
                                            <p:attrNameLst>
                                              <p:attrName>ppt_y</p:attrName>
                                            </p:attrNameLst>
                                          </p:cBhvr>
                                          <p:tavLst>
                                            <p:tav tm="0">
                                              <p:val>
                                                <p:strVal val="#ppt_y"/>
                                              </p:val>
                                            </p:tav>
                                            <p:tav tm="100000">
                                              <p:val>
                                                <p:strVal val="#ppt_y"/>
                                              </p:val>
                                            </p:tav>
                                          </p:tavLst>
                                        </p:anim>
                                        <p:anim calcmode="lin" valueType="num">
                                          <p:cBhvr>
                                            <p:cTn id="9" dur="500" fill="hold"/>
                                            <p:tgtEl>
                                              <p:spTgt spid="10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8"/>
                                            </p:tgtEl>
                                          </p:cBhvr>
                                        </p:animEffect>
                                      </p:childTnLst>
                                    </p:cTn>
                                  </p:par>
                                </p:childTnLst>
                              </p:cTn>
                            </p:par>
                            <p:par>
                              <p:cTn id="12" fill="hold">
                                <p:stCondLst>
                                  <p:cond delay="850"/>
                                </p:stCondLst>
                                <p:childTnLst>
                                  <p:par>
                                    <p:cTn id="13" presetID="2" presetClass="entr" presetSubtype="8" accel="58000" fill="hold" nodeType="afterEffect" p14:presetBounceEnd="58000">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14:bounceEnd="58000">
                                          <p:cBhvr additive="base">
                                            <p:cTn id="15" dur="1000" fill="hold"/>
                                            <p:tgtEl>
                                              <p:spTgt spid="27"/>
                                            </p:tgtEl>
                                            <p:attrNameLst>
                                              <p:attrName>ppt_x</p:attrName>
                                            </p:attrNameLst>
                                          </p:cBhvr>
                                          <p:tavLst>
                                            <p:tav tm="0">
                                              <p:val>
                                                <p:strVal val="0-#ppt_w/2"/>
                                              </p:val>
                                            </p:tav>
                                            <p:tav tm="100000">
                                              <p:val>
                                                <p:strVal val="#ppt_x"/>
                                              </p:val>
                                            </p:tav>
                                          </p:tavLst>
                                        </p:anim>
                                        <p:anim calcmode="lin" valueType="num" p14:bounceEnd="58000">
                                          <p:cBhvr additive="base">
                                            <p:cTn id="16" dur="1000" fill="hold"/>
                                            <p:tgtEl>
                                              <p:spTgt spid="27"/>
                                            </p:tgtEl>
                                            <p:attrNameLst>
                                              <p:attrName>ppt_y</p:attrName>
                                            </p:attrNameLst>
                                          </p:cBhvr>
                                          <p:tavLst>
                                            <p:tav tm="0">
                                              <p:val>
                                                <p:strVal val="#ppt_y"/>
                                              </p:val>
                                            </p:tav>
                                            <p:tav tm="100000">
                                              <p:val>
                                                <p:strVal val="#ppt_y"/>
                                              </p:val>
                                            </p:tav>
                                          </p:tavLst>
                                        </p:anim>
                                      </p:childTnLst>
                                    </p:cTn>
                                  </p:par>
                                  <p:par>
                                    <p:cTn id="17" presetID="10" presetClass="entr" presetSubtype="0" fill="hold" grpId="0" nodeType="withEffect">
                                      <p:stCondLst>
                                        <p:cond delay="1000"/>
                                      </p:stCondLst>
                                      <p:childTnLst>
                                        <p:set>
                                          <p:cBhvr>
                                            <p:cTn id="18" dur="1" fill="hold">
                                              <p:stCondLst>
                                                <p:cond delay="0"/>
                                              </p:stCondLst>
                                            </p:cTn>
                                            <p:tgtEl>
                                              <p:spTgt spid="91"/>
                                            </p:tgtEl>
                                            <p:attrNameLst>
                                              <p:attrName>style.visibility</p:attrName>
                                            </p:attrNameLst>
                                          </p:cBhvr>
                                          <p:to>
                                            <p:strVal val="visible"/>
                                          </p:to>
                                        </p:set>
                                        <p:animEffect transition="in" filter="fade">
                                          <p:cBhvr>
                                            <p:cTn id="19" dur="500"/>
                                            <p:tgtEl>
                                              <p:spTgt spid="91"/>
                                            </p:tgtEl>
                                          </p:cBhvr>
                                        </p:animEffect>
                                      </p:childTnLst>
                                    </p:cTn>
                                  </p:par>
                                  <p:par>
                                    <p:cTn id="20" presetID="10" presetClass="entr" presetSubtype="0" fill="hold" grpId="0" nodeType="withEffect">
                                      <p:stCondLst>
                                        <p:cond delay="1300"/>
                                      </p:stCondLst>
                                      <p:childTnLst>
                                        <p:set>
                                          <p:cBhvr>
                                            <p:cTn id="21" dur="1" fill="hold">
                                              <p:stCondLst>
                                                <p:cond delay="0"/>
                                              </p:stCondLst>
                                            </p:cTn>
                                            <p:tgtEl>
                                              <p:spTgt spid="92"/>
                                            </p:tgtEl>
                                            <p:attrNameLst>
                                              <p:attrName>style.visibility</p:attrName>
                                            </p:attrNameLst>
                                          </p:cBhvr>
                                          <p:to>
                                            <p:strVal val="visible"/>
                                          </p:to>
                                        </p:set>
                                        <p:animEffect transition="in" filter="fade">
                                          <p:cBhvr>
                                            <p:cTn id="22" dur="500"/>
                                            <p:tgtEl>
                                              <p:spTgt spid="92"/>
                                            </p:tgtEl>
                                          </p:cBhvr>
                                        </p:animEffect>
                                      </p:childTnLst>
                                    </p:cTn>
                                  </p:par>
                                  <p:par>
                                    <p:cTn id="23" presetID="10" presetClass="entr" presetSubtype="0" fill="hold" grpId="0" nodeType="withEffect">
                                      <p:stCondLst>
                                        <p:cond delay="1800"/>
                                      </p:stCondLst>
                                      <p:childTnLst>
                                        <p:set>
                                          <p:cBhvr>
                                            <p:cTn id="24" dur="1" fill="hold">
                                              <p:stCondLst>
                                                <p:cond delay="0"/>
                                              </p:stCondLst>
                                            </p:cTn>
                                            <p:tgtEl>
                                              <p:spTgt spid="93"/>
                                            </p:tgtEl>
                                            <p:attrNameLst>
                                              <p:attrName>style.visibility</p:attrName>
                                            </p:attrNameLst>
                                          </p:cBhvr>
                                          <p:to>
                                            <p:strVal val="visible"/>
                                          </p:to>
                                        </p:set>
                                        <p:animEffect transition="in" filter="fade">
                                          <p:cBhvr>
                                            <p:cTn id="25" dur="500"/>
                                            <p:tgtEl>
                                              <p:spTgt spid="93"/>
                                            </p:tgtEl>
                                          </p:cBhvr>
                                        </p:animEffect>
                                      </p:childTnLst>
                                    </p:cTn>
                                  </p:par>
                                  <p:par>
                                    <p:cTn id="26" presetID="10" presetClass="entr" presetSubtype="0" fill="hold" grpId="0" nodeType="withEffect">
                                      <p:stCondLst>
                                        <p:cond delay="1500"/>
                                      </p:stCondLst>
                                      <p:childTnLst>
                                        <p:set>
                                          <p:cBhvr>
                                            <p:cTn id="27" dur="1" fill="hold">
                                              <p:stCondLst>
                                                <p:cond delay="0"/>
                                              </p:stCondLst>
                                            </p:cTn>
                                            <p:tgtEl>
                                              <p:spTgt spid="90"/>
                                            </p:tgtEl>
                                            <p:attrNameLst>
                                              <p:attrName>style.visibility</p:attrName>
                                            </p:attrNameLst>
                                          </p:cBhvr>
                                          <p:to>
                                            <p:strVal val="visible"/>
                                          </p:to>
                                        </p:set>
                                        <p:animEffect transition="in" filter="fade">
                                          <p:cBhvr>
                                            <p:cTn id="28" dur="500"/>
                                            <p:tgtEl>
                                              <p:spTgt spid="90"/>
                                            </p:tgtEl>
                                          </p:cBhvr>
                                        </p:animEffect>
                                      </p:childTnLst>
                                    </p:cTn>
                                  </p:par>
                                </p:childTnLst>
                              </p:cTn>
                            </p:par>
                            <p:par>
                              <p:cTn id="29" fill="hold">
                                <p:stCondLst>
                                  <p:cond delay="1850"/>
                                </p:stCondLst>
                                <p:childTnLst>
                                  <p:par>
                                    <p:cTn id="30" presetID="10" presetClass="entr" presetSubtype="0" fill="hold" nodeType="afterEffect">
                                      <p:stCondLst>
                                        <p:cond delay="0"/>
                                      </p:stCondLst>
                                      <p:childTnLst>
                                        <p:set>
                                          <p:cBhvr>
                                            <p:cTn id="31" dur="1" fill="hold">
                                              <p:stCondLst>
                                                <p:cond delay="0"/>
                                              </p:stCondLst>
                                            </p:cTn>
                                            <p:tgtEl>
                                              <p:spTgt spid="94"/>
                                            </p:tgtEl>
                                            <p:attrNameLst>
                                              <p:attrName>style.visibility</p:attrName>
                                            </p:attrNameLst>
                                          </p:cBhvr>
                                          <p:to>
                                            <p:strVal val="visible"/>
                                          </p:to>
                                        </p:set>
                                        <p:animEffect transition="in" filter="fade">
                                          <p:cBhvr>
                                            <p:cTn id="32" dur="500"/>
                                            <p:tgtEl>
                                              <p:spTgt spid="94"/>
                                            </p:tgtEl>
                                          </p:cBhvr>
                                        </p:animEffect>
                                      </p:childTnLst>
                                    </p:cTn>
                                  </p:par>
                                  <p:par>
                                    <p:cTn id="33" presetID="10" presetClass="entr" presetSubtype="0" fill="hold" nodeType="withEffect">
                                      <p:stCondLst>
                                        <p:cond delay="0"/>
                                      </p:stCondLst>
                                      <p:childTnLst>
                                        <p:set>
                                          <p:cBhvr>
                                            <p:cTn id="34" dur="1" fill="hold">
                                              <p:stCondLst>
                                                <p:cond delay="0"/>
                                              </p:stCondLst>
                                            </p:cTn>
                                            <p:tgtEl>
                                              <p:spTgt spid="95"/>
                                            </p:tgtEl>
                                            <p:attrNameLst>
                                              <p:attrName>style.visibility</p:attrName>
                                            </p:attrNameLst>
                                          </p:cBhvr>
                                          <p:to>
                                            <p:strVal val="visible"/>
                                          </p:to>
                                        </p:set>
                                        <p:animEffect transition="in" filter="fade">
                                          <p:cBhvr>
                                            <p:cTn id="35" dur="500"/>
                                            <p:tgtEl>
                                              <p:spTgt spid="95"/>
                                            </p:tgtEl>
                                          </p:cBhvr>
                                        </p:animEffect>
                                      </p:childTnLst>
                                    </p:cTn>
                                  </p:par>
                                  <p:par>
                                    <p:cTn id="36" presetID="10" presetClass="entr" presetSubtype="0" fill="hold" nodeType="withEffect">
                                      <p:stCondLst>
                                        <p:cond delay="0"/>
                                      </p:stCondLst>
                                      <p:childTnLst>
                                        <p:set>
                                          <p:cBhvr>
                                            <p:cTn id="37" dur="1" fill="hold">
                                              <p:stCondLst>
                                                <p:cond delay="0"/>
                                              </p:stCondLst>
                                            </p:cTn>
                                            <p:tgtEl>
                                              <p:spTgt spid="96"/>
                                            </p:tgtEl>
                                            <p:attrNameLst>
                                              <p:attrName>style.visibility</p:attrName>
                                            </p:attrNameLst>
                                          </p:cBhvr>
                                          <p:to>
                                            <p:strVal val="visible"/>
                                          </p:to>
                                        </p:set>
                                        <p:animEffect transition="in" filter="fade">
                                          <p:cBhvr>
                                            <p:cTn id="38" dur="500"/>
                                            <p:tgtEl>
                                              <p:spTgt spid="96"/>
                                            </p:tgtEl>
                                          </p:cBhvr>
                                        </p:animEffect>
                                      </p:childTnLst>
                                    </p:cTn>
                                  </p:par>
                                  <p:par>
                                    <p:cTn id="39" presetID="10" presetClass="entr" presetSubtype="0" fill="hold" nodeType="withEffect">
                                      <p:stCondLst>
                                        <p:cond delay="0"/>
                                      </p:stCondLst>
                                      <p:childTnLst>
                                        <p:set>
                                          <p:cBhvr>
                                            <p:cTn id="40" dur="1" fill="hold">
                                              <p:stCondLst>
                                                <p:cond delay="0"/>
                                              </p:stCondLst>
                                            </p:cTn>
                                            <p:tgtEl>
                                              <p:spTgt spid="97"/>
                                            </p:tgtEl>
                                            <p:attrNameLst>
                                              <p:attrName>style.visibility</p:attrName>
                                            </p:attrNameLst>
                                          </p:cBhvr>
                                          <p:to>
                                            <p:strVal val="visible"/>
                                          </p:to>
                                        </p:set>
                                        <p:animEffect transition="in" filter="fade">
                                          <p:cBhvr>
                                            <p:cTn id="41" dur="500"/>
                                            <p:tgtEl>
                                              <p:spTgt spid="97"/>
                                            </p:tgtEl>
                                          </p:cBhvr>
                                        </p:animEffect>
                                      </p:childTnLst>
                                    </p:cTn>
                                  </p:par>
                                  <p:par>
                                    <p:cTn id="42" presetID="10" presetClass="entr" presetSubtype="0" fill="hold" nodeType="withEffect">
                                      <p:stCondLst>
                                        <p:cond delay="0"/>
                                      </p:stCondLst>
                                      <p:childTnLst>
                                        <p:set>
                                          <p:cBhvr>
                                            <p:cTn id="43" dur="1" fill="hold">
                                              <p:stCondLst>
                                                <p:cond delay="0"/>
                                              </p:stCondLst>
                                            </p:cTn>
                                            <p:tgtEl>
                                              <p:spTgt spid="98"/>
                                            </p:tgtEl>
                                            <p:attrNameLst>
                                              <p:attrName>style.visibility</p:attrName>
                                            </p:attrNameLst>
                                          </p:cBhvr>
                                          <p:to>
                                            <p:strVal val="visible"/>
                                          </p:to>
                                        </p:set>
                                        <p:animEffect transition="in" filter="fade">
                                          <p:cBhvr>
                                            <p:cTn id="44" dur="500"/>
                                            <p:tgtEl>
                                              <p:spTgt spid="98"/>
                                            </p:tgtEl>
                                          </p:cBhvr>
                                        </p:animEffect>
                                      </p:childTnLst>
                                    </p:cTn>
                                  </p:par>
                                  <p:par>
                                    <p:cTn id="45" presetID="10" presetClass="entr" presetSubtype="0" fill="hold" nodeType="withEffect">
                                      <p:stCondLst>
                                        <p:cond delay="0"/>
                                      </p:stCondLst>
                                      <p:childTnLst>
                                        <p:set>
                                          <p:cBhvr>
                                            <p:cTn id="46" dur="1" fill="hold">
                                              <p:stCondLst>
                                                <p:cond delay="0"/>
                                              </p:stCondLst>
                                            </p:cTn>
                                            <p:tgtEl>
                                              <p:spTgt spid="99"/>
                                            </p:tgtEl>
                                            <p:attrNameLst>
                                              <p:attrName>style.visibility</p:attrName>
                                            </p:attrNameLst>
                                          </p:cBhvr>
                                          <p:to>
                                            <p:strVal val="visible"/>
                                          </p:to>
                                        </p:set>
                                        <p:animEffect transition="in" filter="fade">
                                          <p:cBhvr>
                                            <p:cTn id="47" dur="500"/>
                                            <p:tgtEl>
                                              <p:spTgt spid="99"/>
                                            </p:tgtEl>
                                          </p:cBhvr>
                                        </p:animEffect>
                                      </p:childTnLst>
                                    </p:cTn>
                                  </p:par>
                                  <p:par>
                                    <p:cTn id="48" presetID="10" presetClass="entr" presetSubtype="0" fill="hold" nodeType="withEffect">
                                      <p:stCondLst>
                                        <p:cond delay="0"/>
                                      </p:stCondLst>
                                      <p:childTnLst>
                                        <p:set>
                                          <p:cBhvr>
                                            <p:cTn id="49" dur="1" fill="hold">
                                              <p:stCondLst>
                                                <p:cond delay="0"/>
                                              </p:stCondLst>
                                            </p:cTn>
                                            <p:tgtEl>
                                              <p:spTgt spid="100"/>
                                            </p:tgtEl>
                                            <p:attrNameLst>
                                              <p:attrName>style.visibility</p:attrName>
                                            </p:attrNameLst>
                                          </p:cBhvr>
                                          <p:to>
                                            <p:strVal val="visible"/>
                                          </p:to>
                                        </p:set>
                                        <p:animEffect transition="in" filter="fade">
                                          <p:cBhvr>
                                            <p:cTn id="50" dur="500"/>
                                            <p:tgtEl>
                                              <p:spTgt spid="100"/>
                                            </p:tgtEl>
                                          </p:cBhvr>
                                        </p:animEffect>
                                      </p:childTnLst>
                                    </p:cTn>
                                  </p:par>
                                  <p:par>
                                    <p:cTn id="51" presetID="10" presetClass="entr" presetSubtype="0" fill="hold" nodeType="withEffect">
                                      <p:stCondLst>
                                        <p:cond delay="0"/>
                                      </p:stCondLst>
                                      <p:childTnLst>
                                        <p:set>
                                          <p:cBhvr>
                                            <p:cTn id="52" dur="1" fill="hold">
                                              <p:stCondLst>
                                                <p:cond delay="0"/>
                                              </p:stCondLst>
                                            </p:cTn>
                                            <p:tgtEl>
                                              <p:spTgt spid="101"/>
                                            </p:tgtEl>
                                            <p:attrNameLst>
                                              <p:attrName>style.visibility</p:attrName>
                                            </p:attrNameLst>
                                          </p:cBhvr>
                                          <p:to>
                                            <p:strVal val="visible"/>
                                          </p:to>
                                        </p:set>
                                        <p:animEffect transition="in" filter="fade">
                                          <p:cBhvr>
                                            <p:cTn id="53" dur="500"/>
                                            <p:tgtEl>
                                              <p:spTgt spid="10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05"/>
                                            </p:tgtEl>
                                            <p:attrNameLst>
                                              <p:attrName>style.visibility</p:attrName>
                                            </p:attrNameLst>
                                          </p:cBhvr>
                                          <p:to>
                                            <p:strVal val="visible"/>
                                          </p:to>
                                        </p:set>
                                        <p:animEffect transition="in" filter="fade">
                                          <p:cBhvr>
                                            <p:cTn id="56" dur="500"/>
                                            <p:tgtEl>
                                              <p:spTgt spid="105"/>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04"/>
                                            </p:tgtEl>
                                            <p:attrNameLst>
                                              <p:attrName>style.visibility</p:attrName>
                                            </p:attrNameLst>
                                          </p:cBhvr>
                                          <p:to>
                                            <p:strVal val="visible"/>
                                          </p:to>
                                        </p:set>
                                        <p:animEffect transition="in" filter="fade">
                                          <p:cBhvr>
                                            <p:cTn id="59" dur="500"/>
                                            <p:tgtEl>
                                              <p:spTgt spid="10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03"/>
                                            </p:tgtEl>
                                            <p:attrNameLst>
                                              <p:attrName>style.visibility</p:attrName>
                                            </p:attrNameLst>
                                          </p:cBhvr>
                                          <p:to>
                                            <p:strVal val="visible"/>
                                          </p:to>
                                        </p:set>
                                        <p:animEffect transition="in" filter="fade">
                                          <p:cBhvr>
                                            <p:cTn id="62" dur="500"/>
                                            <p:tgtEl>
                                              <p:spTgt spid="10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fade">
                                          <p:cBhvr>
                                            <p:cTn id="65" dur="500"/>
                                            <p:tgtEl>
                                              <p:spTgt spid="102"/>
                                            </p:tgtEl>
                                          </p:cBhvr>
                                        </p:animEffect>
                                      </p:childTnLst>
                                    </p:cTn>
                                  </p:par>
                                </p:childTnLst>
                              </p:cTn>
                            </p:par>
                            <p:par>
                              <p:cTn id="66" fill="hold">
                                <p:stCondLst>
                                  <p:cond delay="2350"/>
                                </p:stCondLst>
                                <p:childTnLst>
                                  <p:par>
                                    <p:cTn id="67" presetID="22" presetClass="entr" presetSubtype="8" fill="hold" grpId="0" nodeType="afterEffect">
                                      <p:stCondLst>
                                        <p:cond delay="0"/>
                                      </p:stCondLst>
                                      <p:childTnLst>
                                        <p:set>
                                          <p:cBhvr>
                                            <p:cTn id="68" dur="1" fill="hold">
                                              <p:stCondLst>
                                                <p:cond delay="0"/>
                                              </p:stCondLst>
                                            </p:cTn>
                                            <p:tgtEl>
                                              <p:spTgt spid="106"/>
                                            </p:tgtEl>
                                            <p:attrNameLst>
                                              <p:attrName>style.visibility</p:attrName>
                                            </p:attrNameLst>
                                          </p:cBhvr>
                                          <p:to>
                                            <p:strVal val="visible"/>
                                          </p:to>
                                        </p:set>
                                        <p:animEffect transition="in" filter="wipe(left)">
                                          <p:cBhvr>
                                            <p:cTn id="69" dur="500"/>
                                            <p:tgtEl>
                                              <p:spTgt spid="106"/>
                                            </p:tgtEl>
                                          </p:cBhvr>
                                        </p:animEffect>
                                      </p:childTnLst>
                                    </p:cTn>
                                  </p:par>
                                </p:childTnLst>
                              </p:cTn>
                            </p:par>
                            <p:par>
                              <p:cTn id="70" fill="hold">
                                <p:stCondLst>
                                  <p:cond delay="2850"/>
                                </p:stCondLst>
                                <p:childTnLst>
                                  <p:par>
                                    <p:cTn id="71" presetID="22" presetClass="entr" presetSubtype="8" fill="hold" grpId="0" nodeType="afterEffect">
                                      <p:stCondLst>
                                        <p:cond delay="0"/>
                                      </p:stCondLst>
                                      <p:iterate type="lt">
                                        <p:tmPct val="30000"/>
                                      </p:iterate>
                                      <p:childTnLst>
                                        <p:set>
                                          <p:cBhvr>
                                            <p:cTn id="72" dur="1" fill="hold">
                                              <p:stCondLst>
                                                <p:cond delay="0"/>
                                              </p:stCondLst>
                                            </p:cTn>
                                            <p:tgtEl>
                                              <p:spTgt spid="107"/>
                                            </p:tgtEl>
                                            <p:attrNameLst>
                                              <p:attrName>style.visibility</p:attrName>
                                            </p:attrNameLst>
                                          </p:cBhvr>
                                          <p:to>
                                            <p:strVal val="visible"/>
                                          </p:to>
                                        </p:set>
                                        <p:animEffect transition="in" filter="wipe(left)">
                                          <p:cBhvr>
                                            <p:cTn id="73" dur="100"/>
                                            <p:tgtEl>
                                              <p:spTgt spid="107"/>
                                            </p:tgtEl>
                                          </p:cBhvr>
                                        </p:animEffect>
                                      </p:childTnLst>
                                    </p:cTn>
                                  </p:par>
                                  <p:par>
                                    <p:cTn id="74" presetID="36" presetClass="emph" presetSubtype="0" fill="hold" grpId="1" nodeType="withEffect">
                                      <p:stCondLst>
                                        <p:cond delay="0"/>
                                      </p:stCondLst>
                                      <p:iterate type="lt">
                                        <p:tmPct val="30000"/>
                                      </p:iterate>
                                      <p:childTnLst>
                                        <p:animScale>
                                          <p:cBhvr>
                                            <p:cTn id="75" dur="50" autoRev="1" fill="hold">
                                              <p:stCondLst>
                                                <p:cond delay="0"/>
                                              </p:stCondLst>
                                            </p:cTn>
                                            <p:tgtEl>
                                              <p:spTgt spid="107"/>
                                            </p:tgtEl>
                                          </p:cBhvr>
                                          <p:to x="80000" y="100000"/>
                                        </p:animScale>
                                        <p:anim by="(#ppt_w*0.10)" calcmode="lin" valueType="num">
                                          <p:cBhvr>
                                            <p:cTn id="76" dur="50" autoRev="1" fill="hold">
                                              <p:stCondLst>
                                                <p:cond delay="0"/>
                                              </p:stCondLst>
                                            </p:cTn>
                                            <p:tgtEl>
                                              <p:spTgt spid="107"/>
                                            </p:tgtEl>
                                            <p:attrNameLst>
                                              <p:attrName>ppt_x</p:attrName>
                                            </p:attrNameLst>
                                          </p:cBhvr>
                                        </p:anim>
                                        <p:anim by="(-#ppt_w*0.10)" calcmode="lin" valueType="num">
                                          <p:cBhvr>
                                            <p:cTn id="77" dur="50" autoRev="1" fill="hold">
                                              <p:stCondLst>
                                                <p:cond delay="0"/>
                                              </p:stCondLst>
                                            </p:cTn>
                                            <p:tgtEl>
                                              <p:spTgt spid="107"/>
                                            </p:tgtEl>
                                            <p:attrNameLst>
                                              <p:attrName>ppt_y</p:attrName>
                                            </p:attrNameLst>
                                          </p:cBhvr>
                                        </p:anim>
                                        <p:animRot by="-480000">
                                          <p:cBhvr>
                                            <p:cTn id="78" dur="50" autoRev="1" fill="hold">
                                              <p:stCondLst>
                                                <p:cond delay="0"/>
                                              </p:stCondLst>
                                            </p:cTn>
                                            <p:tgtEl>
                                              <p:spTgt spid="10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P spid="92" grpId="0" animBg="1"/>
          <p:bldP spid="93" grpId="0" animBg="1"/>
          <p:bldP spid="102" grpId="0"/>
          <p:bldP spid="103" grpId="0"/>
          <p:bldP spid="104" grpId="0"/>
          <p:bldP spid="105" grpId="0"/>
          <p:bldP spid="106" grpId="0" animBg="1"/>
          <p:bldP spid="107" grpId="0"/>
          <p:bldP spid="107" grpId="1"/>
          <p:bldP spid="10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08"/>
                                            </p:tgtEl>
                                            <p:attrNameLst>
                                              <p:attrName>style.visibility</p:attrName>
                                            </p:attrNameLst>
                                          </p:cBhvr>
                                          <p:to>
                                            <p:strVal val="visible"/>
                                          </p:to>
                                        </p:set>
                                        <p:anim calcmode="lin" valueType="num">
                                          <p:cBhvr>
                                            <p:cTn id="7" dur="500" fill="hold"/>
                                            <p:tgtEl>
                                              <p:spTgt spid="10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8"/>
                                            </p:tgtEl>
                                            <p:attrNameLst>
                                              <p:attrName>ppt_y</p:attrName>
                                            </p:attrNameLst>
                                          </p:cBhvr>
                                          <p:tavLst>
                                            <p:tav tm="0">
                                              <p:val>
                                                <p:strVal val="#ppt_y"/>
                                              </p:val>
                                            </p:tav>
                                            <p:tav tm="100000">
                                              <p:val>
                                                <p:strVal val="#ppt_y"/>
                                              </p:val>
                                            </p:tav>
                                          </p:tavLst>
                                        </p:anim>
                                        <p:anim calcmode="lin" valueType="num">
                                          <p:cBhvr>
                                            <p:cTn id="9" dur="500" fill="hold"/>
                                            <p:tgtEl>
                                              <p:spTgt spid="10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8"/>
                                            </p:tgtEl>
                                          </p:cBhvr>
                                        </p:animEffect>
                                      </p:childTnLst>
                                    </p:cTn>
                                  </p:par>
                                </p:childTnLst>
                              </p:cTn>
                            </p:par>
                            <p:par>
                              <p:cTn id="12" fill="hold">
                                <p:stCondLst>
                                  <p:cond delay="850"/>
                                </p:stCondLst>
                                <p:childTnLst>
                                  <p:par>
                                    <p:cTn id="13" presetID="2" presetClass="entr" presetSubtype="8" accel="58000" fill="hold" nodeType="after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1000" fill="hold"/>
                                            <p:tgtEl>
                                              <p:spTgt spid="27"/>
                                            </p:tgtEl>
                                            <p:attrNameLst>
                                              <p:attrName>ppt_x</p:attrName>
                                            </p:attrNameLst>
                                          </p:cBhvr>
                                          <p:tavLst>
                                            <p:tav tm="0">
                                              <p:val>
                                                <p:strVal val="0-#ppt_w/2"/>
                                              </p:val>
                                            </p:tav>
                                            <p:tav tm="100000">
                                              <p:val>
                                                <p:strVal val="#ppt_x"/>
                                              </p:val>
                                            </p:tav>
                                          </p:tavLst>
                                        </p:anim>
                                        <p:anim calcmode="lin" valueType="num">
                                          <p:cBhvr additive="base">
                                            <p:cTn id="16" dur="1000" fill="hold"/>
                                            <p:tgtEl>
                                              <p:spTgt spid="27"/>
                                            </p:tgtEl>
                                            <p:attrNameLst>
                                              <p:attrName>ppt_y</p:attrName>
                                            </p:attrNameLst>
                                          </p:cBhvr>
                                          <p:tavLst>
                                            <p:tav tm="0">
                                              <p:val>
                                                <p:strVal val="#ppt_y"/>
                                              </p:val>
                                            </p:tav>
                                            <p:tav tm="100000">
                                              <p:val>
                                                <p:strVal val="#ppt_y"/>
                                              </p:val>
                                            </p:tav>
                                          </p:tavLst>
                                        </p:anim>
                                      </p:childTnLst>
                                    </p:cTn>
                                  </p:par>
                                  <p:par>
                                    <p:cTn id="17" presetID="10" presetClass="entr" presetSubtype="0" fill="hold" grpId="0" nodeType="withEffect">
                                      <p:stCondLst>
                                        <p:cond delay="1000"/>
                                      </p:stCondLst>
                                      <p:childTnLst>
                                        <p:set>
                                          <p:cBhvr>
                                            <p:cTn id="18" dur="1" fill="hold">
                                              <p:stCondLst>
                                                <p:cond delay="0"/>
                                              </p:stCondLst>
                                            </p:cTn>
                                            <p:tgtEl>
                                              <p:spTgt spid="91"/>
                                            </p:tgtEl>
                                            <p:attrNameLst>
                                              <p:attrName>style.visibility</p:attrName>
                                            </p:attrNameLst>
                                          </p:cBhvr>
                                          <p:to>
                                            <p:strVal val="visible"/>
                                          </p:to>
                                        </p:set>
                                        <p:animEffect transition="in" filter="fade">
                                          <p:cBhvr>
                                            <p:cTn id="19" dur="500"/>
                                            <p:tgtEl>
                                              <p:spTgt spid="91"/>
                                            </p:tgtEl>
                                          </p:cBhvr>
                                        </p:animEffect>
                                      </p:childTnLst>
                                    </p:cTn>
                                  </p:par>
                                  <p:par>
                                    <p:cTn id="20" presetID="10" presetClass="entr" presetSubtype="0" fill="hold" grpId="0" nodeType="withEffect">
                                      <p:stCondLst>
                                        <p:cond delay="1300"/>
                                      </p:stCondLst>
                                      <p:childTnLst>
                                        <p:set>
                                          <p:cBhvr>
                                            <p:cTn id="21" dur="1" fill="hold">
                                              <p:stCondLst>
                                                <p:cond delay="0"/>
                                              </p:stCondLst>
                                            </p:cTn>
                                            <p:tgtEl>
                                              <p:spTgt spid="92"/>
                                            </p:tgtEl>
                                            <p:attrNameLst>
                                              <p:attrName>style.visibility</p:attrName>
                                            </p:attrNameLst>
                                          </p:cBhvr>
                                          <p:to>
                                            <p:strVal val="visible"/>
                                          </p:to>
                                        </p:set>
                                        <p:animEffect transition="in" filter="fade">
                                          <p:cBhvr>
                                            <p:cTn id="22" dur="500"/>
                                            <p:tgtEl>
                                              <p:spTgt spid="92"/>
                                            </p:tgtEl>
                                          </p:cBhvr>
                                        </p:animEffect>
                                      </p:childTnLst>
                                    </p:cTn>
                                  </p:par>
                                  <p:par>
                                    <p:cTn id="23" presetID="10" presetClass="entr" presetSubtype="0" fill="hold" grpId="0" nodeType="withEffect">
                                      <p:stCondLst>
                                        <p:cond delay="1800"/>
                                      </p:stCondLst>
                                      <p:childTnLst>
                                        <p:set>
                                          <p:cBhvr>
                                            <p:cTn id="24" dur="1" fill="hold">
                                              <p:stCondLst>
                                                <p:cond delay="0"/>
                                              </p:stCondLst>
                                            </p:cTn>
                                            <p:tgtEl>
                                              <p:spTgt spid="93"/>
                                            </p:tgtEl>
                                            <p:attrNameLst>
                                              <p:attrName>style.visibility</p:attrName>
                                            </p:attrNameLst>
                                          </p:cBhvr>
                                          <p:to>
                                            <p:strVal val="visible"/>
                                          </p:to>
                                        </p:set>
                                        <p:animEffect transition="in" filter="fade">
                                          <p:cBhvr>
                                            <p:cTn id="25" dur="500"/>
                                            <p:tgtEl>
                                              <p:spTgt spid="93"/>
                                            </p:tgtEl>
                                          </p:cBhvr>
                                        </p:animEffect>
                                      </p:childTnLst>
                                    </p:cTn>
                                  </p:par>
                                  <p:par>
                                    <p:cTn id="26" presetID="10" presetClass="entr" presetSubtype="0" fill="hold" grpId="0" nodeType="withEffect">
                                      <p:stCondLst>
                                        <p:cond delay="1500"/>
                                      </p:stCondLst>
                                      <p:childTnLst>
                                        <p:set>
                                          <p:cBhvr>
                                            <p:cTn id="27" dur="1" fill="hold">
                                              <p:stCondLst>
                                                <p:cond delay="0"/>
                                              </p:stCondLst>
                                            </p:cTn>
                                            <p:tgtEl>
                                              <p:spTgt spid="90"/>
                                            </p:tgtEl>
                                            <p:attrNameLst>
                                              <p:attrName>style.visibility</p:attrName>
                                            </p:attrNameLst>
                                          </p:cBhvr>
                                          <p:to>
                                            <p:strVal val="visible"/>
                                          </p:to>
                                        </p:set>
                                        <p:animEffect transition="in" filter="fade">
                                          <p:cBhvr>
                                            <p:cTn id="28" dur="500"/>
                                            <p:tgtEl>
                                              <p:spTgt spid="90"/>
                                            </p:tgtEl>
                                          </p:cBhvr>
                                        </p:animEffect>
                                      </p:childTnLst>
                                    </p:cTn>
                                  </p:par>
                                </p:childTnLst>
                              </p:cTn>
                            </p:par>
                            <p:par>
                              <p:cTn id="29" fill="hold">
                                <p:stCondLst>
                                  <p:cond delay="1850"/>
                                </p:stCondLst>
                                <p:childTnLst>
                                  <p:par>
                                    <p:cTn id="30" presetID="10" presetClass="entr" presetSubtype="0" fill="hold" nodeType="afterEffect">
                                      <p:stCondLst>
                                        <p:cond delay="0"/>
                                      </p:stCondLst>
                                      <p:childTnLst>
                                        <p:set>
                                          <p:cBhvr>
                                            <p:cTn id="31" dur="1" fill="hold">
                                              <p:stCondLst>
                                                <p:cond delay="0"/>
                                              </p:stCondLst>
                                            </p:cTn>
                                            <p:tgtEl>
                                              <p:spTgt spid="94"/>
                                            </p:tgtEl>
                                            <p:attrNameLst>
                                              <p:attrName>style.visibility</p:attrName>
                                            </p:attrNameLst>
                                          </p:cBhvr>
                                          <p:to>
                                            <p:strVal val="visible"/>
                                          </p:to>
                                        </p:set>
                                        <p:animEffect transition="in" filter="fade">
                                          <p:cBhvr>
                                            <p:cTn id="32" dur="500"/>
                                            <p:tgtEl>
                                              <p:spTgt spid="94"/>
                                            </p:tgtEl>
                                          </p:cBhvr>
                                        </p:animEffect>
                                      </p:childTnLst>
                                    </p:cTn>
                                  </p:par>
                                  <p:par>
                                    <p:cTn id="33" presetID="10" presetClass="entr" presetSubtype="0" fill="hold" nodeType="withEffect">
                                      <p:stCondLst>
                                        <p:cond delay="0"/>
                                      </p:stCondLst>
                                      <p:childTnLst>
                                        <p:set>
                                          <p:cBhvr>
                                            <p:cTn id="34" dur="1" fill="hold">
                                              <p:stCondLst>
                                                <p:cond delay="0"/>
                                              </p:stCondLst>
                                            </p:cTn>
                                            <p:tgtEl>
                                              <p:spTgt spid="95"/>
                                            </p:tgtEl>
                                            <p:attrNameLst>
                                              <p:attrName>style.visibility</p:attrName>
                                            </p:attrNameLst>
                                          </p:cBhvr>
                                          <p:to>
                                            <p:strVal val="visible"/>
                                          </p:to>
                                        </p:set>
                                        <p:animEffect transition="in" filter="fade">
                                          <p:cBhvr>
                                            <p:cTn id="35" dur="500"/>
                                            <p:tgtEl>
                                              <p:spTgt spid="95"/>
                                            </p:tgtEl>
                                          </p:cBhvr>
                                        </p:animEffect>
                                      </p:childTnLst>
                                    </p:cTn>
                                  </p:par>
                                  <p:par>
                                    <p:cTn id="36" presetID="10" presetClass="entr" presetSubtype="0" fill="hold" nodeType="withEffect">
                                      <p:stCondLst>
                                        <p:cond delay="0"/>
                                      </p:stCondLst>
                                      <p:childTnLst>
                                        <p:set>
                                          <p:cBhvr>
                                            <p:cTn id="37" dur="1" fill="hold">
                                              <p:stCondLst>
                                                <p:cond delay="0"/>
                                              </p:stCondLst>
                                            </p:cTn>
                                            <p:tgtEl>
                                              <p:spTgt spid="96"/>
                                            </p:tgtEl>
                                            <p:attrNameLst>
                                              <p:attrName>style.visibility</p:attrName>
                                            </p:attrNameLst>
                                          </p:cBhvr>
                                          <p:to>
                                            <p:strVal val="visible"/>
                                          </p:to>
                                        </p:set>
                                        <p:animEffect transition="in" filter="fade">
                                          <p:cBhvr>
                                            <p:cTn id="38" dur="500"/>
                                            <p:tgtEl>
                                              <p:spTgt spid="96"/>
                                            </p:tgtEl>
                                          </p:cBhvr>
                                        </p:animEffect>
                                      </p:childTnLst>
                                    </p:cTn>
                                  </p:par>
                                  <p:par>
                                    <p:cTn id="39" presetID="10" presetClass="entr" presetSubtype="0" fill="hold" nodeType="withEffect">
                                      <p:stCondLst>
                                        <p:cond delay="0"/>
                                      </p:stCondLst>
                                      <p:childTnLst>
                                        <p:set>
                                          <p:cBhvr>
                                            <p:cTn id="40" dur="1" fill="hold">
                                              <p:stCondLst>
                                                <p:cond delay="0"/>
                                              </p:stCondLst>
                                            </p:cTn>
                                            <p:tgtEl>
                                              <p:spTgt spid="97"/>
                                            </p:tgtEl>
                                            <p:attrNameLst>
                                              <p:attrName>style.visibility</p:attrName>
                                            </p:attrNameLst>
                                          </p:cBhvr>
                                          <p:to>
                                            <p:strVal val="visible"/>
                                          </p:to>
                                        </p:set>
                                        <p:animEffect transition="in" filter="fade">
                                          <p:cBhvr>
                                            <p:cTn id="41" dur="500"/>
                                            <p:tgtEl>
                                              <p:spTgt spid="97"/>
                                            </p:tgtEl>
                                          </p:cBhvr>
                                        </p:animEffect>
                                      </p:childTnLst>
                                    </p:cTn>
                                  </p:par>
                                  <p:par>
                                    <p:cTn id="42" presetID="10" presetClass="entr" presetSubtype="0" fill="hold" nodeType="withEffect">
                                      <p:stCondLst>
                                        <p:cond delay="0"/>
                                      </p:stCondLst>
                                      <p:childTnLst>
                                        <p:set>
                                          <p:cBhvr>
                                            <p:cTn id="43" dur="1" fill="hold">
                                              <p:stCondLst>
                                                <p:cond delay="0"/>
                                              </p:stCondLst>
                                            </p:cTn>
                                            <p:tgtEl>
                                              <p:spTgt spid="98"/>
                                            </p:tgtEl>
                                            <p:attrNameLst>
                                              <p:attrName>style.visibility</p:attrName>
                                            </p:attrNameLst>
                                          </p:cBhvr>
                                          <p:to>
                                            <p:strVal val="visible"/>
                                          </p:to>
                                        </p:set>
                                        <p:animEffect transition="in" filter="fade">
                                          <p:cBhvr>
                                            <p:cTn id="44" dur="500"/>
                                            <p:tgtEl>
                                              <p:spTgt spid="98"/>
                                            </p:tgtEl>
                                          </p:cBhvr>
                                        </p:animEffect>
                                      </p:childTnLst>
                                    </p:cTn>
                                  </p:par>
                                  <p:par>
                                    <p:cTn id="45" presetID="10" presetClass="entr" presetSubtype="0" fill="hold" nodeType="withEffect">
                                      <p:stCondLst>
                                        <p:cond delay="0"/>
                                      </p:stCondLst>
                                      <p:childTnLst>
                                        <p:set>
                                          <p:cBhvr>
                                            <p:cTn id="46" dur="1" fill="hold">
                                              <p:stCondLst>
                                                <p:cond delay="0"/>
                                              </p:stCondLst>
                                            </p:cTn>
                                            <p:tgtEl>
                                              <p:spTgt spid="99"/>
                                            </p:tgtEl>
                                            <p:attrNameLst>
                                              <p:attrName>style.visibility</p:attrName>
                                            </p:attrNameLst>
                                          </p:cBhvr>
                                          <p:to>
                                            <p:strVal val="visible"/>
                                          </p:to>
                                        </p:set>
                                        <p:animEffect transition="in" filter="fade">
                                          <p:cBhvr>
                                            <p:cTn id="47" dur="500"/>
                                            <p:tgtEl>
                                              <p:spTgt spid="99"/>
                                            </p:tgtEl>
                                          </p:cBhvr>
                                        </p:animEffect>
                                      </p:childTnLst>
                                    </p:cTn>
                                  </p:par>
                                  <p:par>
                                    <p:cTn id="48" presetID="10" presetClass="entr" presetSubtype="0" fill="hold" nodeType="withEffect">
                                      <p:stCondLst>
                                        <p:cond delay="0"/>
                                      </p:stCondLst>
                                      <p:childTnLst>
                                        <p:set>
                                          <p:cBhvr>
                                            <p:cTn id="49" dur="1" fill="hold">
                                              <p:stCondLst>
                                                <p:cond delay="0"/>
                                              </p:stCondLst>
                                            </p:cTn>
                                            <p:tgtEl>
                                              <p:spTgt spid="100"/>
                                            </p:tgtEl>
                                            <p:attrNameLst>
                                              <p:attrName>style.visibility</p:attrName>
                                            </p:attrNameLst>
                                          </p:cBhvr>
                                          <p:to>
                                            <p:strVal val="visible"/>
                                          </p:to>
                                        </p:set>
                                        <p:animEffect transition="in" filter="fade">
                                          <p:cBhvr>
                                            <p:cTn id="50" dur="500"/>
                                            <p:tgtEl>
                                              <p:spTgt spid="100"/>
                                            </p:tgtEl>
                                          </p:cBhvr>
                                        </p:animEffect>
                                      </p:childTnLst>
                                    </p:cTn>
                                  </p:par>
                                  <p:par>
                                    <p:cTn id="51" presetID="10" presetClass="entr" presetSubtype="0" fill="hold" nodeType="withEffect">
                                      <p:stCondLst>
                                        <p:cond delay="0"/>
                                      </p:stCondLst>
                                      <p:childTnLst>
                                        <p:set>
                                          <p:cBhvr>
                                            <p:cTn id="52" dur="1" fill="hold">
                                              <p:stCondLst>
                                                <p:cond delay="0"/>
                                              </p:stCondLst>
                                            </p:cTn>
                                            <p:tgtEl>
                                              <p:spTgt spid="101"/>
                                            </p:tgtEl>
                                            <p:attrNameLst>
                                              <p:attrName>style.visibility</p:attrName>
                                            </p:attrNameLst>
                                          </p:cBhvr>
                                          <p:to>
                                            <p:strVal val="visible"/>
                                          </p:to>
                                        </p:set>
                                        <p:animEffect transition="in" filter="fade">
                                          <p:cBhvr>
                                            <p:cTn id="53" dur="500"/>
                                            <p:tgtEl>
                                              <p:spTgt spid="10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05"/>
                                            </p:tgtEl>
                                            <p:attrNameLst>
                                              <p:attrName>style.visibility</p:attrName>
                                            </p:attrNameLst>
                                          </p:cBhvr>
                                          <p:to>
                                            <p:strVal val="visible"/>
                                          </p:to>
                                        </p:set>
                                        <p:animEffect transition="in" filter="fade">
                                          <p:cBhvr>
                                            <p:cTn id="56" dur="500"/>
                                            <p:tgtEl>
                                              <p:spTgt spid="105"/>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04"/>
                                            </p:tgtEl>
                                            <p:attrNameLst>
                                              <p:attrName>style.visibility</p:attrName>
                                            </p:attrNameLst>
                                          </p:cBhvr>
                                          <p:to>
                                            <p:strVal val="visible"/>
                                          </p:to>
                                        </p:set>
                                        <p:animEffect transition="in" filter="fade">
                                          <p:cBhvr>
                                            <p:cTn id="59" dur="500"/>
                                            <p:tgtEl>
                                              <p:spTgt spid="10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03"/>
                                            </p:tgtEl>
                                            <p:attrNameLst>
                                              <p:attrName>style.visibility</p:attrName>
                                            </p:attrNameLst>
                                          </p:cBhvr>
                                          <p:to>
                                            <p:strVal val="visible"/>
                                          </p:to>
                                        </p:set>
                                        <p:animEffect transition="in" filter="fade">
                                          <p:cBhvr>
                                            <p:cTn id="62" dur="500"/>
                                            <p:tgtEl>
                                              <p:spTgt spid="10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fade">
                                          <p:cBhvr>
                                            <p:cTn id="65" dur="500"/>
                                            <p:tgtEl>
                                              <p:spTgt spid="102"/>
                                            </p:tgtEl>
                                          </p:cBhvr>
                                        </p:animEffect>
                                      </p:childTnLst>
                                    </p:cTn>
                                  </p:par>
                                </p:childTnLst>
                              </p:cTn>
                            </p:par>
                            <p:par>
                              <p:cTn id="66" fill="hold">
                                <p:stCondLst>
                                  <p:cond delay="2350"/>
                                </p:stCondLst>
                                <p:childTnLst>
                                  <p:par>
                                    <p:cTn id="67" presetID="22" presetClass="entr" presetSubtype="8" fill="hold" grpId="0" nodeType="afterEffect">
                                      <p:stCondLst>
                                        <p:cond delay="0"/>
                                      </p:stCondLst>
                                      <p:childTnLst>
                                        <p:set>
                                          <p:cBhvr>
                                            <p:cTn id="68" dur="1" fill="hold">
                                              <p:stCondLst>
                                                <p:cond delay="0"/>
                                              </p:stCondLst>
                                            </p:cTn>
                                            <p:tgtEl>
                                              <p:spTgt spid="106"/>
                                            </p:tgtEl>
                                            <p:attrNameLst>
                                              <p:attrName>style.visibility</p:attrName>
                                            </p:attrNameLst>
                                          </p:cBhvr>
                                          <p:to>
                                            <p:strVal val="visible"/>
                                          </p:to>
                                        </p:set>
                                        <p:animEffect transition="in" filter="wipe(left)">
                                          <p:cBhvr>
                                            <p:cTn id="69" dur="500"/>
                                            <p:tgtEl>
                                              <p:spTgt spid="106"/>
                                            </p:tgtEl>
                                          </p:cBhvr>
                                        </p:animEffect>
                                      </p:childTnLst>
                                    </p:cTn>
                                  </p:par>
                                </p:childTnLst>
                              </p:cTn>
                            </p:par>
                            <p:par>
                              <p:cTn id="70" fill="hold">
                                <p:stCondLst>
                                  <p:cond delay="2850"/>
                                </p:stCondLst>
                                <p:childTnLst>
                                  <p:par>
                                    <p:cTn id="71" presetID="22" presetClass="entr" presetSubtype="8" fill="hold" grpId="0" nodeType="afterEffect">
                                      <p:stCondLst>
                                        <p:cond delay="0"/>
                                      </p:stCondLst>
                                      <p:iterate type="lt">
                                        <p:tmPct val="30000"/>
                                      </p:iterate>
                                      <p:childTnLst>
                                        <p:set>
                                          <p:cBhvr>
                                            <p:cTn id="72" dur="1" fill="hold">
                                              <p:stCondLst>
                                                <p:cond delay="0"/>
                                              </p:stCondLst>
                                            </p:cTn>
                                            <p:tgtEl>
                                              <p:spTgt spid="107"/>
                                            </p:tgtEl>
                                            <p:attrNameLst>
                                              <p:attrName>style.visibility</p:attrName>
                                            </p:attrNameLst>
                                          </p:cBhvr>
                                          <p:to>
                                            <p:strVal val="visible"/>
                                          </p:to>
                                        </p:set>
                                        <p:animEffect transition="in" filter="wipe(left)">
                                          <p:cBhvr>
                                            <p:cTn id="73" dur="100"/>
                                            <p:tgtEl>
                                              <p:spTgt spid="107"/>
                                            </p:tgtEl>
                                          </p:cBhvr>
                                        </p:animEffect>
                                      </p:childTnLst>
                                    </p:cTn>
                                  </p:par>
                                  <p:par>
                                    <p:cTn id="74" presetID="36" presetClass="emph" presetSubtype="0" fill="hold" grpId="1" nodeType="withEffect">
                                      <p:stCondLst>
                                        <p:cond delay="0"/>
                                      </p:stCondLst>
                                      <p:iterate type="lt">
                                        <p:tmPct val="30000"/>
                                      </p:iterate>
                                      <p:childTnLst>
                                        <p:animScale>
                                          <p:cBhvr>
                                            <p:cTn id="75" dur="50" autoRev="1" fill="hold">
                                              <p:stCondLst>
                                                <p:cond delay="0"/>
                                              </p:stCondLst>
                                            </p:cTn>
                                            <p:tgtEl>
                                              <p:spTgt spid="107"/>
                                            </p:tgtEl>
                                          </p:cBhvr>
                                          <p:to x="80000" y="100000"/>
                                        </p:animScale>
                                        <p:anim by="(#ppt_w*0.10)" calcmode="lin" valueType="num">
                                          <p:cBhvr>
                                            <p:cTn id="76" dur="50" autoRev="1" fill="hold">
                                              <p:stCondLst>
                                                <p:cond delay="0"/>
                                              </p:stCondLst>
                                            </p:cTn>
                                            <p:tgtEl>
                                              <p:spTgt spid="107"/>
                                            </p:tgtEl>
                                            <p:attrNameLst>
                                              <p:attrName>ppt_x</p:attrName>
                                            </p:attrNameLst>
                                          </p:cBhvr>
                                        </p:anim>
                                        <p:anim by="(-#ppt_w*0.10)" calcmode="lin" valueType="num">
                                          <p:cBhvr>
                                            <p:cTn id="77" dur="50" autoRev="1" fill="hold">
                                              <p:stCondLst>
                                                <p:cond delay="0"/>
                                              </p:stCondLst>
                                            </p:cTn>
                                            <p:tgtEl>
                                              <p:spTgt spid="107"/>
                                            </p:tgtEl>
                                            <p:attrNameLst>
                                              <p:attrName>ppt_y</p:attrName>
                                            </p:attrNameLst>
                                          </p:cBhvr>
                                        </p:anim>
                                        <p:animRot by="-480000">
                                          <p:cBhvr>
                                            <p:cTn id="78" dur="50" autoRev="1" fill="hold">
                                              <p:stCondLst>
                                                <p:cond delay="0"/>
                                              </p:stCondLst>
                                            </p:cTn>
                                            <p:tgtEl>
                                              <p:spTgt spid="10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P spid="92" grpId="0" animBg="1"/>
          <p:bldP spid="93" grpId="0" animBg="1"/>
          <p:bldP spid="102" grpId="0"/>
          <p:bldP spid="103" grpId="0"/>
          <p:bldP spid="104" grpId="0"/>
          <p:bldP spid="105" grpId="0"/>
          <p:bldP spid="106" grpId="0" animBg="1"/>
          <p:bldP spid="107" grpId="0"/>
          <p:bldP spid="107" grpId="1"/>
          <p:bldP spid="108" grpId="0"/>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2" cstate="email"/>
          <a:stretch>
            <a:fillRect/>
          </a:stretch>
        </p:blipFill>
        <p:spPr>
          <a:xfrm>
            <a:off x="0" y="1372"/>
            <a:ext cx="9144000" cy="5140757"/>
          </a:xfrm>
          <a:prstGeom prst="rect">
            <a:avLst/>
          </a:prstGeom>
        </p:spPr>
      </p:pic>
      <p:sp>
        <p:nvSpPr>
          <p:cNvPr id="7" name="任意多边形 6"/>
          <p:cNvSpPr/>
          <p:nvPr>
            <p:custDataLst>
              <p:tags r:id="rId2"/>
            </p:custDataLst>
          </p:nvPr>
        </p:nvSpPr>
        <p:spPr>
          <a:xfrm>
            <a:off x="2590852" y="933171"/>
            <a:ext cx="2935475" cy="674597"/>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gradFill>
            <a:gsLst>
              <a:gs pos="0">
                <a:sysClr val="window" lastClr="FFFFFF">
                  <a:lumMod val="95000"/>
                </a:sysClr>
              </a:gs>
              <a:gs pos="51000">
                <a:sysClr val="window" lastClr="FFFFFF"/>
              </a:gs>
              <a:gs pos="100000">
                <a:sysClr val="window" lastClr="FFFFFF">
                  <a:lumMod val="95000"/>
                </a:sysClr>
              </a:gs>
            </a:gsLst>
            <a:lin ang="16200000" scaled="1"/>
          </a:gra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a:bodyPr>
          <a:lstStyle/>
          <a:p>
            <a:pPr lvl="0" algn="ctr" fontAlgn="auto">
              <a:lnSpc>
                <a:spcPct val="130000"/>
              </a:lnSpc>
              <a:spcBef>
                <a:spcPts val="0"/>
              </a:spcBef>
              <a:spcAft>
                <a:spcPts val="0"/>
              </a:spcAft>
              <a:defRPr/>
            </a:pPr>
            <a:r>
              <a:rPr lang="zh-CN" altLang="en-US" sz="2000" b="1" kern="0" dirty="0">
                <a:solidFill>
                  <a:srgbClr val="454545"/>
                </a:solidFill>
                <a:latin typeface="微软雅黑" panose="020B0503020204020204" pitchFamily="34" charset="-122"/>
                <a:ea typeface="微软雅黑" panose="020B0503020204020204" pitchFamily="34" charset="-122"/>
              </a:rPr>
              <a:t>单击添加文字标题</a:t>
            </a:r>
          </a:p>
        </p:txBody>
      </p:sp>
      <p:sp>
        <p:nvSpPr>
          <p:cNvPr id="8" name="燕尾形 7"/>
          <p:cNvSpPr/>
          <p:nvPr>
            <p:custDataLst>
              <p:tags r:id="rId3"/>
            </p:custDataLst>
          </p:nvPr>
        </p:nvSpPr>
        <p:spPr>
          <a:xfrm>
            <a:off x="5194284" y="933171"/>
            <a:ext cx="1206468" cy="674597"/>
          </a:xfrm>
          <a:prstGeom prst="chevron">
            <a:avLst/>
          </a:prstGeom>
          <a:solidFill>
            <a:srgbClr val="0070C0"/>
          </a:solidFill>
          <a:ln w="12700" cap="flat" cmpd="sng" algn="ctr">
            <a:noFill/>
            <a:prstDash val="solid"/>
            <a:miter lim="800000"/>
          </a:ln>
          <a:effectLst>
            <a:outerShdw blurRad="50800" dist="38100" dir="2700000" algn="tl" rotWithShape="0">
              <a:prstClr val="black">
                <a:alpha val="20000"/>
              </a:prstClr>
            </a:outerShdw>
          </a:effectLst>
        </p:spPr>
        <p:txBody>
          <a:bodyPr lIns="81000" rIns="0" bIns="0" anchor="ctr"/>
          <a:lstStyle/>
          <a:p>
            <a:pPr algn="ctr" fontAlgn="auto">
              <a:spcBef>
                <a:spcPts val="0"/>
              </a:spcBef>
              <a:spcAft>
                <a:spcPts val="0"/>
              </a:spcAft>
              <a:defRPr/>
            </a:pPr>
            <a:r>
              <a:rPr lang="en-US" altLang="zh-CN" sz="2700" b="1" kern="0" dirty="0">
                <a:solidFill>
                  <a:srgbClr val="FFFFFF"/>
                </a:solidFill>
                <a:ea typeface="微软雅黑" panose="020B0503020204020204" pitchFamily="34" charset="-122"/>
                <a:cs typeface="Arial" panose="020B0604020202020204" pitchFamily="34" charset="0"/>
              </a:rPr>
              <a:t>01</a:t>
            </a:r>
            <a:endParaRPr lang="zh-CN" altLang="en-US" sz="2700" b="1" kern="0" dirty="0">
              <a:solidFill>
                <a:srgbClr val="FFFFFF"/>
              </a:solidFill>
              <a:ea typeface="微软雅黑" panose="020B0503020204020204" pitchFamily="34" charset="-122"/>
              <a:cs typeface="Arial" panose="020B0604020202020204" pitchFamily="34" charset="0"/>
            </a:endParaRPr>
          </a:p>
        </p:txBody>
      </p:sp>
      <p:sp>
        <p:nvSpPr>
          <p:cNvPr id="9" name="任意多边形 8"/>
          <p:cNvSpPr/>
          <p:nvPr>
            <p:custDataLst>
              <p:tags r:id="rId4"/>
            </p:custDataLst>
          </p:nvPr>
        </p:nvSpPr>
        <p:spPr>
          <a:xfrm>
            <a:off x="2590852" y="1859457"/>
            <a:ext cx="2935475" cy="675942"/>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gradFill>
            <a:gsLst>
              <a:gs pos="0">
                <a:sysClr val="window" lastClr="FFFFFF">
                  <a:lumMod val="95000"/>
                </a:sysClr>
              </a:gs>
              <a:gs pos="51000">
                <a:sysClr val="window" lastClr="FFFFFF"/>
              </a:gs>
              <a:gs pos="100000">
                <a:sysClr val="window" lastClr="FFFFFF">
                  <a:lumMod val="95000"/>
                </a:sysClr>
              </a:gs>
            </a:gsLst>
            <a:lin ang="16200000" scaled="1"/>
          </a:gra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a:bodyPr>
          <a:lstStyle/>
          <a:p>
            <a:pPr lvl="0" algn="ctr" fontAlgn="auto">
              <a:lnSpc>
                <a:spcPct val="130000"/>
              </a:lnSpc>
              <a:spcBef>
                <a:spcPts val="0"/>
              </a:spcBef>
              <a:spcAft>
                <a:spcPts val="0"/>
              </a:spcAft>
              <a:defRPr/>
            </a:pPr>
            <a:r>
              <a:rPr lang="zh-CN" altLang="en-US" sz="2000" b="1" kern="0" dirty="0">
                <a:solidFill>
                  <a:srgbClr val="454545"/>
                </a:solidFill>
                <a:latin typeface="微软雅黑" panose="020B0503020204020204" pitchFamily="34" charset="-122"/>
                <a:ea typeface="微软雅黑" panose="020B0503020204020204" pitchFamily="34" charset="-122"/>
              </a:rPr>
              <a:t>单击添加文字标题</a:t>
            </a:r>
          </a:p>
        </p:txBody>
      </p:sp>
      <p:sp>
        <p:nvSpPr>
          <p:cNvPr id="10" name="燕尾形 9"/>
          <p:cNvSpPr/>
          <p:nvPr>
            <p:custDataLst>
              <p:tags r:id="rId5"/>
            </p:custDataLst>
          </p:nvPr>
        </p:nvSpPr>
        <p:spPr>
          <a:xfrm>
            <a:off x="5194284" y="1859457"/>
            <a:ext cx="1206468" cy="675942"/>
          </a:xfrm>
          <a:prstGeom prst="chevron">
            <a:avLst/>
          </a:prstGeom>
          <a:solidFill>
            <a:srgbClr val="0070C0"/>
          </a:solidFill>
          <a:ln w="12700" cap="flat" cmpd="sng" algn="ctr">
            <a:noFill/>
            <a:prstDash val="solid"/>
            <a:miter lim="800000"/>
          </a:ln>
          <a:effectLst>
            <a:outerShdw blurRad="50800" dist="38100" dir="2700000" algn="tl" rotWithShape="0">
              <a:prstClr val="black">
                <a:alpha val="20000"/>
              </a:prstClr>
            </a:outerShdw>
          </a:effectLst>
        </p:spPr>
        <p:txBody>
          <a:bodyPr lIns="81000" rIns="0" bIns="0" anchor="ctr"/>
          <a:lstStyle/>
          <a:p>
            <a:pPr algn="ctr" fontAlgn="auto">
              <a:spcBef>
                <a:spcPts val="0"/>
              </a:spcBef>
              <a:spcAft>
                <a:spcPts val="0"/>
              </a:spcAft>
              <a:defRPr/>
            </a:pPr>
            <a:r>
              <a:rPr lang="en-US" altLang="zh-CN" sz="2700" b="1" kern="0" dirty="0">
                <a:solidFill>
                  <a:srgbClr val="FFFFFF"/>
                </a:solidFill>
                <a:ea typeface="微软雅黑" panose="020B0503020204020204" pitchFamily="34" charset="-122"/>
                <a:cs typeface="Arial" panose="020B0604020202020204" pitchFamily="34" charset="0"/>
              </a:rPr>
              <a:t>02</a:t>
            </a:r>
            <a:endParaRPr lang="zh-CN" altLang="en-US" sz="2700" b="1" kern="0" dirty="0">
              <a:solidFill>
                <a:srgbClr val="FFFFFF"/>
              </a:solidFill>
              <a:ea typeface="微软雅黑" panose="020B0503020204020204" pitchFamily="34" charset="-122"/>
              <a:cs typeface="Arial" panose="020B0604020202020204" pitchFamily="34" charset="0"/>
            </a:endParaRPr>
          </a:p>
        </p:txBody>
      </p:sp>
      <p:sp>
        <p:nvSpPr>
          <p:cNvPr id="13" name="任意多边形 12"/>
          <p:cNvSpPr/>
          <p:nvPr>
            <p:custDataLst>
              <p:tags r:id="rId6"/>
            </p:custDataLst>
          </p:nvPr>
        </p:nvSpPr>
        <p:spPr>
          <a:xfrm>
            <a:off x="2590852" y="2787088"/>
            <a:ext cx="2935475" cy="675942"/>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gradFill>
            <a:gsLst>
              <a:gs pos="0">
                <a:sysClr val="window" lastClr="FFFFFF">
                  <a:lumMod val="95000"/>
                </a:sysClr>
              </a:gs>
              <a:gs pos="51000">
                <a:sysClr val="window" lastClr="FFFFFF"/>
              </a:gs>
              <a:gs pos="100000">
                <a:sysClr val="window" lastClr="FFFFFF">
                  <a:lumMod val="95000"/>
                </a:sysClr>
              </a:gs>
            </a:gsLst>
            <a:lin ang="16200000" scaled="1"/>
          </a:gra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a:bodyPr>
          <a:lstStyle/>
          <a:p>
            <a:pPr lvl="0" algn="ctr" fontAlgn="auto">
              <a:lnSpc>
                <a:spcPct val="130000"/>
              </a:lnSpc>
              <a:spcBef>
                <a:spcPts val="0"/>
              </a:spcBef>
              <a:spcAft>
                <a:spcPts val="0"/>
              </a:spcAft>
              <a:defRPr/>
            </a:pPr>
            <a:r>
              <a:rPr lang="zh-CN" altLang="en-US" sz="2000" b="1" kern="0" dirty="0">
                <a:solidFill>
                  <a:srgbClr val="454545"/>
                </a:solidFill>
                <a:latin typeface="微软雅黑" panose="020B0503020204020204" pitchFamily="34" charset="-122"/>
                <a:ea typeface="微软雅黑" panose="020B0503020204020204" pitchFamily="34" charset="-122"/>
              </a:rPr>
              <a:t>单击添加文字标题</a:t>
            </a:r>
          </a:p>
        </p:txBody>
      </p:sp>
      <p:sp>
        <p:nvSpPr>
          <p:cNvPr id="14" name="燕尾形 13"/>
          <p:cNvSpPr/>
          <p:nvPr>
            <p:custDataLst>
              <p:tags r:id="rId7"/>
            </p:custDataLst>
          </p:nvPr>
        </p:nvSpPr>
        <p:spPr>
          <a:xfrm>
            <a:off x="5194284" y="2787088"/>
            <a:ext cx="1206468" cy="675942"/>
          </a:xfrm>
          <a:prstGeom prst="chevron">
            <a:avLst/>
          </a:prstGeom>
          <a:solidFill>
            <a:srgbClr val="0070C0"/>
          </a:solidFill>
          <a:ln w="12700" cap="flat" cmpd="sng" algn="ctr">
            <a:noFill/>
            <a:prstDash val="solid"/>
            <a:miter lim="800000"/>
          </a:ln>
          <a:effectLst>
            <a:outerShdw blurRad="50800" dist="38100" dir="2700000" algn="tl" rotWithShape="0">
              <a:prstClr val="black">
                <a:alpha val="20000"/>
              </a:prstClr>
            </a:outerShdw>
          </a:effectLst>
        </p:spPr>
        <p:txBody>
          <a:bodyPr lIns="81000" rIns="0" bIns="0" anchor="ctr"/>
          <a:lstStyle/>
          <a:p>
            <a:pPr algn="ctr" fontAlgn="auto">
              <a:spcBef>
                <a:spcPts val="0"/>
              </a:spcBef>
              <a:spcAft>
                <a:spcPts val="0"/>
              </a:spcAft>
              <a:defRPr/>
            </a:pPr>
            <a:r>
              <a:rPr lang="en-US" altLang="zh-CN" sz="2700" b="1" kern="0" dirty="0">
                <a:solidFill>
                  <a:srgbClr val="FFFFFF"/>
                </a:solidFill>
                <a:ea typeface="微软雅黑" panose="020B0503020204020204" pitchFamily="34" charset="-122"/>
                <a:cs typeface="Arial" panose="020B0604020202020204" pitchFamily="34" charset="0"/>
              </a:rPr>
              <a:t>03</a:t>
            </a:r>
            <a:endParaRPr lang="zh-CN" altLang="en-US" sz="2700" b="1" kern="0" dirty="0">
              <a:solidFill>
                <a:srgbClr val="FFFFFF"/>
              </a:solidFill>
              <a:ea typeface="微软雅黑" panose="020B0503020204020204" pitchFamily="34" charset="-122"/>
              <a:cs typeface="Arial" panose="020B0604020202020204" pitchFamily="34" charset="0"/>
            </a:endParaRPr>
          </a:p>
        </p:txBody>
      </p:sp>
      <p:sp>
        <p:nvSpPr>
          <p:cNvPr id="15" name="任意多边形 14"/>
          <p:cNvSpPr/>
          <p:nvPr>
            <p:custDataLst>
              <p:tags r:id="rId8"/>
            </p:custDataLst>
          </p:nvPr>
        </p:nvSpPr>
        <p:spPr>
          <a:xfrm>
            <a:off x="2590852" y="3714720"/>
            <a:ext cx="2935475" cy="674597"/>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gradFill>
            <a:gsLst>
              <a:gs pos="0">
                <a:sysClr val="window" lastClr="FFFFFF">
                  <a:lumMod val="95000"/>
                </a:sysClr>
              </a:gs>
              <a:gs pos="51000">
                <a:sysClr val="window" lastClr="FFFFFF"/>
              </a:gs>
              <a:gs pos="100000">
                <a:sysClr val="window" lastClr="FFFFFF">
                  <a:lumMod val="95000"/>
                </a:sysClr>
              </a:gs>
            </a:gsLst>
            <a:lin ang="16200000" scaled="1"/>
          </a:gra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a:bodyPr>
          <a:lstStyle/>
          <a:p>
            <a:pPr algn="ctr" fontAlgn="auto">
              <a:lnSpc>
                <a:spcPct val="130000"/>
              </a:lnSpc>
              <a:spcBef>
                <a:spcPts val="0"/>
              </a:spcBef>
              <a:spcAft>
                <a:spcPts val="0"/>
              </a:spcAft>
              <a:defRPr/>
            </a:pPr>
            <a:r>
              <a:rPr lang="zh-CN" altLang="en-US" sz="2000" b="1" kern="0" dirty="0">
                <a:solidFill>
                  <a:srgbClr val="454545"/>
                </a:solidFill>
                <a:latin typeface="微软雅黑" panose="020B0503020204020204" pitchFamily="34" charset="-122"/>
                <a:ea typeface="微软雅黑" panose="020B0503020204020204" pitchFamily="34" charset="-122"/>
              </a:rPr>
              <a:t>单击添加文字标题</a:t>
            </a:r>
          </a:p>
        </p:txBody>
      </p:sp>
      <p:sp>
        <p:nvSpPr>
          <p:cNvPr id="16" name="燕尾形 15"/>
          <p:cNvSpPr/>
          <p:nvPr>
            <p:custDataLst>
              <p:tags r:id="rId9"/>
            </p:custDataLst>
          </p:nvPr>
        </p:nvSpPr>
        <p:spPr>
          <a:xfrm>
            <a:off x="5194284" y="3714720"/>
            <a:ext cx="1206468" cy="674597"/>
          </a:xfrm>
          <a:prstGeom prst="chevron">
            <a:avLst/>
          </a:prstGeom>
          <a:solidFill>
            <a:srgbClr val="0070C0"/>
          </a:solidFill>
          <a:ln w="12700" cap="flat" cmpd="sng" algn="ctr">
            <a:noFill/>
            <a:prstDash val="solid"/>
            <a:miter lim="800000"/>
          </a:ln>
          <a:effectLst>
            <a:outerShdw blurRad="50800" dist="38100" dir="2700000" algn="tl" rotWithShape="0">
              <a:prstClr val="black">
                <a:alpha val="20000"/>
              </a:prstClr>
            </a:outerShdw>
          </a:effectLst>
        </p:spPr>
        <p:txBody>
          <a:bodyPr lIns="81000" rIns="0" bIns="0" anchor="ctr"/>
          <a:lstStyle/>
          <a:p>
            <a:pPr algn="ctr" fontAlgn="auto">
              <a:spcBef>
                <a:spcPts val="0"/>
              </a:spcBef>
              <a:spcAft>
                <a:spcPts val="0"/>
              </a:spcAft>
              <a:defRPr/>
            </a:pPr>
            <a:r>
              <a:rPr lang="en-US" altLang="zh-CN" sz="2700" b="1" kern="0" dirty="0">
                <a:solidFill>
                  <a:srgbClr val="FFFFFF"/>
                </a:solidFill>
                <a:ea typeface="微软雅黑" panose="020B0503020204020204" pitchFamily="34" charset="-122"/>
                <a:cs typeface="Arial" panose="020B0604020202020204" pitchFamily="34" charset="0"/>
              </a:rPr>
              <a:t>04</a:t>
            </a:r>
            <a:endParaRPr lang="zh-CN" altLang="en-US" sz="2700" b="1" kern="0" dirty="0">
              <a:solidFill>
                <a:srgbClr val="FFFFFF"/>
              </a:solidFill>
              <a:ea typeface="微软雅黑" panose="020B0503020204020204" pitchFamily="34" charset="-122"/>
              <a:cs typeface="Arial" panose="020B0604020202020204" pitchFamily="34"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0-#ppt_w/2"/>
                                          </p:val>
                                        </p:tav>
                                        <p:tav tm="100000">
                                          <p:val>
                                            <p:strVal val="#ppt_x"/>
                                          </p:val>
                                        </p:tav>
                                      </p:tavLst>
                                    </p:anim>
                                    <p:anim calcmode="lin" valueType="num">
                                      <p:cBhvr additive="base">
                                        <p:cTn id="18" dur="500" fill="hold"/>
                                        <p:tgtEl>
                                          <p:spTgt spid="14"/>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0-#ppt_w/2"/>
                                          </p:val>
                                        </p:tav>
                                        <p:tav tm="100000">
                                          <p:val>
                                            <p:strVal val="#ppt_x"/>
                                          </p:val>
                                        </p:tav>
                                      </p:tavLst>
                                    </p:anim>
                                    <p:anim calcmode="lin" valueType="num">
                                      <p:cBhvr additive="base">
                                        <p:cTn id="23" dur="500" fill="hold"/>
                                        <p:tgtEl>
                                          <p:spTgt spid="16"/>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2" presetClass="entr" presetSubtype="4"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par>
                          <p:cTn id="28" fill="hold">
                            <p:stCondLst>
                              <p:cond delay="2500"/>
                            </p:stCondLst>
                            <p:childTnLst>
                              <p:par>
                                <p:cTn id="29" presetID="22" presetClass="entr" presetSubtype="4"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down)">
                                      <p:cBhvr>
                                        <p:cTn id="31" dur="500"/>
                                        <p:tgtEl>
                                          <p:spTgt spid="9"/>
                                        </p:tgtEl>
                                      </p:cBhvr>
                                    </p:animEffect>
                                  </p:childTnLst>
                                </p:cTn>
                              </p:par>
                            </p:childTnLst>
                          </p:cTn>
                        </p:par>
                        <p:par>
                          <p:cTn id="32" fill="hold">
                            <p:stCondLst>
                              <p:cond delay="3000"/>
                            </p:stCondLst>
                            <p:childTnLst>
                              <p:par>
                                <p:cTn id="33" presetID="22" presetClass="entr" presetSubtype="4"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down)">
                                      <p:cBhvr>
                                        <p:cTn id="35" dur="500"/>
                                        <p:tgtEl>
                                          <p:spTgt spid="13"/>
                                        </p:tgtEl>
                                      </p:cBhvr>
                                    </p:animEffect>
                                  </p:childTnLst>
                                </p:cTn>
                              </p:par>
                            </p:childTnLst>
                          </p:cTn>
                        </p:par>
                        <p:par>
                          <p:cTn id="36" fill="hold">
                            <p:stCondLst>
                              <p:cond delay="3500"/>
                            </p:stCondLst>
                            <p:childTnLst>
                              <p:par>
                                <p:cTn id="37" presetID="22" presetClass="entr" presetSubtype="4"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down)">
                                      <p:cBhvr>
                                        <p:cTn id="3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3" grpId="0" animBg="1"/>
      <p:bldP spid="14" grpId="0" animBg="1"/>
      <p:bldP spid="15" grpId="0" animBg="1"/>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8"/>
          <p:cNvSpPr/>
          <p:nvPr/>
        </p:nvSpPr>
        <p:spPr bwMode="gray">
          <a:xfrm flipH="1">
            <a:off x="901505" y="991044"/>
            <a:ext cx="3702909" cy="1837481"/>
          </a:xfrm>
          <a:custGeom>
            <a:avLst/>
            <a:gdLst/>
            <a:ahLst/>
            <a:cxnLst/>
            <a:rect l="l" t="t" r="r" b="b"/>
            <a:pathLst>
              <a:path w="4176930" h="2058709">
                <a:moveTo>
                  <a:pt x="0" y="0"/>
                </a:moveTo>
                <a:cubicBezTo>
                  <a:pt x="0" y="0"/>
                  <a:pt x="0" y="0"/>
                  <a:pt x="4176930" y="0"/>
                </a:cubicBezTo>
                <a:lnTo>
                  <a:pt x="4176930" y="2058709"/>
                </a:lnTo>
                <a:cubicBezTo>
                  <a:pt x="4176930" y="2058709"/>
                  <a:pt x="4176930" y="2058709"/>
                  <a:pt x="1079378" y="2058709"/>
                </a:cubicBezTo>
                <a:cubicBezTo>
                  <a:pt x="1078688" y="2046733"/>
                  <a:pt x="1077814" y="2034806"/>
                  <a:pt x="1075638" y="2023030"/>
                </a:cubicBezTo>
                <a:cubicBezTo>
                  <a:pt x="1075154" y="2002066"/>
                  <a:pt x="1073005" y="1981342"/>
                  <a:pt x="1069130" y="1960943"/>
                </a:cubicBezTo>
                <a:cubicBezTo>
                  <a:pt x="1068629" y="1954635"/>
                  <a:pt x="1067677" y="1948400"/>
                  <a:pt x="1066276" y="1942246"/>
                </a:cubicBezTo>
                <a:cubicBezTo>
                  <a:pt x="989069" y="1409541"/>
                  <a:pt x="545998" y="995728"/>
                  <a:pt x="0" y="963616"/>
                </a:cubicBezTo>
                <a:cubicBezTo>
                  <a:pt x="0" y="917052"/>
                  <a:pt x="0" y="732381"/>
                  <a:pt x="0" y="0"/>
                </a:cubicBezTo>
                <a:close/>
              </a:path>
            </a:pathLst>
          </a:custGeom>
          <a:noFill/>
          <a:ln w="12700">
            <a:solidFill>
              <a:schemeClr val="bg1">
                <a:lumMod val="65000"/>
              </a:schemeClr>
            </a:solidFill>
            <a:miter lim="800000"/>
          </a:ln>
          <a:effectLst/>
        </p:spPr>
        <p:txBody>
          <a:bodyPr lIns="95961" tIns="63974" rIns="95961" bIns="127948" anchor="b" anchorCtr="0"/>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rPr>
              <a:t>您的内容打在这里，</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rPr>
              <a:t>或者通过复制您的文本后，在此框中</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rPr>
              <a:t>选择粘贴，并选择只保留文字。</a:t>
            </a:r>
          </a:p>
        </p:txBody>
      </p:sp>
      <p:sp>
        <p:nvSpPr>
          <p:cNvPr id="5" name="Freeform 9"/>
          <p:cNvSpPr/>
          <p:nvPr/>
        </p:nvSpPr>
        <p:spPr bwMode="gray">
          <a:xfrm>
            <a:off x="901505" y="2947362"/>
            <a:ext cx="3702909" cy="1837481"/>
          </a:xfrm>
          <a:custGeom>
            <a:avLst/>
            <a:gdLst/>
            <a:ahLst/>
            <a:cxnLst>
              <a:cxn ang="0">
                <a:pos x="1300" y="0"/>
              </a:cxn>
              <a:cxn ang="0">
                <a:pos x="0" y="0"/>
              </a:cxn>
              <a:cxn ang="0">
                <a:pos x="0" y="864"/>
              </a:cxn>
              <a:cxn ang="0">
                <a:pos x="1753" y="864"/>
              </a:cxn>
              <a:cxn ang="0">
                <a:pos x="1753" y="453"/>
              </a:cxn>
              <a:cxn ang="0">
                <a:pos x="1300" y="0"/>
              </a:cxn>
            </a:cxnLst>
            <a:rect l="0" t="0" r="r" b="b"/>
            <a:pathLst>
              <a:path w="1753" h="864">
                <a:moveTo>
                  <a:pt x="1300" y="0"/>
                </a:moveTo>
                <a:cubicBezTo>
                  <a:pt x="0" y="0"/>
                  <a:pt x="0" y="0"/>
                  <a:pt x="0" y="0"/>
                </a:cubicBezTo>
                <a:cubicBezTo>
                  <a:pt x="0" y="864"/>
                  <a:pt x="0" y="864"/>
                  <a:pt x="0" y="864"/>
                </a:cubicBezTo>
                <a:cubicBezTo>
                  <a:pt x="1753" y="864"/>
                  <a:pt x="1753" y="864"/>
                  <a:pt x="1753" y="864"/>
                </a:cubicBezTo>
                <a:cubicBezTo>
                  <a:pt x="1753" y="453"/>
                  <a:pt x="1753" y="453"/>
                  <a:pt x="1753" y="453"/>
                </a:cubicBezTo>
                <a:cubicBezTo>
                  <a:pt x="1509" y="438"/>
                  <a:pt x="1314" y="243"/>
                  <a:pt x="1300" y="0"/>
                </a:cubicBezTo>
                <a:close/>
              </a:path>
            </a:pathLst>
          </a:custGeom>
          <a:noFill/>
          <a:ln w="12700">
            <a:solidFill>
              <a:schemeClr val="bg1">
                <a:lumMod val="65000"/>
              </a:schemeClr>
            </a:solidFill>
            <a:miter lim="800000"/>
          </a:ln>
          <a:effectLst/>
        </p:spPr>
        <p:txBody>
          <a:bodyPr lIns="95961" tIns="127948" rIns="95961" bIns="127948" anchor="t" anchorCtr="0"/>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rPr>
              <a:t>您的内容打在这里，</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rPr>
              <a:t>或者通过复制您的文本后，在此框中</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rPr>
              <a:t>选择粘贴，并选择只保留文字。</a:t>
            </a:r>
          </a:p>
        </p:txBody>
      </p:sp>
      <p:sp>
        <p:nvSpPr>
          <p:cNvPr id="6" name="Freeform 10"/>
          <p:cNvSpPr/>
          <p:nvPr/>
        </p:nvSpPr>
        <p:spPr bwMode="gray">
          <a:xfrm>
            <a:off x="4731391" y="2947362"/>
            <a:ext cx="3702909" cy="1837481"/>
          </a:xfrm>
          <a:custGeom>
            <a:avLst/>
            <a:gdLst/>
            <a:ahLst/>
            <a:cxnLst>
              <a:cxn ang="0">
                <a:pos x="0" y="453"/>
              </a:cxn>
              <a:cxn ang="0">
                <a:pos x="0" y="864"/>
              </a:cxn>
              <a:cxn ang="0">
                <a:pos x="1753" y="864"/>
              </a:cxn>
              <a:cxn ang="0">
                <a:pos x="1753" y="0"/>
              </a:cxn>
              <a:cxn ang="0">
                <a:pos x="453" y="0"/>
              </a:cxn>
              <a:cxn ang="0">
                <a:pos x="0" y="453"/>
              </a:cxn>
            </a:cxnLst>
            <a:rect l="0" t="0" r="r" b="b"/>
            <a:pathLst>
              <a:path w="1753" h="864">
                <a:moveTo>
                  <a:pt x="0" y="453"/>
                </a:moveTo>
                <a:cubicBezTo>
                  <a:pt x="0" y="864"/>
                  <a:pt x="0" y="864"/>
                  <a:pt x="0" y="864"/>
                </a:cubicBezTo>
                <a:cubicBezTo>
                  <a:pt x="1753" y="864"/>
                  <a:pt x="1753" y="864"/>
                  <a:pt x="1753" y="864"/>
                </a:cubicBezTo>
                <a:cubicBezTo>
                  <a:pt x="1753" y="0"/>
                  <a:pt x="1753" y="0"/>
                  <a:pt x="1753" y="0"/>
                </a:cubicBezTo>
                <a:cubicBezTo>
                  <a:pt x="453" y="0"/>
                  <a:pt x="453" y="0"/>
                  <a:pt x="453" y="0"/>
                </a:cubicBezTo>
                <a:cubicBezTo>
                  <a:pt x="439" y="243"/>
                  <a:pt x="244" y="438"/>
                  <a:pt x="0" y="453"/>
                </a:cubicBezTo>
                <a:close/>
              </a:path>
            </a:pathLst>
          </a:custGeom>
          <a:noFill/>
          <a:ln w="12700">
            <a:solidFill>
              <a:schemeClr val="bg1">
                <a:lumMod val="65000"/>
              </a:schemeClr>
            </a:solidFill>
            <a:miter lim="800000"/>
          </a:ln>
          <a:effectLst/>
        </p:spPr>
        <p:txBody>
          <a:bodyPr lIns="95961" tIns="127948" rIns="95961" bIns="127948" anchor="t" anchorCtr="0"/>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rPr>
              <a:t>您的内容打在这里</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endParaRPr>
          </a:p>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rPr>
              <a:t>或者通过复制您的文本后，在此框中</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endParaRPr>
          </a:p>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rPr>
              <a:t>选择粘贴，并选择只保留文字</a:t>
            </a:r>
          </a:p>
        </p:txBody>
      </p:sp>
      <p:sp>
        <p:nvSpPr>
          <p:cNvPr id="7" name="Freeform 8"/>
          <p:cNvSpPr/>
          <p:nvPr/>
        </p:nvSpPr>
        <p:spPr bwMode="gray">
          <a:xfrm>
            <a:off x="4731391" y="991044"/>
            <a:ext cx="3702084" cy="1837481"/>
          </a:xfrm>
          <a:custGeom>
            <a:avLst/>
            <a:gdLst/>
            <a:ahLst/>
            <a:cxnLst/>
            <a:rect l="l" t="t" r="r" b="b"/>
            <a:pathLst>
              <a:path w="4176930" h="2058709">
                <a:moveTo>
                  <a:pt x="0" y="0"/>
                </a:moveTo>
                <a:cubicBezTo>
                  <a:pt x="0" y="0"/>
                  <a:pt x="0" y="0"/>
                  <a:pt x="4176930" y="0"/>
                </a:cubicBezTo>
                <a:lnTo>
                  <a:pt x="4176930" y="2058709"/>
                </a:lnTo>
                <a:cubicBezTo>
                  <a:pt x="4176930" y="2058709"/>
                  <a:pt x="4176930" y="2058709"/>
                  <a:pt x="1079378" y="2058709"/>
                </a:cubicBezTo>
                <a:cubicBezTo>
                  <a:pt x="1078688" y="2046733"/>
                  <a:pt x="1077814" y="2034806"/>
                  <a:pt x="1075638" y="2023030"/>
                </a:cubicBezTo>
                <a:cubicBezTo>
                  <a:pt x="1075154" y="2002066"/>
                  <a:pt x="1073005" y="1981342"/>
                  <a:pt x="1069130" y="1960943"/>
                </a:cubicBezTo>
                <a:cubicBezTo>
                  <a:pt x="1068629" y="1954635"/>
                  <a:pt x="1067677" y="1948400"/>
                  <a:pt x="1066276" y="1942246"/>
                </a:cubicBezTo>
                <a:cubicBezTo>
                  <a:pt x="989069" y="1409541"/>
                  <a:pt x="545998" y="995728"/>
                  <a:pt x="0" y="963616"/>
                </a:cubicBezTo>
                <a:cubicBezTo>
                  <a:pt x="0" y="917052"/>
                  <a:pt x="0" y="732381"/>
                  <a:pt x="0" y="0"/>
                </a:cubicBezTo>
                <a:close/>
              </a:path>
            </a:pathLst>
          </a:custGeom>
          <a:noFill/>
          <a:ln w="12700">
            <a:solidFill>
              <a:schemeClr val="bg1">
                <a:lumMod val="65000"/>
              </a:schemeClr>
            </a:solidFill>
            <a:miter lim="800000"/>
          </a:ln>
          <a:effectLst/>
        </p:spPr>
        <p:txBody>
          <a:bodyPr lIns="95961" tIns="63974" rIns="95961" bIns="127948" anchor="b" anchorCtr="0"/>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rPr>
              <a:t>您的内容打在这里</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endParaRPr>
          </a:p>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rPr>
              <a:t>或者通过复制您的文本后，在此框中</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endParaRPr>
          </a:p>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rPr>
              <a:t>选择粘贴，并选择只保留文字</a:t>
            </a:r>
          </a:p>
        </p:txBody>
      </p:sp>
      <p:sp>
        <p:nvSpPr>
          <p:cNvPr id="8" name="Rectangle 19"/>
          <p:cNvSpPr>
            <a:spLocks noChangeArrowheads="1"/>
          </p:cNvSpPr>
          <p:nvPr/>
        </p:nvSpPr>
        <p:spPr bwMode="gray">
          <a:xfrm>
            <a:off x="901504" y="4463205"/>
            <a:ext cx="3696204" cy="321638"/>
          </a:xfrm>
          <a:prstGeom prst="rect">
            <a:avLst/>
          </a:prstGeom>
          <a:solidFill>
            <a:schemeClr val="accent1"/>
          </a:solidFill>
          <a:ln w="12700">
            <a:noFill/>
            <a:miter lim="800000"/>
          </a:ln>
          <a:effectLst/>
        </p:spPr>
        <p:txBody>
          <a:bodyPr lIns="95961" tIns="63974" rIns="95961" bIns="63974" anchor="ctr"/>
          <a:lstStyle/>
          <a:p>
            <a:pPr marL="0" marR="0" lvl="0" indent="0" algn="l" defTabSz="712470" rtl="0" eaLnBrk="0" fontAlgn="auto" latinLnBrk="0" hangingPunct="0">
              <a:lnSpc>
                <a:spcPct val="100000"/>
              </a:lnSpc>
              <a:spcBef>
                <a:spcPts val="0"/>
              </a:spcBef>
              <a:spcAft>
                <a:spcPts val="0"/>
              </a:spcAft>
              <a:buClrTx/>
              <a:buSzTx/>
              <a:buFontTx/>
              <a:buNone/>
              <a:defRPr/>
            </a:pPr>
            <a:r>
              <a:rPr kumimoji="0" lang="zh-CN" altLang="en-US" sz="1425" b="1" i="0" u="none" strike="noStrike" kern="1200" cap="none" spc="0" normalizeH="0" baseline="0" noProof="1">
                <a:ln>
                  <a:noFill/>
                </a:ln>
                <a:solidFill>
                  <a:srgbClr val="FFFFFF"/>
                </a:solidFill>
                <a:effectLst/>
                <a:uLnTx/>
                <a:uFillTx/>
                <a:latin typeface="微软雅黑" panose="020B0503020204020204" pitchFamily="34" charset="-122"/>
                <a:ea typeface="微软雅黑" panose="020B0503020204020204" pitchFamily="34" charset="-122"/>
                <a:cs typeface="Arial" panose="020B0604020202020204" pitchFamily="34" charset="0"/>
              </a:rPr>
              <a:t>点击添加标题</a:t>
            </a:r>
            <a:endParaRPr kumimoji="0" lang="de-DE" altLang="zh-CN" sz="1425" b="1" i="0" u="none" strike="noStrike" kern="1200" cap="none" spc="0" normalizeH="0" baseline="0" noProof="1">
              <a:ln>
                <a:noFill/>
              </a:ln>
              <a:solidFill>
                <a:srgbClr val="FFFFFF"/>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9" name="Rectangle 19"/>
          <p:cNvSpPr>
            <a:spLocks noChangeArrowheads="1"/>
          </p:cNvSpPr>
          <p:nvPr/>
        </p:nvSpPr>
        <p:spPr bwMode="gray">
          <a:xfrm>
            <a:off x="4738094" y="4463205"/>
            <a:ext cx="3696204" cy="321638"/>
          </a:xfrm>
          <a:prstGeom prst="rect">
            <a:avLst/>
          </a:prstGeom>
          <a:solidFill>
            <a:schemeClr val="accent1"/>
          </a:solidFill>
          <a:ln w="12700">
            <a:noFill/>
            <a:miter lim="800000"/>
          </a:ln>
          <a:effectLst/>
        </p:spPr>
        <p:txBody>
          <a:bodyPr lIns="95961" tIns="63974" rIns="95961" bIns="63974" anchor="ctr"/>
          <a:lstStyle/>
          <a:p>
            <a:pPr marL="0" marR="0" lvl="0" indent="0" algn="l" defTabSz="712470" rtl="0" eaLnBrk="0" fontAlgn="auto" latinLnBrk="0" hangingPunct="0">
              <a:lnSpc>
                <a:spcPct val="100000"/>
              </a:lnSpc>
              <a:spcBef>
                <a:spcPts val="0"/>
              </a:spcBef>
              <a:spcAft>
                <a:spcPts val="0"/>
              </a:spcAft>
              <a:buClrTx/>
              <a:buSzTx/>
              <a:buFontTx/>
              <a:buNone/>
              <a:defRPr/>
            </a:pPr>
            <a:r>
              <a:rPr kumimoji="0" lang="zh-CN" altLang="en-US" sz="1425" b="1" i="0" u="none" strike="noStrike" kern="1200" cap="none" spc="0" normalizeH="0" baseline="0" noProof="1">
                <a:ln>
                  <a:noFill/>
                </a:ln>
                <a:solidFill>
                  <a:srgbClr val="FFFFFF"/>
                </a:solidFill>
                <a:effectLst/>
                <a:uLnTx/>
                <a:uFillTx/>
                <a:latin typeface="微软雅黑" panose="020B0503020204020204" pitchFamily="34" charset="-122"/>
                <a:ea typeface="微软雅黑" panose="020B0503020204020204" pitchFamily="34" charset="-122"/>
                <a:cs typeface="Arial" panose="020B0604020202020204" pitchFamily="34" charset="0"/>
              </a:rPr>
              <a:t>点击添加标题</a:t>
            </a:r>
            <a:endParaRPr kumimoji="0" lang="de-DE" altLang="zh-CN" sz="1425" b="1" i="0" u="none" strike="noStrike" kern="1200" cap="none" spc="0" normalizeH="0" baseline="0" noProof="1">
              <a:ln>
                <a:noFill/>
              </a:ln>
              <a:solidFill>
                <a:srgbClr val="FFFFFF"/>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10" name="Rectangle 19"/>
          <p:cNvSpPr>
            <a:spLocks noChangeArrowheads="1"/>
          </p:cNvSpPr>
          <p:nvPr/>
        </p:nvSpPr>
        <p:spPr bwMode="gray">
          <a:xfrm>
            <a:off x="4738094" y="991043"/>
            <a:ext cx="3696204" cy="321638"/>
          </a:xfrm>
          <a:prstGeom prst="rect">
            <a:avLst/>
          </a:prstGeom>
          <a:solidFill>
            <a:schemeClr val="accent1"/>
          </a:solidFill>
          <a:ln w="12700">
            <a:noFill/>
            <a:miter lim="800000"/>
          </a:ln>
          <a:effectLst/>
        </p:spPr>
        <p:txBody>
          <a:bodyPr lIns="95961" tIns="63974" rIns="95961" bIns="63974" anchor="ctr"/>
          <a:lstStyle/>
          <a:p>
            <a:pPr marL="0" marR="0" lvl="0" indent="0" algn="l" defTabSz="712470" rtl="0" eaLnBrk="0" fontAlgn="auto" latinLnBrk="0" hangingPunct="0">
              <a:lnSpc>
                <a:spcPct val="100000"/>
              </a:lnSpc>
              <a:spcBef>
                <a:spcPts val="0"/>
              </a:spcBef>
              <a:spcAft>
                <a:spcPts val="0"/>
              </a:spcAft>
              <a:buClrTx/>
              <a:buSzTx/>
              <a:buFontTx/>
              <a:buNone/>
              <a:defRPr/>
            </a:pPr>
            <a:r>
              <a:rPr kumimoji="0" lang="zh-CN" altLang="en-US" sz="1425" b="1" i="0" u="none" strike="noStrike" kern="1200" cap="none" spc="0" normalizeH="0" baseline="0" noProof="1">
                <a:ln>
                  <a:noFill/>
                </a:ln>
                <a:solidFill>
                  <a:srgbClr val="FFFFFF"/>
                </a:solidFill>
                <a:effectLst/>
                <a:uLnTx/>
                <a:uFillTx/>
                <a:latin typeface="微软雅黑" panose="020B0503020204020204" pitchFamily="34" charset="-122"/>
                <a:ea typeface="微软雅黑" panose="020B0503020204020204" pitchFamily="34" charset="-122"/>
                <a:cs typeface="Arial" panose="020B0604020202020204" pitchFamily="34" charset="0"/>
              </a:rPr>
              <a:t>点击添加标题</a:t>
            </a:r>
          </a:p>
        </p:txBody>
      </p:sp>
      <p:sp>
        <p:nvSpPr>
          <p:cNvPr id="11" name="Rectangle 19"/>
          <p:cNvSpPr>
            <a:spLocks noChangeArrowheads="1"/>
          </p:cNvSpPr>
          <p:nvPr/>
        </p:nvSpPr>
        <p:spPr bwMode="gray">
          <a:xfrm>
            <a:off x="901504" y="991043"/>
            <a:ext cx="3696204" cy="321638"/>
          </a:xfrm>
          <a:prstGeom prst="rect">
            <a:avLst/>
          </a:prstGeom>
          <a:solidFill>
            <a:schemeClr val="accent1"/>
          </a:solidFill>
          <a:ln w="12700">
            <a:noFill/>
            <a:round/>
          </a:ln>
          <a:effectLst/>
        </p:spPr>
        <p:txBody>
          <a:bodyPr wrap="none" lIns="81247" tIns="40624" rIns="81247" bIns="40624"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25" b="1" i="0" u="none" strike="noStrike" kern="1200" cap="none" spc="0" normalizeH="0" baseline="0" noProof="1">
                <a:ln>
                  <a:noFill/>
                </a:ln>
                <a:solidFill>
                  <a:prstClr val="white"/>
                </a:solidFill>
                <a:effectLst/>
                <a:uLnTx/>
                <a:uFillTx/>
                <a:latin typeface="微软雅黑" panose="020B0503020204020204" pitchFamily="34" charset="-122"/>
                <a:ea typeface="微软雅黑" panose="020B0503020204020204" pitchFamily="34" charset="-122"/>
                <a:cs typeface="+mn-cs"/>
              </a:rPr>
              <a:t>点击添加标题</a:t>
            </a:r>
            <a:endParaRPr kumimoji="0" lang="de-DE" sz="1425" b="1" i="0" u="none" strike="noStrike" kern="1200" cap="none" spc="0" normalizeH="0" baseline="0" noProof="1">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12" name="Gruppieren 43"/>
          <p:cNvGrpSpPr/>
          <p:nvPr/>
        </p:nvGrpSpPr>
        <p:grpSpPr bwMode="gray">
          <a:xfrm>
            <a:off x="3798279" y="1998793"/>
            <a:ext cx="1721257" cy="1732959"/>
            <a:chOff x="2804400" y="1911431"/>
            <a:chExt cx="3535200" cy="3535200"/>
          </a:xfrm>
          <a:solidFill>
            <a:schemeClr val="accent1"/>
          </a:solidFill>
          <a:effectLst/>
        </p:grpSpPr>
        <p:sp>
          <p:nvSpPr>
            <p:cNvPr id="13" name="Freeform 10"/>
            <p:cNvSpPr>
              <a:spLocks noEditPoints="1"/>
            </p:cNvSpPr>
            <p:nvPr/>
          </p:nvSpPr>
          <p:spPr bwMode="gray">
            <a:xfrm>
              <a:off x="2804400" y="2009308"/>
              <a:ext cx="3535200" cy="3185164"/>
            </a:xfrm>
            <a:custGeom>
              <a:avLst/>
              <a:gdLst/>
              <a:ahLst/>
              <a:cxnLst>
                <a:cxn ang="0">
                  <a:pos x="530" y="84"/>
                </a:cxn>
                <a:cxn ang="0">
                  <a:pos x="1456" y="295"/>
                </a:cxn>
                <a:cxn ang="0">
                  <a:pos x="1519" y="325"/>
                </a:cxn>
                <a:cxn ang="0">
                  <a:pos x="138" y="415"/>
                </a:cxn>
                <a:cxn ang="0">
                  <a:pos x="163" y="444"/>
                </a:cxn>
                <a:cxn ang="0">
                  <a:pos x="1593" y="561"/>
                </a:cxn>
                <a:cxn ang="0">
                  <a:pos x="1645" y="530"/>
                </a:cxn>
                <a:cxn ang="0">
                  <a:pos x="1577" y="574"/>
                </a:cxn>
                <a:cxn ang="0">
                  <a:pos x="1613" y="598"/>
                </a:cxn>
                <a:cxn ang="0">
                  <a:pos x="1564" y="659"/>
                </a:cxn>
                <a:cxn ang="0">
                  <a:pos x="1643" y="814"/>
                </a:cxn>
                <a:cxn ang="0">
                  <a:pos x="1548" y="668"/>
                </a:cxn>
                <a:cxn ang="0">
                  <a:pos x="1555" y="704"/>
                </a:cxn>
                <a:cxn ang="0">
                  <a:pos x="1497" y="687"/>
                </a:cxn>
                <a:cxn ang="0">
                  <a:pos x="1394" y="728"/>
                </a:cxn>
                <a:cxn ang="0">
                  <a:pos x="1516" y="704"/>
                </a:cxn>
                <a:cxn ang="0">
                  <a:pos x="1612" y="784"/>
                </a:cxn>
                <a:cxn ang="0">
                  <a:pos x="1587" y="799"/>
                </a:cxn>
                <a:cxn ang="0">
                  <a:pos x="1694" y="752"/>
                </a:cxn>
                <a:cxn ang="0">
                  <a:pos x="1533" y="725"/>
                </a:cxn>
                <a:cxn ang="0">
                  <a:pos x="1559" y="743"/>
                </a:cxn>
                <a:cxn ang="0">
                  <a:pos x="1550" y="910"/>
                </a:cxn>
                <a:cxn ang="0">
                  <a:pos x="1460" y="828"/>
                </a:cxn>
                <a:cxn ang="0">
                  <a:pos x="1334" y="887"/>
                </a:cxn>
                <a:cxn ang="0">
                  <a:pos x="1340" y="1103"/>
                </a:cxn>
                <a:cxn ang="0">
                  <a:pos x="1473" y="1118"/>
                </a:cxn>
                <a:cxn ang="0">
                  <a:pos x="1581" y="1055"/>
                </a:cxn>
                <a:cxn ang="0">
                  <a:pos x="1649" y="872"/>
                </a:cxn>
                <a:cxn ang="0">
                  <a:pos x="1671" y="902"/>
                </a:cxn>
                <a:cxn ang="0">
                  <a:pos x="1596" y="815"/>
                </a:cxn>
                <a:cxn ang="0">
                  <a:pos x="1510" y="827"/>
                </a:cxn>
                <a:cxn ang="0">
                  <a:pos x="1589" y="865"/>
                </a:cxn>
                <a:cxn ang="0">
                  <a:pos x="1129" y="977"/>
                </a:cxn>
                <a:cxn ang="0">
                  <a:pos x="1121" y="1017"/>
                </a:cxn>
                <a:cxn ang="0">
                  <a:pos x="1073" y="1080"/>
                </a:cxn>
                <a:cxn ang="0">
                  <a:pos x="1345" y="1132"/>
                </a:cxn>
                <a:cxn ang="0">
                  <a:pos x="290" y="1296"/>
                </a:cxn>
                <a:cxn ang="0">
                  <a:pos x="689" y="58"/>
                </a:cxn>
                <a:cxn ang="0">
                  <a:pos x="524" y="26"/>
                </a:cxn>
                <a:cxn ang="0">
                  <a:pos x="231" y="343"/>
                </a:cxn>
                <a:cxn ang="0">
                  <a:pos x="178" y="499"/>
                </a:cxn>
                <a:cxn ang="0">
                  <a:pos x="64" y="623"/>
                </a:cxn>
                <a:cxn ang="0">
                  <a:pos x="193" y="1299"/>
                </a:cxn>
                <a:cxn ang="0">
                  <a:pos x="378" y="1416"/>
                </a:cxn>
                <a:cxn ang="0">
                  <a:pos x="342" y="1349"/>
                </a:cxn>
                <a:cxn ang="0">
                  <a:pos x="248" y="1245"/>
                </a:cxn>
                <a:cxn ang="0">
                  <a:pos x="119" y="767"/>
                </a:cxn>
                <a:cxn ang="0">
                  <a:pos x="139" y="607"/>
                </a:cxn>
                <a:cxn ang="0">
                  <a:pos x="361" y="359"/>
                </a:cxn>
                <a:cxn ang="0">
                  <a:pos x="432" y="296"/>
                </a:cxn>
                <a:cxn ang="0">
                  <a:pos x="474" y="141"/>
                </a:cxn>
                <a:cxn ang="0">
                  <a:pos x="545" y="68"/>
                </a:cxn>
                <a:cxn ang="0">
                  <a:pos x="717" y="64"/>
                </a:cxn>
                <a:cxn ang="0">
                  <a:pos x="1301" y="127"/>
                </a:cxn>
                <a:cxn ang="0">
                  <a:pos x="1393" y="183"/>
                </a:cxn>
                <a:cxn ang="0">
                  <a:pos x="1537" y="308"/>
                </a:cxn>
                <a:cxn ang="0">
                  <a:pos x="1682" y="671"/>
                </a:cxn>
                <a:cxn ang="0">
                  <a:pos x="1238" y="65"/>
                </a:cxn>
                <a:cxn ang="0">
                  <a:pos x="1413" y="215"/>
                </a:cxn>
                <a:cxn ang="0">
                  <a:pos x="1696" y="874"/>
                </a:cxn>
              </a:cxnLst>
              <a:rect l="0" t="0" r="r" b="b"/>
              <a:pathLst>
                <a:path w="1713" h="1537">
                  <a:moveTo>
                    <a:pt x="1152" y="12"/>
                  </a:moveTo>
                  <a:cubicBezTo>
                    <a:pt x="1149" y="12"/>
                    <a:pt x="1146" y="9"/>
                    <a:pt x="1145" y="11"/>
                  </a:cubicBezTo>
                  <a:cubicBezTo>
                    <a:pt x="1146" y="11"/>
                    <a:pt x="1150" y="15"/>
                    <a:pt x="1152" y="12"/>
                  </a:cubicBezTo>
                  <a:close/>
                  <a:moveTo>
                    <a:pt x="719" y="38"/>
                  </a:moveTo>
                  <a:cubicBezTo>
                    <a:pt x="708" y="38"/>
                    <a:pt x="708" y="38"/>
                    <a:pt x="708" y="38"/>
                  </a:cubicBezTo>
                  <a:cubicBezTo>
                    <a:pt x="708" y="41"/>
                    <a:pt x="719" y="43"/>
                    <a:pt x="719" y="38"/>
                  </a:cubicBezTo>
                  <a:close/>
                  <a:moveTo>
                    <a:pt x="763" y="72"/>
                  </a:moveTo>
                  <a:cubicBezTo>
                    <a:pt x="762" y="76"/>
                    <a:pt x="769" y="76"/>
                    <a:pt x="771" y="74"/>
                  </a:cubicBezTo>
                  <a:cubicBezTo>
                    <a:pt x="768" y="74"/>
                    <a:pt x="765" y="70"/>
                    <a:pt x="763" y="72"/>
                  </a:cubicBezTo>
                  <a:close/>
                  <a:moveTo>
                    <a:pt x="775" y="74"/>
                  </a:moveTo>
                  <a:cubicBezTo>
                    <a:pt x="778" y="76"/>
                    <a:pt x="786" y="80"/>
                    <a:pt x="788" y="76"/>
                  </a:cubicBezTo>
                  <a:cubicBezTo>
                    <a:pt x="783" y="77"/>
                    <a:pt x="779" y="72"/>
                    <a:pt x="775" y="74"/>
                  </a:cubicBezTo>
                  <a:close/>
                  <a:moveTo>
                    <a:pt x="530" y="84"/>
                  </a:moveTo>
                  <a:cubicBezTo>
                    <a:pt x="534" y="85"/>
                    <a:pt x="533" y="80"/>
                    <a:pt x="535" y="84"/>
                  </a:cubicBezTo>
                  <a:cubicBezTo>
                    <a:pt x="536" y="83"/>
                    <a:pt x="536" y="83"/>
                    <a:pt x="537" y="83"/>
                  </a:cubicBezTo>
                  <a:cubicBezTo>
                    <a:pt x="536" y="80"/>
                    <a:pt x="537" y="78"/>
                    <a:pt x="538" y="75"/>
                  </a:cubicBezTo>
                  <a:cubicBezTo>
                    <a:pt x="532" y="75"/>
                    <a:pt x="531" y="80"/>
                    <a:pt x="530" y="84"/>
                  </a:cubicBezTo>
                  <a:close/>
                  <a:moveTo>
                    <a:pt x="530" y="88"/>
                  </a:moveTo>
                  <a:cubicBezTo>
                    <a:pt x="530" y="92"/>
                    <a:pt x="532" y="98"/>
                    <a:pt x="527" y="101"/>
                  </a:cubicBezTo>
                  <a:cubicBezTo>
                    <a:pt x="533" y="99"/>
                    <a:pt x="537" y="94"/>
                    <a:pt x="538" y="87"/>
                  </a:cubicBezTo>
                  <a:cubicBezTo>
                    <a:pt x="535" y="87"/>
                    <a:pt x="533" y="90"/>
                    <a:pt x="530" y="88"/>
                  </a:cubicBezTo>
                  <a:close/>
                  <a:moveTo>
                    <a:pt x="1311" y="135"/>
                  </a:moveTo>
                  <a:cubicBezTo>
                    <a:pt x="1308" y="134"/>
                    <a:pt x="1306" y="128"/>
                    <a:pt x="1303" y="130"/>
                  </a:cubicBezTo>
                  <a:cubicBezTo>
                    <a:pt x="1306" y="131"/>
                    <a:pt x="1308" y="138"/>
                    <a:pt x="1311" y="135"/>
                  </a:cubicBezTo>
                  <a:close/>
                  <a:moveTo>
                    <a:pt x="1414" y="226"/>
                  </a:moveTo>
                  <a:cubicBezTo>
                    <a:pt x="1414" y="223"/>
                    <a:pt x="1413" y="221"/>
                    <a:pt x="1410" y="221"/>
                  </a:cubicBezTo>
                  <a:cubicBezTo>
                    <a:pt x="1409" y="225"/>
                    <a:pt x="1413" y="224"/>
                    <a:pt x="1412" y="228"/>
                  </a:cubicBezTo>
                  <a:cubicBezTo>
                    <a:pt x="1406" y="237"/>
                    <a:pt x="1416" y="247"/>
                    <a:pt x="1421" y="252"/>
                  </a:cubicBezTo>
                  <a:cubicBezTo>
                    <a:pt x="1425" y="264"/>
                    <a:pt x="1425" y="274"/>
                    <a:pt x="1434" y="281"/>
                  </a:cubicBezTo>
                  <a:cubicBezTo>
                    <a:pt x="1434" y="279"/>
                    <a:pt x="1431" y="277"/>
                    <a:pt x="1434" y="276"/>
                  </a:cubicBezTo>
                  <a:cubicBezTo>
                    <a:pt x="1436" y="279"/>
                    <a:pt x="1439" y="282"/>
                    <a:pt x="1441" y="287"/>
                  </a:cubicBezTo>
                  <a:cubicBezTo>
                    <a:pt x="1444" y="288"/>
                    <a:pt x="1441" y="283"/>
                    <a:pt x="1444" y="284"/>
                  </a:cubicBezTo>
                  <a:cubicBezTo>
                    <a:pt x="1444" y="290"/>
                    <a:pt x="1454" y="291"/>
                    <a:pt x="1456" y="289"/>
                  </a:cubicBezTo>
                  <a:cubicBezTo>
                    <a:pt x="1458" y="291"/>
                    <a:pt x="1455" y="292"/>
                    <a:pt x="1456" y="295"/>
                  </a:cubicBezTo>
                  <a:cubicBezTo>
                    <a:pt x="1462" y="296"/>
                    <a:pt x="1461" y="304"/>
                    <a:pt x="1468" y="306"/>
                  </a:cubicBezTo>
                  <a:cubicBezTo>
                    <a:pt x="1472" y="301"/>
                    <a:pt x="1466" y="298"/>
                    <a:pt x="1467" y="295"/>
                  </a:cubicBezTo>
                  <a:cubicBezTo>
                    <a:pt x="1469" y="297"/>
                    <a:pt x="1469" y="295"/>
                    <a:pt x="1472" y="296"/>
                  </a:cubicBezTo>
                  <a:cubicBezTo>
                    <a:pt x="1472" y="298"/>
                    <a:pt x="1474" y="298"/>
                    <a:pt x="1473" y="301"/>
                  </a:cubicBezTo>
                  <a:cubicBezTo>
                    <a:pt x="1472" y="301"/>
                    <a:pt x="1472" y="300"/>
                    <a:pt x="1470" y="300"/>
                  </a:cubicBezTo>
                  <a:cubicBezTo>
                    <a:pt x="1470" y="306"/>
                    <a:pt x="1475" y="306"/>
                    <a:pt x="1476" y="311"/>
                  </a:cubicBezTo>
                  <a:cubicBezTo>
                    <a:pt x="1478" y="312"/>
                    <a:pt x="1478" y="310"/>
                    <a:pt x="1479" y="310"/>
                  </a:cubicBezTo>
                  <a:cubicBezTo>
                    <a:pt x="1484" y="311"/>
                    <a:pt x="1483" y="317"/>
                    <a:pt x="1488" y="318"/>
                  </a:cubicBezTo>
                  <a:cubicBezTo>
                    <a:pt x="1491" y="309"/>
                    <a:pt x="1477" y="305"/>
                    <a:pt x="1477" y="300"/>
                  </a:cubicBezTo>
                  <a:cubicBezTo>
                    <a:pt x="1483" y="304"/>
                    <a:pt x="1486" y="309"/>
                    <a:pt x="1494" y="311"/>
                  </a:cubicBezTo>
                  <a:cubicBezTo>
                    <a:pt x="1486" y="299"/>
                    <a:pt x="1477" y="287"/>
                    <a:pt x="1459" y="284"/>
                  </a:cubicBezTo>
                  <a:cubicBezTo>
                    <a:pt x="1456" y="276"/>
                    <a:pt x="1452" y="269"/>
                    <a:pt x="1446" y="263"/>
                  </a:cubicBezTo>
                  <a:cubicBezTo>
                    <a:pt x="1446" y="266"/>
                    <a:pt x="1450" y="268"/>
                    <a:pt x="1447" y="269"/>
                  </a:cubicBezTo>
                  <a:cubicBezTo>
                    <a:pt x="1438" y="262"/>
                    <a:pt x="1428" y="252"/>
                    <a:pt x="1423" y="240"/>
                  </a:cubicBezTo>
                  <a:cubicBezTo>
                    <a:pt x="1423" y="239"/>
                    <a:pt x="1424" y="237"/>
                    <a:pt x="1424" y="237"/>
                  </a:cubicBezTo>
                  <a:cubicBezTo>
                    <a:pt x="1423" y="232"/>
                    <a:pt x="1416" y="223"/>
                    <a:pt x="1414" y="226"/>
                  </a:cubicBezTo>
                  <a:close/>
                  <a:moveTo>
                    <a:pt x="1519" y="325"/>
                  </a:moveTo>
                  <a:cubicBezTo>
                    <a:pt x="1520" y="328"/>
                    <a:pt x="1521" y="329"/>
                    <a:pt x="1524" y="330"/>
                  </a:cubicBezTo>
                  <a:cubicBezTo>
                    <a:pt x="1524" y="326"/>
                    <a:pt x="1521" y="326"/>
                    <a:pt x="1519" y="325"/>
                  </a:cubicBezTo>
                  <a:close/>
                  <a:moveTo>
                    <a:pt x="928" y="336"/>
                  </a:moveTo>
                  <a:cubicBezTo>
                    <a:pt x="928" y="340"/>
                    <a:pt x="935" y="341"/>
                    <a:pt x="934" y="335"/>
                  </a:cubicBezTo>
                  <a:cubicBezTo>
                    <a:pt x="931" y="335"/>
                    <a:pt x="929" y="335"/>
                    <a:pt x="928" y="336"/>
                  </a:cubicBezTo>
                  <a:close/>
                  <a:moveTo>
                    <a:pt x="913" y="346"/>
                  </a:moveTo>
                  <a:cubicBezTo>
                    <a:pt x="916" y="348"/>
                    <a:pt x="922" y="346"/>
                    <a:pt x="922" y="341"/>
                  </a:cubicBezTo>
                  <a:cubicBezTo>
                    <a:pt x="920" y="333"/>
                    <a:pt x="913" y="340"/>
                    <a:pt x="913" y="346"/>
                  </a:cubicBezTo>
                  <a:close/>
                  <a:moveTo>
                    <a:pt x="901" y="344"/>
                  </a:moveTo>
                  <a:cubicBezTo>
                    <a:pt x="904" y="350"/>
                    <a:pt x="894" y="346"/>
                    <a:pt x="893" y="351"/>
                  </a:cubicBezTo>
                  <a:cubicBezTo>
                    <a:pt x="898" y="355"/>
                    <a:pt x="903" y="351"/>
                    <a:pt x="908" y="349"/>
                  </a:cubicBezTo>
                  <a:cubicBezTo>
                    <a:pt x="908" y="345"/>
                    <a:pt x="903" y="346"/>
                    <a:pt x="901" y="344"/>
                  </a:cubicBezTo>
                  <a:close/>
                  <a:moveTo>
                    <a:pt x="901" y="357"/>
                  </a:moveTo>
                  <a:cubicBezTo>
                    <a:pt x="896" y="354"/>
                    <a:pt x="890" y="358"/>
                    <a:pt x="884" y="357"/>
                  </a:cubicBezTo>
                  <a:cubicBezTo>
                    <a:pt x="875" y="364"/>
                    <a:pt x="895" y="369"/>
                    <a:pt x="901" y="364"/>
                  </a:cubicBezTo>
                  <a:cubicBezTo>
                    <a:pt x="899" y="360"/>
                    <a:pt x="897" y="360"/>
                    <a:pt x="901" y="357"/>
                  </a:cubicBezTo>
                  <a:close/>
                  <a:moveTo>
                    <a:pt x="138" y="415"/>
                  </a:moveTo>
                  <a:cubicBezTo>
                    <a:pt x="134" y="415"/>
                    <a:pt x="133" y="417"/>
                    <a:pt x="132" y="420"/>
                  </a:cubicBezTo>
                  <a:cubicBezTo>
                    <a:pt x="136" y="421"/>
                    <a:pt x="137" y="417"/>
                    <a:pt x="138" y="415"/>
                  </a:cubicBezTo>
                  <a:close/>
                  <a:moveTo>
                    <a:pt x="130" y="417"/>
                  </a:moveTo>
                  <a:cubicBezTo>
                    <a:pt x="128" y="421"/>
                    <a:pt x="124" y="422"/>
                    <a:pt x="124" y="429"/>
                  </a:cubicBezTo>
                  <a:cubicBezTo>
                    <a:pt x="129" y="428"/>
                    <a:pt x="130" y="419"/>
                    <a:pt x="130" y="417"/>
                  </a:cubicBezTo>
                  <a:close/>
                  <a:moveTo>
                    <a:pt x="1576" y="428"/>
                  </a:moveTo>
                  <a:cubicBezTo>
                    <a:pt x="1578" y="441"/>
                    <a:pt x="1584" y="458"/>
                    <a:pt x="1592" y="468"/>
                  </a:cubicBezTo>
                  <a:cubicBezTo>
                    <a:pt x="1593" y="451"/>
                    <a:pt x="1585" y="437"/>
                    <a:pt x="1576" y="428"/>
                  </a:cubicBezTo>
                  <a:close/>
                  <a:moveTo>
                    <a:pt x="128" y="436"/>
                  </a:moveTo>
                  <a:cubicBezTo>
                    <a:pt x="127" y="439"/>
                    <a:pt x="123" y="443"/>
                    <a:pt x="124" y="446"/>
                  </a:cubicBezTo>
                  <a:cubicBezTo>
                    <a:pt x="126" y="443"/>
                    <a:pt x="132" y="441"/>
                    <a:pt x="128" y="436"/>
                  </a:cubicBezTo>
                  <a:close/>
                  <a:moveTo>
                    <a:pt x="118" y="437"/>
                  </a:moveTo>
                  <a:cubicBezTo>
                    <a:pt x="117" y="444"/>
                    <a:pt x="110" y="450"/>
                    <a:pt x="111" y="455"/>
                  </a:cubicBezTo>
                  <a:cubicBezTo>
                    <a:pt x="113" y="450"/>
                    <a:pt x="121" y="441"/>
                    <a:pt x="118" y="437"/>
                  </a:cubicBezTo>
                  <a:close/>
                  <a:moveTo>
                    <a:pt x="112" y="495"/>
                  </a:moveTo>
                  <a:cubicBezTo>
                    <a:pt x="113" y="473"/>
                    <a:pt x="139" y="464"/>
                    <a:pt x="146" y="448"/>
                  </a:cubicBezTo>
                  <a:cubicBezTo>
                    <a:pt x="150" y="447"/>
                    <a:pt x="157" y="446"/>
                    <a:pt x="163" y="444"/>
                  </a:cubicBezTo>
                  <a:cubicBezTo>
                    <a:pt x="154" y="432"/>
                    <a:pt x="144" y="446"/>
                    <a:pt x="135" y="450"/>
                  </a:cubicBezTo>
                  <a:cubicBezTo>
                    <a:pt x="128" y="463"/>
                    <a:pt x="116" y="465"/>
                    <a:pt x="111" y="481"/>
                  </a:cubicBezTo>
                  <a:cubicBezTo>
                    <a:pt x="102" y="487"/>
                    <a:pt x="98" y="497"/>
                    <a:pt x="92" y="505"/>
                  </a:cubicBezTo>
                  <a:cubicBezTo>
                    <a:pt x="103" y="506"/>
                    <a:pt x="103" y="496"/>
                    <a:pt x="112" y="495"/>
                  </a:cubicBezTo>
                  <a:close/>
                  <a:moveTo>
                    <a:pt x="146" y="459"/>
                  </a:moveTo>
                  <a:cubicBezTo>
                    <a:pt x="148" y="459"/>
                    <a:pt x="150" y="459"/>
                    <a:pt x="149" y="455"/>
                  </a:cubicBezTo>
                  <a:cubicBezTo>
                    <a:pt x="146" y="455"/>
                    <a:pt x="145" y="456"/>
                    <a:pt x="146" y="459"/>
                  </a:cubicBezTo>
                  <a:close/>
                  <a:moveTo>
                    <a:pt x="92" y="496"/>
                  </a:moveTo>
                  <a:cubicBezTo>
                    <a:pt x="88" y="495"/>
                    <a:pt x="89" y="499"/>
                    <a:pt x="88" y="502"/>
                  </a:cubicBezTo>
                  <a:cubicBezTo>
                    <a:pt x="91" y="502"/>
                    <a:pt x="92" y="499"/>
                    <a:pt x="92" y="496"/>
                  </a:cubicBezTo>
                  <a:close/>
                  <a:moveTo>
                    <a:pt x="1606" y="540"/>
                  </a:moveTo>
                  <a:cubicBezTo>
                    <a:pt x="1603" y="524"/>
                    <a:pt x="1602" y="509"/>
                    <a:pt x="1589" y="502"/>
                  </a:cubicBezTo>
                  <a:cubicBezTo>
                    <a:pt x="1587" y="522"/>
                    <a:pt x="1598" y="536"/>
                    <a:pt x="1598" y="554"/>
                  </a:cubicBezTo>
                  <a:cubicBezTo>
                    <a:pt x="1594" y="553"/>
                    <a:pt x="1591" y="549"/>
                    <a:pt x="1586" y="549"/>
                  </a:cubicBezTo>
                  <a:cubicBezTo>
                    <a:pt x="1582" y="552"/>
                    <a:pt x="1581" y="563"/>
                    <a:pt x="1588" y="564"/>
                  </a:cubicBezTo>
                  <a:cubicBezTo>
                    <a:pt x="1590" y="562"/>
                    <a:pt x="1589" y="557"/>
                    <a:pt x="1591" y="555"/>
                  </a:cubicBezTo>
                  <a:cubicBezTo>
                    <a:pt x="1593" y="557"/>
                    <a:pt x="1592" y="560"/>
                    <a:pt x="1593" y="561"/>
                  </a:cubicBezTo>
                  <a:cubicBezTo>
                    <a:pt x="1597" y="562"/>
                    <a:pt x="1596" y="559"/>
                    <a:pt x="1599" y="559"/>
                  </a:cubicBezTo>
                  <a:cubicBezTo>
                    <a:pt x="1606" y="564"/>
                    <a:pt x="1595" y="578"/>
                    <a:pt x="1604" y="582"/>
                  </a:cubicBezTo>
                  <a:cubicBezTo>
                    <a:pt x="1603" y="575"/>
                    <a:pt x="1609" y="569"/>
                    <a:pt x="1603" y="565"/>
                  </a:cubicBezTo>
                  <a:cubicBezTo>
                    <a:pt x="1607" y="560"/>
                    <a:pt x="1609" y="552"/>
                    <a:pt x="1610" y="543"/>
                  </a:cubicBezTo>
                  <a:cubicBezTo>
                    <a:pt x="1609" y="541"/>
                    <a:pt x="1607" y="541"/>
                    <a:pt x="1606" y="540"/>
                  </a:cubicBezTo>
                  <a:close/>
                  <a:moveTo>
                    <a:pt x="99" y="526"/>
                  </a:moveTo>
                  <a:cubicBezTo>
                    <a:pt x="103" y="523"/>
                    <a:pt x="110" y="519"/>
                    <a:pt x="112" y="511"/>
                  </a:cubicBezTo>
                  <a:cubicBezTo>
                    <a:pt x="106" y="513"/>
                    <a:pt x="98" y="519"/>
                    <a:pt x="99" y="526"/>
                  </a:cubicBezTo>
                  <a:close/>
                  <a:moveTo>
                    <a:pt x="73" y="545"/>
                  </a:moveTo>
                  <a:cubicBezTo>
                    <a:pt x="73" y="537"/>
                    <a:pt x="80" y="533"/>
                    <a:pt x="85" y="533"/>
                  </a:cubicBezTo>
                  <a:cubicBezTo>
                    <a:pt x="86" y="529"/>
                    <a:pt x="88" y="528"/>
                    <a:pt x="89" y="524"/>
                  </a:cubicBezTo>
                  <a:cubicBezTo>
                    <a:pt x="85" y="523"/>
                    <a:pt x="83" y="529"/>
                    <a:pt x="81" y="527"/>
                  </a:cubicBezTo>
                  <a:cubicBezTo>
                    <a:pt x="82" y="521"/>
                    <a:pt x="86" y="517"/>
                    <a:pt x="88" y="512"/>
                  </a:cubicBezTo>
                  <a:cubicBezTo>
                    <a:pt x="73" y="520"/>
                    <a:pt x="67" y="536"/>
                    <a:pt x="59" y="551"/>
                  </a:cubicBezTo>
                  <a:cubicBezTo>
                    <a:pt x="65" y="550"/>
                    <a:pt x="66" y="542"/>
                    <a:pt x="73" y="545"/>
                  </a:cubicBezTo>
                  <a:close/>
                  <a:moveTo>
                    <a:pt x="1658" y="557"/>
                  </a:moveTo>
                  <a:cubicBezTo>
                    <a:pt x="1659" y="547"/>
                    <a:pt x="1652" y="532"/>
                    <a:pt x="1645" y="530"/>
                  </a:cubicBezTo>
                  <a:cubicBezTo>
                    <a:pt x="1650" y="539"/>
                    <a:pt x="1650" y="552"/>
                    <a:pt x="1658" y="557"/>
                  </a:cubicBezTo>
                  <a:close/>
                  <a:moveTo>
                    <a:pt x="53" y="556"/>
                  </a:moveTo>
                  <a:cubicBezTo>
                    <a:pt x="53" y="562"/>
                    <a:pt x="47" y="562"/>
                    <a:pt x="47" y="569"/>
                  </a:cubicBezTo>
                  <a:cubicBezTo>
                    <a:pt x="50" y="570"/>
                    <a:pt x="56" y="561"/>
                    <a:pt x="53" y="556"/>
                  </a:cubicBezTo>
                  <a:close/>
                  <a:moveTo>
                    <a:pt x="1578" y="581"/>
                  </a:moveTo>
                  <a:cubicBezTo>
                    <a:pt x="1575" y="583"/>
                    <a:pt x="1573" y="586"/>
                    <a:pt x="1574" y="592"/>
                  </a:cubicBezTo>
                  <a:cubicBezTo>
                    <a:pt x="1579" y="593"/>
                    <a:pt x="1579" y="589"/>
                    <a:pt x="1582" y="588"/>
                  </a:cubicBezTo>
                  <a:cubicBezTo>
                    <a:pt x="1584" y="592"/>
                    <a:pt x="1583" y="598"/>
                    <a:pt x="1586" y="601"/>
                  </a:cubicBezTo>
                  <a:cubicBezTo>
                    <a:pt x="1586" y="598"/>
                    <a:pt x="1584" y="593"/>
                    <a:pt x="1587" y="592"/>
                  </a:cubicBezTo>
                  <a:cubicBezTo>
                    <a:pt x="1592" y="600"/>
                    <a:pt x="1584" y="615"/>
                    <a:pt x="1595" y="617"/>
                  </a:cubicBezTo>
                  <a:cubicBezTo>
                    <a:pt x="1597" y="608"/>
                    <a:pt x="1590" y="604"/>
                    <a:pt x="1593" y="597"/>
                  </a:cubicBezTo>
                  <a:cubicBezTo>
                    <a:pt x="1596" y="597"/>
                    <a:pt x="1596" y="601"/>
                    <a:pt x="1598" y="599"/>
                  </a:cubicBezTo>
                  <a:cubicBezTo>
                    <a:pt x="1598" y="592"/>
                    <a:pt x="1597" y="587"/>
                    <a:pt x="1596" y="582"/>
                  </a:cubicBezTo>
                  <a:cubicBezTo>
                    <a:pt x="1595" y="581"/>
                    <a:pt x="1592" y="583"/>
                    <a:pt x="1588" y="582"/>
                  </a:cubicBezTo>
                  <a:cubicBezTo>
                    <a:pt x="1587" y="586"/>
                    <a:pt x="1593" y="589"/>
                    <a:pt x="1589" y="592"/>
                  </a:cubicBezTo>
                  <a:cubicBezTo>
                    <a:pt x="1588" y="590"/>
                    <a:pt x="1586" y="581"/>
                    <a:pt x="1584" y="586"/>
                  </a:cubicBezTo>
                  <a:cubicBezTo>
                    <a:pt x="1582" y="581"/>
                    <a:pt x="1578" y="579"/>
                    <a:pt x="1577" y="574"/>
                  </a:cubicBezTo>
                  <a:cubicBezTo>
                    <a:pt x="1579" y="573"/>
                    <a:pt x="1581" y="572"/>
                    <a:pt x="1583" y="572"/>
                  </a:cubicBezTo>
                  <a:cubicBezTo>
                    <a:pt x="1579" y="549"/>
                    <a:pt x="1561" y="585"/>
                    <a:pt x="1578" y="581"/>
                  </a:cubicBezTo>
                  <a:close/>
                  <a:moveTo>
                    <a:pt x="1587" y="632"/>
                  </a:moveTo>
                  <a:cubicBezTo>
                    <a:pt x="1590" y="635"/>
                    <a:pt x="1593" y="642"/>
                    <a:pt x="1598" y="640"/>
                  </a:cubicBezTo>
                  <a:cubicBezTo>
                    <a:pt x="1597" y="631"/>
                    <a:pt x="1590" y="628"/>
                    <a:pt x="1588" y="620"/>
                  </a:cubicBezTo>
                  <a:cubicBezTo>
                    <a:pt x="1578" y="618"/>
                    <a:pt x="1579" y="606"/>
                    <a:pt x="1572" y="600"/>
                  </a:cubicBezTo>
                  <a:cubicBezTo>
                    <a:pt x="1573" y="599"/>
                    <a:pt x="1575" y="599"/>
                    <a:pt x="1574" y="596"/>
                  </a:cubicBezTo>
                  <a:cubicBezTo>
                    <a:pt x="1570" y="593"/>
                    <a:pt x="1569" y="599"/>
                    <a:pt x="1565" y="599"/>
                  </a:cubicBezTo>
                  <a:cubicBezTo>
                    <a:pt x="1568" y="613"/>
                    <a:pt x="1561" y="624"/>
                    <a:pt x="1568" y="633"/>
                  </a:cubicBezTo>
                  <a:cubicBezTo>
                    <a:pt x="1569" y="632"/>
                    <a:pt x="1569" y="630"/>
                    <a:pt x="1571" y="629"/>
                  </a:cubicBezTo>
                  <a:cubicBezTo>
                    <a:pt x="1574" y="635"/>
                    <a:pt x="1569" y="638"/>
                    <a:pt x="1570" y="645"/>
                  </a:cubicBezTo>
                  <a:cubicBezTo>
                    <a:pt x="1579" y="651"/>
                    <a:pt x="1586" y="643"/>
                    <a:pt x="1587" y="632"/>
                  </a:cubicBezTo>
                  <a:close/>
                  <a:moveTo>
                    <a:pt x="1579" y="595"/>
                  </a:moveTo>
                  <a:cubicBezTo>
                    <a:pt x="1580" y="597"/>
                    <a:pt x="1579" y="601"/>
                    <a:pt x="1583" y="600"/>
                  </a:cubicBezTo>
                  <a:cubicBezTo>
                    <a:pt x="1583" y="598"/>
                    <a:pt x="1583" y="596"/>
                    <a:pt x="1582" y="595"/>
                  </a:cubicBezTo>
                  <a:lnTo>
                    <a:pt x="1579" y="595"/>
                  </a:lnTo>
                  <a:close/>
                  <a:moveTo>
                    <a:pt x="1613" y="598"/>
                  </a:moveTo>
                  <a:cubicBezTo>
                    <a:pt x="1612" y="620"/>
                    <a:pt x="1625" y="632"/>
                    <a:pt x="1631" y="649"/>
                  </a:cubicBezTo>
                  <a:cubicBezTo>
                    <a:pt x="1629" y="634"/>
                    <a:pt x="1621" y="624"/>
                    <a:pt x="1616" y="612"/>
                  </a:cubicBezTo>
                  <a:cubicBezTo>
                    <a:pt x="1620" y="608"/>
                    <a:pt x="1616" y="600"/>
                    <a:pt x="1613" y="598"/>
                  </a:cubicBezTo>
                  <a:close/>
                  <a:moveTo>
                    <a:pt x="54" y="629"/>
                  </a:moveTo>
                  <a:cubicBezTo>
                    <a:pt x="55" y="628"/>
                    <a:pt x="58" y="623"/>
                    <a:pt x="55" y="621"/>
                  </a:cubicBezTo>
                  <a:cubicBezTo>
                    <a:pt x="55" y="623"/>
                    <a:pt x="52" y="627"/>
                    <a:pt x="54" y="629"/>
                  </a:cubicBezTo>
                  <a:close/>
                  <a:moveTo>
                    <a:pt x="1310" y="675"/>
                  </a:moveTo>
                  <a:cubicBezTo>
                    <a:pt x="1314" y="674"/>
                    <a:pt x="1312" y="666"/>
                    <a:pt x="1314" y="662"/>
                  </a:cubicBezTo>
                  <a:cubicBezTo>
                    <a:pt x="1323" y="662"/>
                    <a:pt x="1324" y="654"/>
                    <a:pt x="1334" y="655"/>
                  </a:cubicBezTo>
                  <a:cubicBezTo>
                    <a:pt x="1334" y="652"/>
                    <a:pt x="1334" y="648"/>
                    <a:pt x="1331" y="648"/>
                  </a:cubicBezTo>
                  <a:cubicBezTo>
                    <a:pt x="1324" y="656"/>
                    <a:pt x="1293" y="662"/>
                    <a:pt x="1310" y="675"/>
                  </a:cubicBezTo>
                  <a:close/>
                  <a:moveTo>
                    <a:pt x="1601" y="655"/>
                  </a:moveTo>
                  <a:cubicBezTo>
                    <a:pt x="1600" y="653"/>
                    <a:pt x="1601" y="649"/>
                    <a:pt x="1597" y="649"/>
                  </a:cubicBezTo>
                  <a:cubicBezTo>
                    <a:pt x="1595" y="651"/>
                    <a:pt x="1596" y="656"/>
                    <a:pt x="1598" y="657"/>
                  </a:cubicBezTo>
                  <a:cubicBezTo>
                    <a:pt x="1598" y="656"/>
                    <a:pt x="1600" y="656"/>
                    <a:pt x="1601" y="655"/>
                  </a:cubicBezTo>
                  <a:close/>
                  <a:moveTo>
                    <a:pt x="1561" y="650"/>
                  </a:moveTo>
                  <a:cubicBezTo>
                    <a:pt x="1560" y="654"/>
                    <a:pt x="1561" y="658"/>
                    <a:pt x="1564" y="659"/>
                  </a:cubicBezTo>
                  <a:cubicBezTo>
                    <a:pt x="1563" y="656"/>
                    <a:pt x="1565" y="650"/>
                    <a:pt x="1561" y="650"/>
                  </a:cubicBezTo>
                  <a:close/>
                  <a:moveTo>
                    <a:pt x="1376" y="658"/>
                  </a:moveTo>
                  <a:cubicBezTo>
                    <a:pt x="1375" y="655"/>
                    <a:pt x="1373" y="652"/>
                    <a:pt x="1369" y="652"/>
                  </a:cubicBezTo>
                  <a:cubicBezTo>
                    <a:pt x="1365" y="657"/>
                    <a:pt x="1372" y="661"/>
                    <a:pt x="1376" y="658"/>
                  </a:cubicBezTo>
                  <a:close/>
                  <a:moveTo>
                    <a:pt x="1573" y="656"/>
                  </a:moveTo>
                  <a:cubicBezTo>
                    <a:pt x="1573" y="659"/>
                    <a:pt x="1574" y="660"/>
                    <a:pt x="1575" y="661"/>
                  </a:cubicBezTo>
                  <a:cubicBezTo>
                    <a:pt x="1577" y="659"/>
                    <a:pt x="1576" y="655"/>
                    <a:pt x="1573" y="656"/>
                  </a:cubicBezTo>
                  <a:close/>
                  <a:moveTo>
                    <a:pt x="1606" y="656"/>
                  </a:moveTo>
                  <a:cubicBezTo>
                    <a:pt x="1606" y="659"/>
                    <a:pt x="1607" y="661"/>
                    <a:pt x="1609" y="663"/>
                  </a:cubicBezTo>
                  <a:cubicBezTo>
                    <a:pt x="1611" y="661"/>
                    <a:pt x="1608" y="659"/>
                    <a:pt x="1609" y="656"/>
                  </a:cubicBezTo>
                  <a:lnTo>
                    <a:pt x="1606" y="656"/>
                  </a:lnTo>
                  <a:close/>
                  <a:moveTo>
                    <a:pt x="1623" y="742"/>
                  </a:moveTo>
                  <a:cubicBezTo>
                    <a:pt x="1623" y="744"/>
                    <a:pt x="1619" y="741"/>
                    <a:pt x="1620" y="744"/>
                  </a:cubicBezTo>
                  <a:cubicBezTo>
                    <a:pt x="1621" y="755"/>
                    <a:pt x="1634" y="764"/>
                    <a:pt x="1624" y="774"/>
                  </a:cubicBezTo>
                  <a:cubicBezTo>
                    <a:pt x="1626" y="789"/>
                    <a:pt x="1627" y="807"/>
                    <a:pt x="1635" y="816"/>
                  </a:cubicBezTo>
                  <a:cubicBezTo>
                    <a:pt x="1634" y="813"/>
                    <a:pt x="1634" y="809"/>
                    <a:pt x="1636" y="806"/>
                  </a:cubicBezTo>
                  <a:cubicBezTo>
                    <a:pt x="1639" y="807"/>
                    <a:pt x="1640" y="812"/>
                    <a:pt x="1643" y="814"/>
                  </a:cubicBezTo>
                  <a:cubicBezTo>
                    <a:pt x="1644" y="812"/>
                    <a:pt x="1644" y="809"/>
                    <a:pt x="1646" y="810"/>
                  </a:cubicBezTo>
                  <a:cubicBezTo>
                    <a:pt x="1647" y="814"/>
                    <a:pt x="1649" y="818"/>
                    <a:pt x="1652" y="820"/>
                  </a:cubicBezTo>
                  <a:cubicBezTo>
                    <a:pt x="1652" y="817"/>
                    <a:pt x="1652" y="814"/>
                    <a:pt x="1654" y="813"/>
                  </a:cubicBezTo>
                  <a:cubicBezTo>
                    <a:pt x="1654" y="819"/>
                    <a:pt x="1656" y="822"/>
                    <a:pt x="1660" y="824"/>
                  </a:cubicBezTo>
                  <a:cubicBezTo>
                    <a:pt x="1662" y="802"/>
                    <a:pt x="1680" y="782"/>
                    <a:pt x="1666" y="762"/>
                  </a:cubicBezTo>
                  <a:cubicBezTo>
                    <a:pt x="1665" y="761"/>
                    <a:pt x="1661" y="763"/>
                    <a:pt x="1661" y="761"/>
                  </a:cubicBezTo>
                  <a:cubicBezTo>
                    <a:pt x="1665" y="735"/>
                    <a:pt x="1644" y="720"/>
                    <a:pt x="1644" y="691"/>
                  </a:cubicBezTo>
                  <a:cubicBezTo>
                    <a:pt x="1634" y="685"/>
                    <a:pt x="1638" y="666"/>
                    <a:pt x="1630" y="658"/>
                  </a:cubicBezTo>
                  <a:cubicBezTo>
                    <a:pt x="1627" y="666"/>
                    <a:pt x="1621" y="668"/>
                    <a:pt x="1614" y="671"/>
                  </a:cubicBezTo>
                  <a:cubicBezTo>
                    <a:pt x="1614" y="677"/>
                    <a:pt x="1618" y="677"/>
                    <a:pt x="1621" y="680"/>
                  </a:cubicBezTo>
                  <a:cubicBezTo>
                    <a:pt x="1622" y="684"/>
                    <a:pt x="1618" y="683"/>
                    <a:pt x="1619" y="687"/>
                  </a:cubicBezTo>
                  <a:cubicBezTo>
                    <a:pt x="1621" y="689"/>
                    <a:pt x="1624" y="689"/>
                    <a:pt x="1625" y="690"/>
                  </a:cubicBezTo>
                  <a:cubicBezTo>
                    <a:pt x="1623" y="696"/>
                    <a:pt x="1628" y="708"/>
                    <a:pt x="1620" y="710"/>
                  </a:cubicBezTo>
                  <a:cubicBezTo>
                    <a:pt x="1620" y="714"/>
                    <a:pt x="1621" y="715"/>
                    <a:pt x="1621" y="719"/>
                  </a:cubicBezTo>
                  <a:cubicBezTo>
                    <a:pt x="1618" y="721"/>
                    <a:pt x="1616" y="726"/>
                    <a:pt x="1614" y="731"/>
                  </a:cubicBezTo>
                  <a:cubicBezTo>
                    <a:pt x="1617" y="735"/>
                    <a:pt x="1623" y="735"/>
                    <a:pt x="1623" y="742"/>
                  </a:cubicBezTo>
                  <a:close/>
                  <a:moveTo>
                    <a:pt x="1548" y="668"/>
                  </a:moveTo>
                  <a:cubicBezTo>
                    <a:pt x="1547" y="667"/>
                    <a:pt x="1547" y="667"/>
                    <a:pt x="1547" y="666"/>
                  </a:cubicBezTo>
                  <a:cubicBezTo>
                    <a:pt x="1542" y="666"/>
                    <a:pt x="1542" y="666"/>
                    <a:pt x="1542" y="666"/>
                  </a:cubicBezTo>
                  <a:cubicBezTo>
                    <a:pt x="1542" y="668"/>
                    <a:pt x="1542" y="670"/>
                    <a:pt x="1543" y="671"/>
                  </a:cubicBezTo>
                  <a:cubicBezTo>
                    <a:pt x="1546" y="672"/>
                    <a:pt x="1548" y="670"/>
                    <a:pt x="1548" y="668"/>
                  </a:cubicBezTo>
                  <a:close/>
                  <a:moveTo>
                    <a:pt x="1350" y="702"/>
                  </a:moveTo>
                  <a:cubicBezTo>
                    <a:pt x="1351" y="700"/>
                    <a:pt x="1354" y="700"/>
                    <a:pt x="1353" y="697"/>
                  </a:cubicBezTo>
                  <a:cubicBezTo>
                    <a:pt x="1346" y="688"/>
                    <a:pt x="1330" y="688"/>
                    <a:pt x="1324" y="677"/>
                  </a:cubicBezTo>
                  <a:cubicBezTo>
                    <a:pt x="1325" y="675"/>
                    <a:pt x="1329" y="676"/>
                    <a:pt x="1328" y="672"/>
                  </a:cubicBezTo>
                  <a:cubicBezTo>
                    <a:pt x="1326" y="669"/>
                    <a:pt x="1324" y="666"/>
                    <a:pt x="1317" y="667"/>
                  </a:cubicBezTo>
                  <a:cubicBezTo>
                    <a:pt x="1310" y="689"/>
                    <a:pt x="1330" y="700"/>
                    <a:pt x="1350" y="702"/>
                  </a:cubicBezTo>
                  <a:close/>
                  <a:moveTo>
                    <a:pt x="1274" y="691"/>
                  </a:moveTo>
                  <a:cubicBezTo>
                    <a:pt x="1282" y="690"/>
                    <a:pt x="1291" y="682"/>
                    <a:pt x="1293" y="671"/>
                  </a:cubicBezTo>
                  <a:cubicBezTo>
                    <a:pt x="1287" y="669"/>
                    <a:pt x="1272" y="680"/>
                    <a:pt x="1274" y="691"/>
                  </a:cubicBezTo>
                  <a:close/>
                  <a:moveTo>
                    <a:pt x="1541" y="696"/>
                  </a:moveTo>
                  <a:cubicBezTo>
                    <a:pt x="1546" y="696"/>
                    <a:pt x="1547" y="698"/>
                    <a:pt x="1547" y="702"/>
                  </a:cubicBezTo>
                  <a:cubicBezTo>
                    <a:pt x="1547" y="705"/>
                    <a:pt x="1542" y="703"/>
                    <a:pt x="1542" y="707"/>
                  </a:cubicBezTo>
                  <a:cubicBezTo>
                    <a:pt x="1546" y="712"/>
                    <a:pt x="1552" y="706"/>
                    <a:pt x="1555" y="704"/>
                  </a:cubicBezTo>
                  <a:cubicBezTo>
                    <a:pt x="1558" y="695"/>
                    <a:pt x="1557" y="681"/>
                    <a:pt x="1550" y="672"/>
                  </a:cubicBezTo>
                  <a:cubicBezTo>
                    <a:pt x="1548" y="680"/>
                    <a:pt x="1553" y="687"/>
                    <a:pt x="1551" y="692"/>
                  </a:cubicBezTo>
                  <a:cubicBezTo>
                    <a:pt x="1546" y="691"/>
                    <a:pt x="1549" y="682"/>
                    <a:pt x="1541" y="684"/>
                  </a:cubicBezTo>
                  <a:cubicBezTo>
                    <a:pt x="1540" y="689"/>
                    <a:pt x="1542" y="692"/>
                    <a:pt x="1541" y="696"/>
                  </a:cubicBezTo>
                  <a:close/>
                  <a:moveTo>
                    <a:pt x="207" y="678"/>
                  </a:moveTo>
                  <a:cubicBezTo>
                    <a:pt x="204" y="678"/>
                    <a:pt x="204" y="678"/>
                    <a:pt x="204" y="678"/>
                  </a:cubicBezTo>
                  <a:cubicBezTo>
                    <a:pt x="204" y="683"/>
                    <a:pt x="201" y="684"/>
                    <a:pt x="198" y="684"/>
                  </a:cubicBezTo>
                  <a:cubicBezTo>
                    <a:pt x="198" y="688"/>
                    <a:pt x="198" y="688"/>
                    <a:pt x="198" y="688"/>
                  </a:cubicBezTo>
                  <a:cubicBezTo>
                    <a:pt x="203" y="686"/>
                    <a:pt x="200" y="692"/>
                    <a:pt x="202" y="694"/>
                  </a:cubicBezTo>
                  <a:cubicBezTo>
                    <a:pt x="204" y="694"/>
                    <a:pt x="206" y="693"/>
                    <a:pt x="207" y="693"/>
                  </a:cubicBezTo>
                  <a:cubicBezTo>
                    <a:pt x="208" y="689"/>
                    <a:pt x="206" y="687"/>
                    <a:pt x="205" y="686"/>
                  </a:cubicBezTo>
                  <a:cubicBezTo>
                    <a:pt x="212" y="685"/>
                    <a:pt x="204" y="681"/>
                    <a:pt x="207" y="678"/>
                  </a:cubicBezTo>
                  <a:close/>
                  <a:moveTo>
                    <a:pt x="1525" y="706"/>
                  </a:moveTo>
                  <a:cubicBezTo>
                    <a:pt x="1526" y="704"/>
                    <a:pt x="1528" y="703"/>
                    <a:pt x="1527" y="699"/>
                  </a:cubicBezTo>
                  <a:cubicBezTo>
                    <a:pt x="1525" y="697"/>
                    <a:pt x="1525" y="701"/>
                    <a:pt x="1522" y="700"/>
                  </a:cubicBezTo>
                  <a:cubicBezTo>
                    <a:pt x="1519" y="695"/>
                    <a:pt x="1516" y="689"/>
                    <a:pt x="1511" y="685"/>
                  </a:cubicBezTo>
                  <a:cubicBezTo>
                    <a:pt x="1506" y="687"/>
                    <a:pt x="1501" y="686"/>
                    <a:pt x="1497" y="687"/>
                  </a:cubicBezTo>
                  <a:cubicBezTo>
                    <a:pt x="1494" y="692"/>
                    <a:pt x="1496" y="701"/>
                    <a:pt x="1492" y="706"/>
                  </a:cubicBezTo>
                  <a:cubicBezTo>
                    <a:pt x="1491" y="706"/>
                    <a:pt x="1491" y="704"/>
                    <a:pt x="1490" y="704"/>
                  </a:cubicBezTo>
                  <a:cubicBezTo>
                    <a:pt x="1489" y="708"/>
                    <a:pt x="1489" y="710"/>
                    <a:pt x="1486" y="711"/>
                  </a:cubicBezTo>
                  <a:cubicBezTo>
                    <a:pt x="1479" y="708"/>
                    <a:pt x="1475" y="703"/>
                    <a:pt x="1476" y="694"/>
                  </a:cubicBezTo>
                  <a:cubicBezTo>
                    <a:pt x="1473" y="692"/>
                    <a:pt x="1469" y="691"/>
                    <a:pt x="1468" y="688"/>
                  </a:cubicBezTo>
                  <a:cubicBezTo>
                    <a:pt x="1471" y="685"/>
                    <a:pt x="1465" y="682"/>
                    <a:pt x="1465" y="680"/>
                  </a:cubicBezTo>
                  <a:cubicBezTo>
                    <a:pt x="1434" y="684"/>
                    <a:pt x="1406" y="677"/>
                    <a:pt x="1382" y="690"/>
                  </a:cubicBezTo>
                  <a:cubicBezTo>
                    <a:pt x="1382" y="694"/>
                    <a:pt x="1382" y="698"/>
                    <a:pt x="1379" y="699"/>
                  </a:cubicBezTo>
                  <a:cubicBezTo>
                    <a:pt x="1375" y="699"/>
                    <a:pt x="1366" y="699"/>
                    <a:pt x="1362" y="701"/>
                  </a:cubicBezTo>
                  <a:cubicBezTo>
                    <a:pt x="1361" y="708"/>
                    <a:pt x="1367" y="708"/>
                    <a:pt x="1368" y="714"/>
                  </a:cubicBezTo>
                  <a:cubicBezTo>
                    <a:pt x="1365" y="718"/>
                    <a:pt x="1361" y="719"/>
                    <a:pt x="1356" y="721"/>
                  </a:cubicBezTo>
                  <a:cubicBezTo>
                    <a:pt x="1355" y="729"/>
                    <a:pt x="1350" y="733"/>
                    <a:pt x="1343" y="729"/>
                  </a:cubicBezTo>
                  <a:cubicBezTo>
                    <a:pt x="1343" y="732"/>
                    <a:pt x="1343" y="735"/>
                    <a:pt x="1342" y="736"/>
                  </a:cubicBezTo>
                  <a:cubicBezTo>
                    <a:pt x="1334" y="737"/>
                    <a:pt x="1330" y="742"/>
                    <a:pt x="1328" y="749"/>
                  </a:cubicBezTo>
                  <a:cubicBezTo>
                    <a:pt x="1342" y="740"/>
                    <a:pt x="1361" y="759"/>
                    <a:pt x="1367" y="739"/>
                  </a:cubicBezTo>
                  <a:cubicBezTo>
                    <a:pt x="1372" y="739"/>
                    <a:pt x="1372" y="739"/>
                    <a:pt x="1372" y="739"/>
                  </a:cubicBezTo>
                  <a:cubicBezTo>
                    <a:pt x="1371" y="726"/>
                    <a:pt x="1388" y="734"/>
                    <a:pt x="1394" y="728"/>
                  </a:cubicBezTo>
                  <a:cubicBezTo>
                    <a:pt x="1395" y="733"/>
                    <a:pt x="1401" y="732"/>
                    <a:pt x="1400" y="740"/>
                  </a:cubicBezTo>
                  <a:cubicBezTo>
                    <a:pt x="1402" y="742"/>
                    <a:pt x="1408" y="741"/>
                    <a:pt x="1409" y="744"/>
                  </a:cubicBezTo>
                  <a:cubicBezTo>
                    <a:pt x="1407" y="746"/>
                    <a:pt x="1402" y="744"/>
                    <a:pt x="1402" y="748"/>
                  </a:cubicBezTo>
                  <a:cubicBezTo>
                    <a:pt x="1404" y="752"/>
                    <a:pt x="1406" y="754"/>
                    <a:pt x="1409" y="756"/>
                  </a:cubicBezTo>
                  <a:cubicBezTo>
                    <a:pt x="1415" y="753"/>
                    <a:pt x="1419" y="760"/>
                    <a:pt x="1424" y="760"/>
                  </a:cubicBezTo>
                  <a:cubicBezTo>
                    <a:pt x="1430" y="760"/>
                    <a:pt x="1432" y="755"/>
                    <a:pt x="1437" y="751"/>
                  </a:cubicBezTo>
                  <a:cubicBezTo>
                    <a:pt x="1442" y="756"/>
                    <a:pt x="1449" y="760"/>
                    <a:pt x="1456" y="763"/>
                  </a:cubicBezTo>
                  <a:cubicBezTo>
                    <a:pt x="1458" y="752"/>
                    <a:pt x="1452" y="749"/>
                    <a:pt x="1447" y="745"/>
                  </a:cubicBezTo>
                  <a:cubicBezTo>
                    <a:pt x="1450" y="740"/>
                    <a:pt x="1452" y="736"/>
                    <a:pt x="1454" y="728"/>
                  </a:cubicBezTo>
                  <a:cubicBezTo>
                    <a:pt x="1463" y="726"/>
                    <a:pt x="1476" y="721"/>
                    <a:pt x="1484" y="726"/>
                  </a:cubicBezTo>
                  <a:cubicBezTo>
                    <a:pt x="1488" y="722"/>
                    <a:pt x="1496" y="722"/>
                    <a:pt x="1499" y="719"/>
                  </a:cubicBezTo>
                  <a:cubicBezTo>
                    <a:pt x="1501" y="724"/>
                    <a:pt x="1500" y="731"/>
                    <a:pt x="1506" y="731"/>
                  </a:cubicBezTo>
                  <a:cubicBezTo>
                    <a:pt x="1506" y="722"/>
                    <a:pt x="1506" y="722"/>
                    <a:pt x="1506" y="722"/>
                  </a:cubicBezTo>
                  <a:cubicBezTo>
                    <a:pt x="1507" y="719"/>
                    <a:pt x="1514" y="722"/>
                    <a:pt x="1514" y="719"/>
                  </a:cubicBezTo>
                  <a:cubicBezTo>
                    <a:pt x="1510" y="713"/>
                    <a:pt x="1503" y="710"/>
                    <a:pt x="1497" y="705"/>
                  </a:cubicBezTo>
                  <a:cubicBezTo>
                    <a:pt x="1504" y="701"/>
                    <a:pt x="1507" y="712"/>
                    <a:pt x="1513" y="710"/>
                  </a:cubicBezTo>
                  <a:cubicBezTo>
                    <a:pt x="1515" y="710"/>
                    <a:pt x="1514" y="705"/>
                    <a:pt x="1516" y="704"/>
                  </a:cubicBezTo>
                  <a:cubicBezTo>
                    <a:pt x="1519" y="705"/>
                    <a:pt x="1521" y="707"/>
                    <a:pt x="1525" y="706"/>
                  </a:cubicBezTo>
                  <a:close/>
                  <a:moveTo>
                    <a:pt x="1262" y="683"/>
                  </a:moveTo>
                  <a:cubicBezTo>
                    <a:pt x="1262" y="689"/>
                    <a:pt x="1262" y="689"/>
                    <a:pt x="1262" y="689"/>
                  </a:cubicBezTo>
                  <a:cubicBezTo>
                    <a:pt x="1265" y="689"/>
                    <a:pt x="1267" y="687"/>
                    <a:pt x="1267" y="684"/>
                  </a:cubicBezTo>
                  <a:cubicBezTo>
                    <a:pt x="1266" y="683"/>
                    <a:pt x="1264" y="683"/>
                    <a:pt x="1262" y="683"/>
                  </a:cubicBezTo>
                  <a:close/>
                  <a:moveTo>
                    <a:pt x="1232" y="697"/>
                  </a:moveTo>
                  <a:cubicBezTo>
                    <a:pt x="1239" y="696"/>
                    <a:pt x="1246" y="694"/>
                    <a:pt x="1248" y="687"/>
                  </a:cubicBezTo>
                  <a:cubicBezTo>
                    <a:pt x="1241" y="688"/>
                    <a:pt x="1234" y="691"/>
                    <a:pt x="1232" y="697"/>
                  </a:cubicBezTo>
                  <a:close/>
                  <a:moveTo>
                    <a:pt x="196" y="694"/>
                  </a:moveTo>
                  <a:cubicBezTo>
                    <a:pt x="199" y="694"/>
                    <a:pt x="199" y="689"/>
                    <a:pt x="196" y="689"/>
                  </a:cubicBezTo>
                  <a:cubicBezTo>
                    <a:pt x="196" y="690"/>
                    <a:pt x="195" y="691"/>
                    <a:pt x="196" y="694"/>
                  </a:cubicBezTo>
                  <a:close/>
                  <a:moveTo>
                    <a:pt x="1222" y="693"/>
                  </a:moveTo>
                  <a:cubicBezTo>
                    <a:pt x="1217" y="695"/>
                    <a:pt x="1211" y="703"/>
                    <a:pt x="1214" y="706"/>
                  </a:cubicBezTo>
                  <a:cubicBezTo>
                    <a:pt x="1219" y="704"/>
                    <a:pt x="1226" y="700"/>
                    <a:pt x="1222" y="693"/>
                  </a:cubicBezTo>
                  <a:close/>
                  <a:moveTo>
                    <a:pt x="1604" y="812"/>
                  </a:moveTo>
                  <a:cubicBezTo>
                    <a:pt x="1609" y="805"/>
                    <a:pt x="1603" y="789"/>
                    <a:pt x="1609" y="781"/>
                  </a:cubicBezTo>
                  <a:cubicBezTo>
                    <a:pt x="1611" y="781"/>
                    <a:pt x="1609" y="785"/>
                    <a:pt x="1612" y="784"/>
                  </a:cubicBezTo>
                  <a:cubicBezTo>
                    <a:pt x="1615" y="776"/>
                    <a:pt x="1615" y="767"/>
                    <a:pt x="1611" y="762"/>
                  </a:cubicBezTo>
                  <a:cubicBezTo>
                    <a:pt x="1616" y="746"/>
                    <a:pt x="1609" y="726"/>
                    <a:pt x="1604" y="712"/>
                  </a:cubicBezTo>
                  <a:cubicBezTo>
                    <a:pt x="1594" y="717"/>
                    <a:pt x="1588" y="707"/>
                    <a:pt x="1581" y="704"/>
                  </a:cubicBezTo>
                  <a:cubicBezTo>
                    <a:pt x="1580" y="699"/>
                    <a:pt x="1575" y="693"/>
                    <a:pt x="1571" y="694"/>
                  </a:cubicBezTo>
                  <a:cubicBezTo>
                    <a:pt x="1574" y="703"/>
                    <a:pt x="1577" y="714"/>
                    <a:pt x="1587" y="718"/>
                  </a:cubicBezTo>
                  <a:cubicBezTo>
                    <a:pt x="1589" y="719"/>
                    <a:pt x="1592" y="716"/>
                    <a:pt x="1595" y="718"/>
                  </a:cubicBezTo>
                  <a:cubicBezTo>
                    <a:pt x="1597" y="718"/>
                    <a:pt x="1597" y="722"/>
                    <a:pt x="1598" y="723"/>
                  </a:cubicBezTo>
                  <a:cubicBezTo>
                    <a:pt x="1601" y="726"/>
                    <a:pt x="1604" y="724"/>
                    <a:pt x="1607" y="726"/>
                  </a:cubicBezTo>
                  <a:cubicBezTo>
                    <a:pt x="1607" y="731"/>
                    <a:pt x="1608" y="735"/>
                    <a:pt x="1608" y="741"/>
                  </a:cubicBezTo>
                  <a:cubicBezTo>
                    <a:pt x="1602" y="739"/>
                    <a:pt x="1602" y="743"/>
                    <a:pt x="1600" y="744"/>
                  </a:cubicBezTo>
                  <a:cubicBezTo>
                    <a:pt x="1598" y="736"/>
                    <a:pt x="1591" y="728"/>
                    <a:pt x="1586" y="726"/>
                  </a:cubicBezTo>
                  <a:cubicBezTo>
                    <a:pt x="1585" y="734"/>
                    <a:pt x="1593" y="741"/>
                    <a:pt x="1594" y="749"/>
                  </a:cubicBezTo>
                  <a:cubicBezTo>
                    <a:pt x="1592" y="748"/>
                    <a:pt x="1592" y="751"/>
                    <a:pt x="1589" y="750"/>
                  </a:cubicBezTo>
                  <a:cubicBezTo>
                    <a:pt x="1592" y="760"/>
                    <a:pt x="1582" y="760"/>
                    <a:pt x="1587" y="769"/>
                  </a:cubicBezTo>
                  <a:cubicBezTo>
                    <a:pt x="1583" y="774"/>
                    <a:pt x="1576" y="775"/>
                    <a:pt x="1578" y="785"/>
                  </a:cubicBezTo>
                  <a:cubicBezTo>
                    <a:pt x="1583" y="786"/>
                    <a:pt x="1581" y="791"/>
                    <a:pt x="1581" y="796"/>
                  </a:cubicBezTo>
                  <a:cubicBezTo>
                    <a:pt x="1583" y="797"/>
                    <a:pt x="1585" y="798"/>
                    <a:pt x="1587" y="799"/>
                  </a:cubicBezTo>
                  <a:cubicBezTo>
                    <a:pt x="1592" y="786"/>
                    <a:pt x="1596" y="772"/>
                    <a:pt x="1603" y="760"/>
                  </a:cubicBezTo>
                  <a:cubicBezTo>
                    <a:pt x="1603" y="772"/>
                    <a:pt x="1592" y="808"/>
                    <a:pt x="1604" y="812"/>
                  </a:cubicBezTo>
                  <a:close/>
                  <a:moveTo>
                    <a:pt x="187" y="697"/>
                  </a:moveTo>
                  <a:cubicBezTo>
                    <a:pt x="188" y="698"/>
                    <a:pt x="189" y="699"/>
                    <a:pt x="191" y="698"/>
                  </a:cubicBezTo>
                  <a:cubicBezTo>
                    <a:pt x="191" y="696"/>
                    <a:pt x="190" y="695"/>
                    <a:pt x="189" y="695"/>
                  </a:cubicBezTo>
                  <a:cubicBezTo>
                    <a:pt x="189" y="696"/>
                    <a:pt x="187" y="696"/>
                    <a:pt x="187" y="697"/>
                  </a:cubicBezTo>
                  <a:close/>
                  <a:moveTo>
                    <a:pt x="1253" y="697"/>
                  </a:moveTo>
                  <a:cubicBezTo>
                    <a:pt x="1252" y="701"/>
                    <a:pt x="1256" y="700"/>
                    <a:pt x="1255" y="703"/>
                  </a:cubicBezTo>
                  <a:cubicBezTo>
                    <a:pt x="1252" y="703"/>
                    <a:pt x="1251" y="704"/>
                    <a:pt x="1251" y="707"/>
                  </a:cubicBezTo>
                  <a:cubicBezTo>
                    <a:pt x="1258" y="709"/>
                    <a:pt x="1257" y="698"/>
                    <a:pt x="1266" y="700"/>
                  </a:cubicBezTo>
                  <a:cubicBezTo>
                    <a:pt x="1264" y="693"/>
                    <a:pt x="1259" y="700"/>
                    <a:pt x="1253" y="697"/>
                  </a:cubicBezTo>
                  <a:close/>
                  <a:moveTo>
                    <a:pt x="1692" y="805"/>
                  </a:moveTo>
                  <a:cubicBezTo>
                    <a:pt x="1700" y="797"/>
                    <a:pt x="1701" y="784"/>
                    <a:pt x="1703" y="769"/>
                  </a:cubicBezTo>
                  <a:cubicBezTo>
                    <a:pt x="1705" y="747"/>
                    <a:pt x="1704" y="720"/>
                    <a:pt x="1701" y="701"/>
                  </a:cubicBezTo>
                  <a:cubicBezTo>
                    <a:pt x="1701" y="715"/>
                    <a:pt x="1702" y="730"/>
                    <a:pt x="1700" y="742"/>
                  </a:cubicBezTo>
                  <a:cubicBezTo>
                    <a:pt x="1700" y="740"/>
                    <a:pt x="1700" y="739"/>
                    <a:pt x="1699" y="739"/>
                  </a:cubicBezTo>
                  <a:cubicBezTo>
                    <a:pt x="1700" y="744"/>
                    <a:pt x="1695" y="747"/>
                    <a:pt x="1694" y="752"/>
                  </a:cubicBezTo>
                  <a:cubicBezTo>
                    <a:pt x="1692" y="762"/>
                    <a:pt x="1695" y="773"/>
                    <a:pt x="1693" y="784"/>
                  </a:cubicBezTo>
                  <a:cubicBezTo>
                    <a:pt x="1691" y="792"/>
                    <a:pt x="1685" y="799"/>
                    <a:pt x="1692" y="805"/>
                  </a:cubicBezTo>
                  <a:close/>
                  <a:moveTo>
                    <a:pt x="1234" y="706"/>
                  </a:moveTo>
                  <a:cubicBezTo>
                    <a:pt x="1230" y="704"/>
                    <a:pt x="1222" y="705"/>
                    <a:pt x="1221" y="710"/>
                  </a:cubicBezTo>
                  <a:cubicBezTo>
                    <a:pt x="1223" y="714"/>
                    <a:pt x="1229" y="712"/>
                    <a:pt x="1233" y="711"/>
                  </a:cubicBezTo>
                  <a:cubicBezTo>
                    <a:pt x="1233" y="709"/>
                    <a:pt x="1235" y="709"/>
                    <a:pt x="1234" y="706"/>
                  </a:cubicBezTo>
                  <a:close/>
                  <a:moveTo>
                    <a:pt x="1204" y="718"/>
                  </a:moveTo>
                  <a:cubicBezTo>
                    <a:pt x="1206" y="723"/>
                    <a:pt x="1213" y="718"/>
                    <a:pt x="1213" y="714"/>
                  </a:cubicBezTo>
                  <a:cubicBezTo>
                    <a:pt x="1209" y="714"/>
                    <a:pt x="1205" y="714"/>
                    <a:pt x="1204" y="718"/>
                  </a:cubicBezTo>
                  <a:close/>
                  <a:moveTo>
                    <a:pt x="1531" y="737"/>
                  </a:moveTo>
                  <a:cubicBezTo>
                    <a:pt x="1532" y="736"/>
                    <a:pt x="1531" y="733"/>
                    <a:pt x="1533" y="733"/>
                  </a:cubicBezTo>
                  <a:cubicBezTo>
                    <a:pt x="1535" y="736"/>
                    <a:pt x="1540" y="738"/>
                    <a:pt x="1541" y="742"/>
                  </a:cubicBezTo>
                  <a:cubicBezTo>
                    <a:pt x="1542" y="739"/>
                    <a:pt x="1543" y="742"/>
                    <a:pt x="1545" y="742"/>
                  </a:cubicBezTo>
                  <a:cubicBezTo>
                    <a:pt x="1549" y="732"/>
                    <a:pt x="1537" y="730"/>
                    <a:pt x="1535" y="723"/>
                  </a:cubicBezTo>
                  <a:cubicBezTo>
                    <a:pt x="1536" y="722"/>
                    <a:pt x="1537" y="721"/>
                    <a:pt x="1537" y="718"/>
                  </a:cubicBezTo>
                  <a:cubicBezTo>
                    <a:pt x="1533" y="717"/>
                    <a:pt x="1532" y="715"/>
                    <a:pt x="1529" y="715"/>
                  </a:cubicBezTo>
                  <a:cubicBezTo>
                    <a:pt x="1528" y="720"/>
                    <a:pt x="1533" y="721"/>
                    <a:pt x="1533" y="725"/>
                  </a:cubicBezTo>
                  <a:cubicBezTo>
                    <a:pt x="1530" y="725"/>
                    <a:pt x="1527" y="726"/>
                    <a:pt x="1525" y="726"/>
                  </a:cubicBezTo>
                  <a:cubicBezTo>
                    <a:pt x="1526" y="731"/>
                    <a:pt x="1521" y="730"/>
                    <a:pt x="1522" y="736"/>
                  </a:cubicBezTo>
                  <a:cubicBezTo>
                    <a:pt x="1526" y="735"/>
                    <a:pt x="1528" y="735"/>
                    <a:pt x="1531" y="737"/>
                  </a:cubicBezTo>
                  <a:close/>
                  <a:moveTo>
                    <a:pt x="1564" y="733"/>
                  </a:moveTo>
                  <a:cubicBezTo>
                    <a:pt x="1568" y="735"/>
                    <a:pt x="1571" y="742"/>
                    <a:pt x="1577" y="739"/>
                  </a:cubicBezTo>
                  <a:cubicBezTo>
                    <a:pt x="1576" y="734"/>
                    <a:pt x="1567" y="732"/>
                    <a:pt x="1564" y="733"/>
                  </a:cubicBezTo>
                  <a:close/>
                  <a:moveTo>
                    <a:pt x="1586" y="743"/>
                  </a:moveTo>
                  <a:cubicBezTo>
                    <a:pt x="1588" y="741"/>
                    <a:pt x="1585" y="738"/>
                    <a:pt x="1583" y="738"/>
                  </a:cubicBezTo>
                  <a:cubicBezTo>
                    <a:pt x="1583" y="741"/>
                    <a:pt x="1582" y="744"/>
                    <a:pt x="1586" y="743"/>
                  </a:cubicBezTo>
                  <a:close/>
                  <a:moveTo>
                    <a:pt x="1490" y="759"/>
                  </a:moveTo>
                  <a:cubicBezTo>
                    <a:pt x="1492" y="752"/>
                    <a:pt x="1491" y="747"/>
                    <a:pt x="1489" y="741"/>
                  </a:cubicBezTo>
                  <a:cubicBezTo>
                    <a:pt x="1486" y="741"/>
                    <a:pt x="1486" y="741"/>
                    <a:pt x="1486" y="741"/>
                  </a:cubicBezTo>
                  <a:cubicBezTo>
                    <a:pt x="1490" y="746"/>
                    <a:pt x="1484" y="755"/>
                    <a:pt x="1490" y="759"/>
                  </a:cubicBezTo>
                  <a:close/>
                  <a:moveTo>
                    <a:pt x="1559" y="743"/>
                  </a:moveTo>
                  <a:cubicBezTo>
                    <a:pt x="1551" y="740"/>
                    <a:pt x="1551" y="749"/>
                    <a:pt x="1554" y="752"/>
                  </a:cubicBezTo>
                  <a:cubicBezTo>
                    <a:pt x="1556" y="752"/>
                    <a:pt x="1557" y="752"/>
                    <a:pt x="1559" y="752"/>
                  </a:cubicBezTo>
                  <a:cubicBezTo>
                    <a:pt x="1561" y="749"/>
                    <a:pt x="1560" y="747"/>
                    <a:pt x="1559" y="743"/>
                  </a:cubicBezTo>
                  <a:close/>
                  <a:moveTo>
                    <a:pt x="1676" y="743"/>
                  </a:moveTo>
                  <a:cubicBezTo>
                    <a:pt x="1676" y="746"/>
                    <a:pt x="1675" y="749"/>
                    <a:pt x="1678" y="749"/>
                  </a:cubicBezTo>
                  <a:cubicBezTo>
                    <a:pt x="1677" y="747"/>
                    <a:pt x="1679" y="743"/>
                    <a:pt x="1676" y="743"/>
                  </a:cubicBezTo>
                  <a:close/>
                  <a:moveTo>
                    <a:pt x="1012" y="752"/>
                  </a:moveTo>
                  <a:cubicBezTo>
                    <a:pt x="1012" y="761"/>
                    <a:pt x="1021" y="761"/>
                    <a:pt x="1029" y="763"/>
                  </a:cubicBezTo>
                  <a:cubicBezTo>
                    <a:pt x="1027" y="755"/>
                    <a:pt x="1019" y="754"/>
                    <a:pt x="1012" y="752"/>
                  </a:cubicBezTo>
                  <a:close/>
                  <a:moveTo>
                    <a:pt x="1031" y="767"/>
                  </a:moveTo>
                  <a:cubicBezTo>
                    <a:pt x="1025" y="778"/>
                    <a:pt x="1040" y="782"/>
                    <a:pt x="1046" y="776"/>
                  </a:cubicBezTo>
                  <a:cubicBezTo>
                    <a:pt x="1045" y="769"/>
                    <a:pt x="1039" y="767"/>
                    <a:pt x="1031" y="767"/>
                  </a:cubicBezTo>
                  <a:close/>
                  <a:moveTo>
                    <a:pt x="1581" y="1055"/>
                  </a:moveTo>
                  <a:cubicBezTo>
                    <a:pt x="1581" y="1036"/>
                    <a:pt x="1576" y="1014"/>
                    <a:pt x="1569" y="999"/>
                  </a:cubicBezTo>
                  <a:cubicBezTo>
                    <a:pt x="1556" y="993"/>
                    <a:pt x="1559" y="974"/>
                    <a:pt x="1555" y="960"/>
                  </a:cubicBezTo>
                  <a:cubicBezTo>
                    <a:pt x="1564" y="957"/>
                    <a:pt x="1561" y="938"/>
                    <a:pt x="1557" y="932"/>
                  </a:cubicBezTo>
                  <a:cubicBezTo>
                    <a:pt x="1555" y="935"/>
                    <a:pt x="1552" y="938"/>
                    <a:pt x="1550" y="941"/>
                  </a:cubicBezTo>
                  <a:cubicBezTo>
                    <a:pt x="1548" y="936"/>
                    <a:pt x="1554" y="933"/>
                    <a:pt x="1555" y="928"/>
                  </a:cubicBezTo>
                  <a:cubicBezTo>
                    <a:pt x="1552" y="925"/>
                    <a:pt x="1547" y="924"/>
                    <a:pt x="1546" y="919"/>
                  </a:cubicBezTo>
                  <a:cubicBezTo>
                    <a:pt x="1551" y="919"/>
                    <a:pt x="1548" y="912"/>
                    <a:pt x="1550" y="910"/>
                  </a:cubicBezTo>
                  <a:cubicBezTo>
                    <a:pt x="1549" y="908"/>
                    <a:pt x="1546" y="909"/>
                    <a:pt x="1546" y="908"/>
                  </a:cubicBezTo>
                  <a:cubicBezTo>
                    <a:pt x="1548" y="903"/>
                    <a:pt x="1547" y="896"/>
                    <a:pt x="1542" y="895"/>
                  </a:cubicBezTo>
                  <a:cubicBezTo>
                    <a:pt x="1544" y="888"/>
                    <a:pt x="1540" y="879"/>
                    <a:pt x="1537" y="874"/>
                  </a:cubicBezTo>
                  <a:cubicBezTo>
                    <a:pt x="1532" y="875"/>
                    <a:pt x="1535" y="884"/>
                    <a:pt x="1527" y="882"/>
                  </a:cubicBezTo>
                  <a:cubicBezTo>
                    <a:pt x="1524" y="885"/>
                    <a:pt x="1525" y="892"/>
                    <a:pt x="1523" y="896"/>
                  </a:cubicBezTo>
                  <a:cubicBezTo>
                    <a:pt x="1524" y="891"/>
                    <a:pt x="1522" y="889"/>
                    <a:pt x="1522" y="885"/>
                  </a:cubicBezTo>
                  <a:cubicBezTo>
                    <a:pt x="1517" y="887"/>
                    <a:pt x="1514" y="882"/>
                    <a:pt x="1512" y="879"/>
                  </a:cubicBezTo>
                  <a:cubicBezTo>
                    <a:pt x="1514" y="878"/>
                    <a:pt x="1517" y="878"/>
                    <a:pt x="1518" y="877"/>
                  </a:cubicBezTo>
                  <a:cubicBezTo>
                    <a:pt x="1521" y="869"/>
                    <a:pt x="1518" y="865"/>
                    <a:pt x="1515" y="860"/>
                  </a:cubicBezTo>
                  <a:cubicBezTo>
                    <a:pt x="1523" y="842"/>
                    <a:pt x="1502" y="838"/>
                    <a:pt x="1497" y="827"/>
                  </a:cubicBezTo>
                  <a:cubicBezTo>
                    <a:pt x="1500" y="828"/>
                    <a:pt x="1502" y="830"/>
                    <a:pt x="1507" y="829"/>
                  </a:cubicBezTo>
                  <a:cubicBezTo>
                    <a:pt x="1507" y="826"/>
                    <a:pt x="1507" y="824"/>
                    <a:pt x="1506" y="821"/>
                  </a:cubicBezTo>
                  <a:cubicBezTo>
                    <a:pt x="1502" y="822"/>
                    <a:pt x="1501" y="820"/>
                    <a:pt x="1498" y="819"/>
                  </a:cubicBezTo>
                  <a:cubicBezTo>
                    <a:pt x="1496" y="819"/>
                    <a:pt x="1497" y="823"/>
                    <a:pt x="1494" y="822"/>
                  </a:cubicBezTo>
                  <a:cubicBezTo>
                    <a:pt x="1484" y="819"/>
                    <a:pt x="1477" y="823"/>
                    <a:pt x="1469" y="817"/>
                  </a:cubicBezTo>
                  <a:cubicBezTo>
                    <a:pt x="1465" y="814"/>
                    <a:pt x="1464" y="808"/>
                    <a:pt x="1458" y="814"/>
                  </a:cubicBezTo>
                  <a:cubicBezTo>
                    <a:pt x="1457" y="820"/>
                    <a:pt x="1461" y="821"/>
                    <a:pt x="1460" y="828"/>
                  </a:cubicBezTo>
                  <a:cubicBezTo>
                    <a:pt x="1461" y="830"/>
                    <a:pt x="1466" y="829"/>
                    <a:pt x="1466" y="833"/>
                  </a:cubicBezTo>
                  <a:cubicBezTo>
                    <a:pt x="1462" y="840"/>
                    <a:pt x="1468" y="844"/>
                    <a:pt x="1466" y="854"/>
                  </a:cubicBezTo>
                  <a:cubicBezTo>
                    <a:pt x="1456" y="857"/>
                    <a:pt x="1451" y="864"/>
                    <a:pt x="1436" y="862"/>
                  </a:cubicBezTo>
                  <a:cubicBezTo>
                    <a:pt x="1433" y="864"/>
                    <a:pt x="1431" y="868"/>
                    <a:pt x="1426" y="869"/>
                  </a:cubicBezTo>
                  <a:cubicBezTo>
                    <a:pt x="1418" y="865"/>
                    <a:pt x="1419" y="861"/>
                    <a:pt x="1418" y="851"/>
                  </a:cubicBezTo>
                  <a:cubicBezTo>
                    <a:pt x="1415" y="830"/>
                    <a:pt x="1420" y="808"/>
                    <a:pt x="1416" y="790"/>
                  </a:cubicBezTo>
                  <a:cubicBezTo>
                    <a:pt x="1416" y="787"/>
                    <a:pt x="1418" y="786"/>
                    <a:pt x="1419" y="783"/>
                  </a:cubicBezTo>
                  <a:cubicBezTo>
                    <a:pt x="1416" y="778"/>
                    <a:pt x="1412" y="769"/>
                    <a:pt x="1405" y="776"/>
                  </a:cubicBezTo>
                  <a:cubicBezTo>
                    <a:pt x="1404" y="786"/>
                    <a:pt x="1396" y="797"/>
                    <a:pt x="1394" y="809"/>
                  </a:cubicBezTo>
                  <a:cubicBezTo>
                    <a:pt x="1391" y="804"/>
                    <a:pt x="1388" y="808"/>
                    <a:pt x="1382" y="808"/>
                  </a:cubicBezTo>
                  <a:cubicBezTo>
                    <a:pt x="1377" y="812"/>
                    <a:pt x="1380" y="819"/>
                    <a:pt x="1378" y="826"/>
                  </a:cubicBezTo>
                  <a:cubicBezTo>
                    <a:pt x="1377" y="832"/>
                    <a:pt x="1370" y="835"/>
                    <a:pt x="1369" y="840"/>
                  </a:cubicBezTo>
                  <a:cubicBezTo>
                    <a:pt x="1366" y="851"/>
                    <a:pt x="1369" y="858"/>
                    <a:pt x="1360" y="862"/>
                  </a:cubicBezTo>
                  <a:cubicBezTo>
                    <a:pt x="1353" y="864"/>
                    <a:pt x="1349" y="860"/>
                    <a:pt x="1342" y="866"/>
                  </a:cubicBezTo>
                  <a:cubicBezTo>
                    <a:pt x="1342" y="871"/>
                    <a:pt x="1340" y="871"/>
                    <a:pt x="1342" y="874"/>
                  </a:cubicBezTo>
                  <a:cubicBezTo>
                    <a:pt x="1340" y="876"/>
                    <a:pt x="1337" y="876"/>
                    <a:pt x="1335" y="877"/>
                  </a:cubicBezTo>
                  <a:cubicBezTo>
                    <a:pt x="1334" y="880"/>
                    <a:pt x="1334" y="884"/>
                    <a:pt x="1334" y="887"/>
                  </a:cubicBezTo>
                  <a:cubicBezTo>
                    <a:pt x="1331" y="881"/>
                    <a:pt x="1326" y="888"/>
                    <a:pt x="1322" y="888"/>
                  </a:cubicBezTo>
                  <a:cubicBezTo>
                    <a:pt x="1321" y="893"/>
                    <a:pt x="1324" y="894"/>
                    <a:pt x="1325" y="896"/>
                  </a:cubicBezTo>
                  <a:cubicBezTo>
                    <a:pt x="1319" y="898"/>
                    <a:pt x="1319" y="906"/>
                    <a:pt x="1311" y="907"/>
                  </a:cubicBezTo>
                  <a:cubicBezTo>
                    <a:pt x="1310" y="909"/>
                    <a:pt x="1309" y="912"/>
                    <a:pt x="1308" y="915"/>
                  </a:cubicBezTo>
                  <a:cubicBezTo>
                    <a:pt x="1305" y="915"/>
                    <a:pt x="1304" y="917"/>
                    <a:pt x="1302" y="917"/>
                  </a:cubicBezTo>
                  <a:cubicBezTo>
                    <a:pt x="1297" y="923"/>
                    <a:pt x="1300" y="933"/>
                    <a:pt x="1299" y="942"/>
                  </a:cubicBezTo>
                  <a:cubicBezTo>
                    <a:pt x="1298" y="946"/>
                    <a:pt x="1294" y="949"/>
                    <a:pt x="1294" y="953"/>
                  </a:cubicBezTo>
                  <a:cubicBezTo>
                    <a:pt x="1293" y="960"/>
                    <a:pt x="1297" y="971"/>
                    <a:pt x="1298" y="983"/>
                  </a:cubicBezTo>
                  <a:cubicBezTo>
                    <a:pt x="1298" y="992"/>
                    <a:pt x="1297" y="1002"/>
                    <a:pt x="1300" y="1008"/>
                  </a:cubicBezTo>
                  <a:cubicBezTo>
                    <a:pt x="1301" y="1011"/>
                    <a:pt x="1304" y="1012"/>
                    <a:pt x="1305" y="1014"/>
                  </a:cubicBezTo>
                  <a:cubicBezTo>
                    <a:pt x="1302" y="1024"/>
                    <a:pt x="1309" y="1029"/>
                    <a:pt x="1309" y="1038"/>
                  </a:cubicBezTo>
                  <a:cubicBezTo>
                    <a:pt x="1309" y="1039"/>
                    <a:pt x="1307" y="1042"/>
                    <a:pt x="1307" y="1043"/>
                  </a:cubicBezTo>
                  <a:cubicBezTo>
                    <a:pt x="1306" y="1051"/>
                    <a:pt x="1310" y="1059"/>
                    <a:pt x="1310" y="1066"/>
                  </a:cubicBezTo>
                  <a:cubicBezTo>
                    <a:pt x="1310" y="1071"/>
                    <a:pt x="1306" y="1075"/>
                    <a:pt x="1307" y="1080"/>
                  </a:cubicBezTo>
                  <a:cubicBezTo>
                    <a:pt x="1308" y="1085"/>
                    <a:pt x="1315" y="1089"/>
                    <a:pt x="1320" y="1089"/>
                  </a:cubicBezTo>
                  <a:cubicBezTo>
                    <a:pt x="1319" y="1099"/>
                    <a:pt x="1324" y="1104"/>
                    <a:pt x="1325" y="1112"/>
                  </a:cubicBezTo>
                  <a:cubicBezTo>
                    <a:pt x="1333" y="1111"/>
                    <a:pt x="1334" y="1105"/>
                    <a:pt x="1340" y="1103"/>
                  </a:cubicBezTo>
                  <a:cubicBezTo>
                    <a:pt x="1339" y="1107"/>
                    <a:pt x="1340" y="1114"/>
                    <a:pt x="1344" y="1119"/>
                  </a:cubicBezTo>
                  <a:cubicBezTo>
                    <a:pt x="1350" y="1118"/>
                    <a:pt x="1354" y="1117"/>
                    <a:pt x="1357" y="1122"/>
                  </a:cubicBezTo>
                  <a:cubicBezTo>
                    <a:pt x="1362" y="1119"/>
                    <a:pt x="1370" y="1120"/>
                    <a:pt x="1374" y="1116"/>
                  </a:cubicBezTo>
                  <a:cubicBezTo>
                    <a:pt x="1376" y="1113"/>
                    <a:pt x="1374" y="1110"/>
                    <a:pt x="1374" y="1105"/>
                  </a:cubicBezTo>
                  <a:cubicBezTo>
                    <a:pt x="1377" y="1102"/>
                    <a:pt x="1382" y="1100"/>
                    <a:pt x="1383" y="1095"/>
                  </a:cubicBezTo>
                  <a:cubicBezTo>
                    <a:pt x="1385" y="1095"/>
                    <a:pt x="1387" y="1096"/>
                    <a:pt x="1390" y="1096"/>
                  </a:cubicBezTo>
                  <a:cubicBezTo>
                    <a:pt x="1392" y="1092"/>
                    <a:pt x="1388" y="1082"/>
                    <a:pt x="1396" y="1083"/>
                  </a:cubicBezTo>
                  <a:cubicBezTo>
                    <a:pt x="1393" y="1089"/>
                    <a:pt x="1393" y="1098"/>
                    <a:pt x="1400" y="1098"/>
                  </a:cubicBezTo>
                  <a:cubicBezTo>
                    <a:pt x="1398" y="1083"/>
                    <a:pt x="1403" y="1071"/>
                    <a:pt x="1400" y="1061"/>
                  </a:cubicBezTo>
                  <a:cubicBezTo>
                    <a:pt x="1409" y="1068"/>
                    <a:pt x="1402" y="1082"/>
                    <a:pt x="1408" y="1092"/>
                  </a:cubicBezTo>
                  <a:cubicBezTo>
                    <a:pt x="1407" y="1095"/>
                    <a:pt x="1403" y="1097"/>
                    <a:pt x="1405" y="1101"/>
                  </a:cubicBezTo>
                  <a:cubicBezTo>
                    <a:pt x="1410" y="1101"/>
                    <a:pt x="1411" y="1101"/>
                    <a:pt x="1414" y="1099"/>
                  </a:cubicBezTo>
                  <a:cubicBezTo>
                    <a:pt x="1409" y="1091"/>
                    <a:pt x="1420" y="1086"/>
                    <a:pt x="1425" y="1085"/>
                  </a:cubicBezTo>
                  <a:cubicBezTo>
                    <a:pt x="1426" y="1082"/>
                    <a:pt x="1425" y="1079"/>
                    <a:pt x="1427" y="1076"/>
                  </a:cubicBezTo>
                  <a:cubicBezTo>
                    <a:pt x="1435" y="1075"/>
                    <a:pt x="1440" y="1076"/>
                    <a:pt x="1447" y="1075"/>
                  </a:cubicBezTo>
                  <a:cubicBezTo>
                    <a:pt x="1456" y="1082"/>
                    <a:pt x="1462" y="1092"/>
                    <a:pt x="1465" y="1105"/>
                  </a:cubicBezTo>
                  <a:cubicBezTo>
                    <a:pt x="1473" y="1104"/>
                    <a:pt x="1471" y="1113"/>
                    <a:pt x="1473" y="1118"/>
                  </a:cubicBezTo>
                  <a:cubicBezTo>
                    <a:pt x="1475" y="1122"/>
                    <a:pt x="1479" y="1122"/>
                    <a:pt x="1479" y="1126"/>
                  </a:cubicBezTo>
                  <a:cubicBezTo>
                    <a:pt x="1480" y="1132"/>
                    <a:pt x="1473" y="1139"/>
                    <a:pt x="1475" y="1146"/>
                  </a:cubicBezTo>
                  <a:cubicBezTo>
                    <a:pt x="1481" y="1150"/>
                    <a:pt x="1484" y="1156"/>
                    <a:pt x="1486" y="1164"/>
                  </a:cubicBezTo>
                  <a:cubicBezTo>
                    <a:pt x="1486" y="1166"/>
                    <a:pt x="1491" y="1164"/>
                    <a:pt x="1491" y="1167"/>
                  </a:cubicBezTo>
                  <a:cubicBezTo>
                    <a:pt x="1490" y="1178"/>
                    <a:pt x="1489" y="1185"/>
                    <a:pt x="1492" y="1195"/>
                  </a:cubicBezTo>
                  <a:cubicBezTo>
                    <a:pt x="1495" y="1195"/>
                    <a:pt x="1499" y="1197"/>
                    <a:pt x="1506" y="1198"/>
                  </a:cubicBezTo>
                  <a:cubicBezTo>
                    <a:pt x="1510" y="1193"/>
                    <a:pt x="1509" y="1192"/>
                    <a:pt x="1508" y="1185"/>
                  </a:cubicBezTo>
                  <a:cubicBezTo>
                    <a:pt x="1514" y="1178"/>
                    <a:pt x="1514" y="1168"/>
                    <a:pt x="1520" y="1161"/>
                  </a:cubicBezTo>
                  <a:cubicBezTo>
                    <a:pt x="1523" y="1159"/>
                    <a:pt x="1527" y="1158"/>
                    <a:pt x="1530" y="1155"/>
                  </a:cubicBezTo>
                  <a:cubicBezTo>
                    <a:pt x="1531" y="1154"/>
                    <a:pt x="1530" y="1152"/>
                    <a:pt x="1531" y="1150"/>
                  </a:cubicBezTo>
                  <a:cubicBezTo>
                    <a:pt x="1532" y="1148"/>
                    <a:pt x="1536" y="1145"/>
                    <a:pt x="1539" y="1142"/>
                  </a:cubicBezTo>
                  <a:cubicBezTo>
                    <a:pt x="1544" y="1134"/>
                    <a:pt x="1542" y="1131"/>
                    <a:pt x="1550" y="1129"/>
                  </a:cubicBezTo>
                  <a:cubicBezTo>
                    <a:pt x="1552" y="1117"/>
                    <a:pt x="1566" y="1116"/>
                    <a:pt x="1565" y="1102"/>
                  </a:cubicBezTo>
                  <a:cubicBezTo>
                    <a:pt x="1563" y="1101"/>
                    <a:pt x="1561" y="1105"/>
                    <a:pt x="1561" y="1103"/>
                  </a:cubicBezTo>
                  <a:cubicBezTo>
                    <a:pt x="1566" y="1095"/>
                    <a:pt x="1575" y="1091"/>
                    <a:pt x="1574" y="1078"/>
                  </a:cubicBezTo>
                  <a:cubicBezTo>
                    <a:pt x="1581" y="1073"/>
                    <a:pt x="1583" y="1059"/>
                    <a:pt x="1583" y="1051"/>
                  </a:cubicBezTo>
                  <a:cubicBezTo>
                    <a:pt x="1581" y="1051"/>
                    <a:pt x="1583" y="1054"/>
                    <a:pt x="1581" y="1055"/>
                  </a:cubicBezTo>
                  <a:close/>
                  <a:moveTo>
                    <a:pt x="1508" y="774"/>
                  </a:moveTo>
                  <a:cubicBezTo>
                    <a:pt x="1505" y="780"/>
                    <a:pt x="1512" y="784"/>
                    <a:pt x="1516" y="787"/>
                  </a:cubicBezTo>
                  <a:cubicBezTo>
                    <a:pt x="1516" y="780"/>
                    <a:pt x="1513" y="776"/>
                    <a:pt x="1508" y="774"/>
                  </a:cubicBezTo>
                  <a:close/>
                  <a:moveTo>
                    <a:pt x="1706" y="787"/>
                  </a:moveTo>
                  <a:cubicBezTo>
                    <a:pt x="1705" y="795"/>
                    <a:pt x="1703" y="802"/>
                    <a:pt x="1700" y="808"/>
                  </a:cubicBezTo>
                  <a:cubicBezTo>
                    <a:pt x="1697" y="806"/>
                    <a:pt x="1698" y="806"/>
                    <a:pt x="1696" y="803"/>
                  </a:cubicBezTo>
                  <a:cubicBezTo>
                    <a:pt x="1697" y="809"/>
                    <a:pt x="1694" y="820"/>
                    <a:pt x="1690" y="816"/>
                  </a:cubicBezTo>
                  <a:cubicBezTo>
                    <a:pt x="1691" y="824"/>
                    <a:pt x="1689" y="828"/>
                    <a:pt x="1689" y="835"/>
                  </a:cubicBezTo>
                  <a:cubicBezTo>
                    <a:pt x="1687" y="834"/>
                    <a:pt x="1687" y="832"/>
                    <a:pt x="1685" y="832"/>
                  </a:cubicBezTo>
                  <a:cubicBezTo>
                    <a:pt x="1684" y="835"/>
                    <a:pt x="1685" y="839"/>
                    <a:pt x="1683" y="840"/>
                  </a:cubicBezTo>
                  <a:cubicBezTo>
                    <a:pt x="1681" y="837"/>
                    <a:pt x="1683" y="829"/>
                    <a:pt x="1680" y="827"/>
                  </a:cubicBezTo>
                  <a:cubicBezTo>
                    <a:pt x="1677" y="832"/>
                    <a:pt x="1673" y="839"/>
                    <a:pt x="1675" y="845"/>
                  </a:cubicBezTo>
                  <a:cubicBezTo>
                    <a:pt x="1677" y="846"/>
                    <a:pt x="1678" y="842"/>
                    <a:pt x="1679" y="845"/>
                  </a:cubicBezTo>
                  <a:cubicBezTo>
                    <a:pt x="1674" y="855"/>
                    <a:pt x="1676" y="872"/>
                    <a:pt x="1671" y="885"/>
                  </a:cubicBezTo>
                  <a:cubicBezTo>
                    <a:pt x="1670" y="880"/>
                    <a:pt x="1664" y="879"/>
                    <a:pt x="1661" y="875"/>
                  </a:cubicBezTo>
                  <a:cubicBezTo>
                    <a:pt x="1660" y="877"/>
                    <a:pt x="1659" y="879"/>
                    <a:pt x="1657" y="880"/>
                  </a:cubicBezTo>
                  <a:cubicBezTo>
                    <a:pt x="1655" y="876"/>
                    <a:pt x="1652" y="874"/>
                    <a:pt x="1649" y="872"/>
                  </a:cubicBezTo>
                  <a:cubicBezTo>
                    <a:pt x="1649" y="869"/>
                    <a:pt x="1650" y="865"/>
                    <a:pt x="1648" y="863"/>
                  </a:cubicBezTo>
                  <a:cubicBezTo>
                    <a:pt x="1643" y="867"/>
                    <a:pt x="1642" y="863"/>
                    <a:pt x="1637" y="862"/>
                  </a:cubicBezTo>
                  <a:cubicBezTo>
                    <a:pt x="1635" y="865"/>
                    <a:pt x="1638" y="874"/>
                    <a:pt x="1633" y="874"/>
                  </a:cubicBezTo>
                  <a:cubicBezTo>
                    <a:pt x="1633" y="870"/>
                    <a:pt x="1633" y="871"/>
                    <a:pt x="1633" y="866"/>
                  </a:cubicBezTo>
                  <a:cubicBezTo>
                    <a:pt x="1629" y="865"/>
                    <a:pt x="1628" y="864"/>
                    <a:pt x="1625" y="867"/>
                  </a:cubicBezTo>
                  <a:cubicBezTo>
                    <a:pt x="1625" y="864"/>
                    <a:pt x="1623" y="863"/>
                    <a:pt x="1621" y="862"/>
                  </a:cubicBezTo>
                  <a:cubicBezTo>
                    <a:pt x="1620" y="864"/>
                    <a:pt x="1619" y="871"/>
                    <a:pt x="1621" y="873"/>
                  </a:cubicBezTo>
                  <a:cubicBezTo>
                    <a:pt x="1624" y="874"/>
                    <a:pt x="1623" y="871"/>
                    <a:pt x="1625" y="870"/>
                  </a:cubicBezTo>
                  <a:cubicBezTo>
                    <a:pt x="1627" y="874"/>
                    <a:pt x="1623" y="876"/>
                    <a:pt x="1623" y="880"/>
                  </a:cubicBezTo>
                  <a:cubicBezTo>
                    <a:pt x="1623" y="882"/>
                    <a:pt x="1626" y="882"/>
                    <a:pt x="1626" y="885"/>
                  </a:cubicBezTo>
                  <a:cubicBezTo>
                    <a:pt x="1629" y="884"/>
                    <a:pt x="1630" y="882"/>
                    <a:pt x="1634" y="882"/>
                  </a:cubicBezTo>
                  <a:cubicBezTo>
                    <a:pt x="1637" y="885"/>
                    <a:pt x="1639" y="889"/>
                    <a:pt x="1644" y="890"/>
                  </a:cubicBezTo>
                  <a:cubicBezTo>
                    <a:pt x="1648" y="891"/>
                    <a:pt x="1647" y="887"/>
                    <a:pt x="1650" y="887"/>
                  </a:cubicBezTo>
                  <a:cubicBezTo>
                    <a:pt x="1653" y="893"/>
                    <a:pt x="1658" y="898"/>
                    <a:pt x="1664" y="897"/>
                  </a:cubicBezTo>
                  <a:cubicBezTo>
                    <a:pt x="1665" y="899"/>
                    <a:pt x="1665" y="903"/>
                    <a:pt x="1667" y="904"/>
                  </a:cubicBezTo>
                  <a:cubicBezTo>
                    <a:pt x="1667" y="901"/>
                    <a:pt x="1668" y="899"/>
                    <a:pt x="1669" y="898"/>
                  </a:cubicBezTo>
                  <a:cubicBezTo>
                    <a:pt x="1669" y="900"/>
                    <a:pt x="1670" y="901"/>
                    <a:pt x="1671" y="902"/>
                  </a:cubicBezTo>
                  <a:cubicBezTo>
                    <a:pt x="1672" y="899"/>
                    <a:pt x="1669" y="888"/>
                    <a:pt x="1673" y="886"/>
                  </a:cubicBezTo>
                  <a:cubicBezTo>
                    <a:pt x="1673" y="890"/>
                    <a:pt x="1676" y="891"/>
                    <a:pt x="1677" y="894"/>
                  </a:cubicBezTo>
                  <a:cubicBezTo>
                    <a:pt x="1678" y="889"/>
                    <a:pt x="1683" y="887"/>
                    <a:pt x="1686" y="884"/>
                  </a:cubicBezTo>
                  <a:cubicBezTo>
                    <a:pt x="1692" y="874"/>
                    <a:pt x="1693" y="862"/>
                    <a:pt x="1697" y="850"/>
                  </a:cubicBezTo>
                  <a:cubicBezTo>
                    <a:pt x="1703" y="831"/>
                    <a:pt x="1713" y="807"/>
                    <a:pt x="1706" y="787"/>
                  </a:cubicBezTo>
                  <a:close/>
                  <a:moveTo>
                    <a:pt x="1682" y="843"/>
                  </a:moveTo>
                  <a:cubicBezTo>
                    <a:pt x="1680" y="843"/>
                    <a:pt x="1678" y="840"/>
                    <a:pt x="1680" y="839"/>
                  </a:cubicBezTo>
                  <a:cubicBezTo>
                    <a:pt x="1682" y="839"/>
                    <a:pt x="1682" y="841"/>
                    <a:pt x="1682" y="843"/>
                  </a:cubicBezTo>
                  <a:close/>
                  <a:moveTo>
                    <a:pt x="1550" y="804"/>
                  </a:moveTo>
                  <a:cubicBezTo>
                    <a:pt x="1553" y="805"/>
                    <a:pt x="1554" y="808"/>
                    <a:pt x="1557" y="810"/>
                  </a:cubicBezTo>
                  <a:cubicBezTo>
                    <a:pt x="1557" y="807"/>
                    <a:pt x="1557" y="804"/>
                    <a:pt x="1556" y="803"/>
                  </a:cubicBezTo>
                  <a:cubicBezTo>
                    <a:pt x="1554" y="804"/>
                    <a:pt x="1550" y="802"/>
                    <a:pt x="1550" y="804"/>
                  </a:cubicBezTo>
                  <a:close/>
                  <a:moveTo>
                    <a:pt x="1565" y="849"/>
                  </a:moveTo>
                  <a:cubicBezTo>
                    <a:pt x="1570" y="830"/>
                    <a:pt x="1554" y="815"/>
                    <a:pt x="1543" y="805"/>
                  </a:cubicBezTo>
                  <a:cubicBezTo>
                    <a:pt x="1542" y="811"/>
                    <a:pt x="1547" y="818"/>
                    <a:pt x="1548" y="824"/>
                  </a:cubicBezTo>
                  <a:cubicBezTo>
                    <a:pt x="1560" y="827"/>
                    <a:pt x="1556" y="844"/>
                    <a:pt x="1565" y="849"/>
                  </a:cubicBezTo>
                  <a:close/>
                  <a:moveTo>
                    <a:pt x="1596" y="815"/>
                  </a:moveTo>
                  <a:cubicBezTo>
                    <a:pt x="1596" y="812"/>
                    <a:pt x="1597" y="807"/>
                    <a:pt x="1594" y="807"/>
                  </a:cubicBezTo>
                  <a:cubicBezTo>
                    <a:pt x="1595" y="809"/>
                    <a:pt x="1592" y="815"/>
                    <a:pt x="1596" y="815"/>
                  </a:cubicBezTo>
                  <a:close/>
                  <a:moveTo>
                    <a:pt x="1686" y="817"/>
                  </a:moveTo>
                  <a:cubicBezTo>
                    <a:pt x="1687" y="815"/>
                    <a:pt x="1689" y="811"/>
                    <a:pt x="1685" y="811"/>
                  </a:cubicBezTo>
                  <a:cubicBezTo>
                    <a:pt x="1686" y="813"/>
                    <a:pt x="1684" y="817"/>
                    <a:pt x="1686" y="817"/>
                  </a:cubicBezTo>
                  <a:close/>
                  <a:moveTo>
                    <a:pt x="1584" y="835"/>
                  </a:moveTo>
                  <a:cubicBezTo>
                    <a:pt x="1582" y="832"/>
                    <a:pt x="1582" y="829"/>
                    <a:pt x="1577" y="830"/>
                  </a:cubicBezTo>
                  <a:cubicBezTo>
                    <a:pt x="1577" y="826"/>
                    <a:pt x="1575" y="823"/>
                    <a:pt x="1572" y="821"/>
                  </a:cubicBezTo>
                  <a:cubicBezTo>
                    <a:pt x="1571" y="837"/>
                    <a:pt x="1586" y="836"/>
                    <a:pt x="1589" y="848"/>
                  </a:cubicBezTo>
                  <a:cubicBezTo>
                    <a:pt x="1593" y="849"/>
                    <a:pt x="1592" y="849"/>
                    <a:pt x="1596" y="849"/>
                  </a:cubicBezTo>
                  <a:cubicBezTo>
                    <a:pt x="1593" y="844"/>
                    <a:pt x="1591" y="838"/>
                    <a:pt x="1588" y="833"/>
                  </a:cubicBezTo>
                  <a:cubicBezTo>
                    <a:pt x="1585" y="832"/>
                    <a:pt x="1586" y="834"/>
                    <a:pt x="1584" y="835"/>
                  </a:cubicBezTo>
                  <a:close/>
                  <a:moveTo>
                    <a:pt x="1190" y="823"/>
                  </a:moveTo>
                  <a:cubicBezTo>
                    <a:pt x="1178" y="826"/>
                    <a:pt x="1171" y="835"/>
                    <a:pt x="1162" y="841"/>
                  </a:cubicBezTo>
                  <a:cubicBezTo>
                    <a:pt x="1176" y="843"/>
                    <a:pt x="1186" y="834"/>
                    <a:pt x="1190" y="823"/>
                  </a:cubicBezTo>
                  <a:close/>
                  <a:moveTo>
                    <a:pt x="1513" y="836"/>
                  </a:moveTo>
                  <a:cubicBezTo>
                    <a:pt x="1515" y="833"/>
                    <a:pt x="1512" y="828"/>
                    <a:pt x="1510" y="827"/>
                  </a:cubicBezTo>
                  <a:cubicBezTo>
                    <a:pt x="1508" y="829"/>
                    <a:pt x="1509" y="835"/>
                    <a:pt x="1513" y="836"/>
                  </a:cubicBezTo>
                  <a:close/>
                  <a:moveTo>
                    <a:pt x="1669" y="831"/>
                  </a:moveTo>
                  <a:cubicBezTo>
                    <a:pt x="1667" y="834"/>
                    <a:pt x="1665" y="841"/>
                    <a:pt x="1671" y="841"/>
                  </a:cubicBezTo>
                  <a:cubicBezTo>
                    <a:pt x="1672" y="839"/>
                    <a:pt x="1674" y="830"/>
                    <a:pt x="1669" y="831"/>
                  </a:cubicBezTo>
                  <a:close/>
                  <a:moveTo>
                    <a:pt x="1704" y="836"/>
                  </a:moveTo>
                  <a:cubicBezTo>
                    <a:pt x="1705" y="840"/>
                    <a:pt x="1701" y="844"/>
                    <a:pt x="1704" y="847"/>
                  </a:cubicBezTo>
                  <a:cubicBezTo>
                    <a:pt x="1703" y="843"/>
                    <a:pt x="1708" y="837"/>
                    <a:pt x="1704" y="836"/>
                  </a:cubicBezTo>
                  <a:close/>
                  <a:moveTo>
                    <a:pt x="1607" y="846"/>
                  </a:moveTo>
                  <a:cubicBezTo>
                    <a:pt x="1604" y="845"/>
                    <a:pt x="1603" y="843"/>
                    <a:pt x="1600" y="842"/>
                  </a:cubicBezTo>
                  <a:cubicBezTo>
                    <a:pt x="1599" y="845"/>
                    <a:pt x="1598" y="851"/>
                    <a:pt x="1600" y="853"/>
                  </a:cubicBezTo>
                  <a:cubicBezTo>
                    <a:pt x="1604" y="853"/>
                    <a:pt x="1606" y="850"/>
                    <a:pt x="1607" y="846"/>
                  </a:cubicBezTo>
                  <a:close/>
                  <a:moveTo>
                    <a:pt x="1631" y="848"/>
                  </a:moveTo>
                  <a:cubicBezTo>
                    <a:pt x="1632" y="853"/>
                    <a:pt x="1632" y="858"/>
                    <a:pt x="1636" y="861"/>
                  </a:cubicBezTo>
                  <a:cubicBezTo>
                    <a:pt x="1638" y="856"/>
                    <a:pt x="1635" y="849"/>
                    <a:pt x="1631" y="848"/>
                  </a:cubicBezTo>
                  <a:close/>
                  <a:moveTo>
                    <a:pt x="1590" y="854"/>
                  </a:moveTo>
                  <a:cubicBezTo>
                    <a:pt x="1588" y="856"/>
                    <a:pt x="1585" y="858"/>
                    <a:pt x="1585" y="862"/>
                  </a:cubicBezTo>
                  <a:cubicBezTo>
                    <a:pt x="1586" y="863"/>
                    <a:pt x="1587" y="865"/>
                    <a:pt x="1589" y="865"/>
                  </a:cubicBezTo>
                  <a:cubicBezTo>
                    <a:pt x="1591" y="860"/>
                    <a:pt x="1592" y="864"/>
                    <a:pt x="1595" y="865"/>
                  </a:cubicBezTo>
                  <a:cubicBezTo>
                    <a:pt x="1597" y="865"/>
                    <a:pt x="1598" y="863"/>
                    <a:pt x="1598" y="861"/>
                  </a:cubicBezTo>
                  <a:cubicBezTo>
                    <a:pt x="1596" y="858"/>
                    <a:pt x="1593" y="856"/>
                    <a:pt x="1590" y="854"/>
                  </a:cubicBezTo>
                  <a:close/>
                  <a:moveTo>
                    <a:pt x="1604" y="854"/>
                  </a:moveTo>
                  <a:cubicBezTo>
                    <a:pt x="1600" y="860"/>
                    <a:pt x="1606" y="864"/>
                    <a:pt x="1609" y="867"/>
                  </a:cubicBezTo>
                  <a:cubicBezTo>
                    <a:pt x="1610" y="863"/>
                    <a:pt x="1612" y="867"/>
                    <a:pt x="1614" y="867"/>
                  </a:cubicBezTo>
                  <a:cubicBezTo>
                    <a:pt x="1614" y="863"/>
                    <a:pt x="1613" y="859"/>
                    <a:pt x="1612" y="856"/>
                  </a:cubicBezTo>
                  <a:cubicBezTo>
                    <a:pt x="1608" y="857"/>
                    <a:pt x="1608" y="855"/>
                    <a:pt x="1604" y="854"/>
                  </a:cubicBezTo>
                  <a:close/>
                  <a:moveTo>
                    <a:pt x="1616" y="858"/>
                  </a:moveTo>
                  <a:cubicBezTo>
                    <a:pt x="1615" y="860"/>
                    <a:pt x="1616" y="863"/>
                    <a:pt x="1619" y="863"/>
                  </a:cubicBezTo>
                  <a:cubicBezTo>
                    <a:pt x="1621" y="862"/>
                    <a:pt x="1620" y="857"/>
                    <a:pt x="1616" y="858"/>
                  </a:cubicBezTo>
                  <a:close/>
                  <a:moveTo>
                    <a:pt x="1693" y="877"/>
                  </a:moveTo>
                  <a:cubicBezTo>
                    <a:pt x="1694" y="880"/>
                    <a:pt x="1692" y="879"/>
                    <a:pt x="1692" y="882"/>
                  </a:cubicBezTo>
                  <a:cubicBezTo>
                    <a:pt x="1695" y="883"/>
                    <a:pt x="1697" y="876"/>
                    <a:pt x="1693" y="877"/>
                  </a:cubicBezTo>
                  <a:close/>
                  <a:moveTo>
                    <a:pt x="1121" y="1017"/>
                  </a:moveTo>
                  <a:cubicBezTo>
                    <a:pt x="1117" y="1003"/>
                    <a:pt x="1127" y="992"/>
                    <a:pt x="1132" y="979"/>
                  </a:cubicBezTo>
                  <a:cubicBezTo>
                    <a:pt x="1130" y="978"/>
                    <a:pt x="1130" y="977"/>
                    <a:pt x="1129" y="977"/>
                  </a:cubicBezTo>
                  <a:cubicBezTo>
                    <a:pt x="1125" y="984"/>
                    <a:pt x="1108" y="984"/>
                    <a:pt x="1116" y="998"/>
                  </a:cubicBezTo>
                  <a:cubicBezTo>
                    <a:pt x="1114" y="999"/>
                    <a:pt x="1113" y="1002"/>
                    <a:pt x="1111" y="1003"/>
                  </a:cubicBezTo>
                  <a:cubicBezTo>
                    <a:pt x="1111" y="999"/>
                    <a:pt x="1113" y="994"/>
                    <a:pt x="1108" y="995"/>
                  </a:cubicBezTo>
                  <a:cubicBezTo>
                    <a:pt x="1104" y="998"/>
                    <a:pt x="1111" y="1010"/>
                    <a:pt x="1105" y="1012"/>
                  </a:cubicBezTo>
                  <a:cubicBezTo>
                    <a:pt x="1099" y="1012"/>
                    <a:pt x="1095" y="1006"/>
                    <a:pt x="1089" y="1007"/>
                  </a:cubicBezTo>
                  <a:cubicBezTo>
                    <a:pt x="1089" y="1009"/>
                    <a:pt x="1089" y="1010"/>
                    <a:pt x="1088" y="1010"/>
                  </a:cubicBezTo>
                  <a:cubicBezTo>
                    <a:pt x="1089" y="1015"/>
                    <a:pt x="1096" y="1014"/>
                    <a:pt x="1094" y="1021"/>
                  </a:cubicBezTo>
                  <a:cubicBezTo>
                    <a:pt x="1101" y="1020"/>
                    <a:pt x="1097" y="1026"/>
                    <a:pt x="1099" y="1029"/>
                  </a:cubicBezTo>
                  <a:cubicBezTo>
                    <a:pt x="1103" y="1028"/>
                    <a:pt x="1107" y="1028"/>
                    <a:pt x="1108" y="1031"/>
                  </a:cubicBezTo>
                  <a:cubicBezTo>
                    <a:pt x="1109" y="1034"/>
                    <a:pt x="1107" y="1034"/>
                    <a:pt x="1108" y="1036"/>
                  </a:cubicBezTo>
                  <a:cubicBezTo>
                    <a:pt x="1109" y="1041"/>
                    <a:pt x="1115" y="1043"/>
                    <a:pt x="1119" y="1049"/>
                  </a:cubicBezTo>
                  <a:cubicBezTo>
                    <a:pt x="1122" y="1054"/>
                    <a:pt x="1123" y="1064"/>
                    <a:pt x="1132" y="1061"/>
                  </a:cubicBezTo>
                  <a:cubicBezTo>
                    <a:pt x="1134" y="1053"/>
                    <a:pt x="1126" y="1055"/>
                    <a:pt x="1126" y="1050"/>
                  </a:cubicBezTo>
                  <a:cubicBezTo>
                    <a:pt x="1126" y="1047"/>
                    <a:pt x="1126" y="1044"/>
                    <a:pt x="1129" y="1043"/>
                  </a:cubicBezTo>
                  <a:cubicBezTo>
                    <a:pt x="1135" y="1043"/>
                    <a:pt x="1135" y="1043"/>
                    <a:pt x="1135" y="1043"/>
                  </a:cubicBezTo>
                  <a:cubicBezTo>
                    <a:pt x="1137" y="1041"/>
                    <a:pt x="1138" y="1038"/>
                    <a:pt x="1138" y="1035"/>
                  </a:cubicBezTo>
                  <a:cubicBezTo>
                    <a:pt x="1132" y="1030"/>
                    <a:pt x="1127" y="1023"/>
                    <a:pt x="1121" y="1017"/>
                  </a:cubicBezTo>
                  <a:close/>
                  <a:moveTo>
                    <a:pt x="1194" y="1114"/>
                  </a:moveTo>
                  <a:cubicBezTo>
                    <a:pt x="1189" y="1106"/>
                    <a:pt x="1180" y="1101"/>
                    <a:pt x="1175" y="1094"/>
                  </a:cubicBezTo>
                  <a:cubicBezTo>
                    <a:pt x="1174" y="1092"/>
                    <a:pt x="1174" y="1090"/>
                    <a:pt x="1172" y="1087"/>
                  </a:cubicBezTo>
                  <a:cubicBezTo>
                    <a:pt x="1169" y="1083"/>
                    <a:pt x="1164" y="1082"/>
                    <a:pt x="1163" y="1079"/>
                  </a:cubicBezTo>
                  <a:cubicBezTo>
                    <a:pt x="1160" y="1069"/>
                    <a:pt x="1155" y="1062"/>
                    <a:pt x="1149" y="1055"/>
                  </a:cubicBezTo>
                  <a:cubicBezTo>
                    <a:pt x="1147" y="1057"/>
                    <a:pt x="1145" y="1058"/>
                    <a:pt x="1143" y="1060"/>
                  </a:cubicBezTo>
                  <a:cubicBezTo>
                    <a:pt x="1142" y="1059"/>
                    <a:pt x="1143" y="1057"/>
                    <a:pt x="1140" y="1057"/>
                  </a:cubicBezTo>
                  <a:cubicBezTo>
                    <a:pt x="1133" y="1073"/>
                    <a:pt x="1158" y="1081"/>
                    <a:pt x="1152" y="1096"/>
                  </a:cubicBezTo>
                  <a:cubicBezTo>
                    <a:pt x="1155" y="1097"/>
                    <a:pt x="1156" y="1097"/>
                    <a:pt x="1159" y="1097"/>
                  </a:cubicBezTo>
                  <a:cubicBezTo>
                    <a:pt x="1160" y="1103"/>
                    <a:pt x="1166" y="1106"/>
                    <a:pt x="1167" y="1111"/>
                  </a:cubicBezTo>
                  <a:cubicBezTo>
                    <a:pt x="1167" y="1112"/>
                    <a:pt x="1165" y="1113"/>
                    <a:pt x="1166" y="1114"/>
                  </a:cubicBezTo>
                  <a:cubicBezTo>
                    <a:pt x="1168" y="1117"/>
                    <a:pt x="1173" y="1119"/>
                    <a:pt x="1170" y="1125"/>
                  </a:cubicBezTo>
                  <a:cubicBezTo>
                    <a:pt x="1173" y="1127"/>
                    <a:pt x="1176" y="1130"/>
                    <a:pt x="1177" y="1135"/>
                  </a:cubicBezTo>
                  <a:cubicBezTo>
                    <a:pt x="1185" y="1138"/>
                    <a:pt x="1193" y="1135"/>
                    <a:pt x="1201" y="1139"/>
                  </a:cubicBezTo>
                  <a:cubicBezTo>
                    <a:pt x="1202" y="1136"/>
                    <a:pt x="1204" y="1135"/>
                    <a:pt x="1205" y="1133"/>
                  </a:cubicBezTo>
                  <a:cubicBezTo>
                    <a:pt x="1198" y="1129"/>
                    <a:pt x="1198" y="1121"/>
                    <a:pt x="1194" y="1114"/>
                  </a:cubicBezTo>
                  <a:close/>
                  <a:moveTo>
                    <a:pt x="1073" y="1080"/>
                  </a:moveTo>
                  <a:cubicBezTo>
                    <a:pt x="1077" y="1081"/>
                    <a:pt x="1078" y="1078"/>
                    <a:pt x="1079" y="1074"/>
                  </a:cubicBezTo>
                  <a:cubicBezTo>
                    <a:pt x="1077" y="1073"/>
                    <a:pt x="1076" y="1072"/>
                    <a:pt x="1074" y="1072"/>
                  </a:cubicBezTo>
                  <a:cubicBezTo>
                    <a:pt x="1073" y="1074"/>
                    <a:pt x="1071" y="1078"/>
                    <a:pt x="1073" y="1080"/>
                  </a:cubicBezTo>
                  <a:close/>
                  <a:moveTo>
                    <a:pt x="1399" y="1111"/>
                  </a:moveTo>
                  <a:cubicBezTo>
                    <a:pt x="1401" y="1111"/>
                    <a:pt x="1401" y="1110"/>
                    <a:pt x="1402" y="1110"/>
                  </a:cubicBezTo>
                  <a:cubicBezTo>
                    <a:pt x="1402" y="1109"/>
                    <a:pt x="1402" y="1107"/>
                    <a:pt x="1402" y="1105"/>
                  </a:cubicBezTo>
                  <a:cubicBezTo>
                    <a:pt x="1401" y="1103"/>
                    <a:pt x="1396" y="1104"/>
                    <a:pt x="1394" y="1103"/>
                  </a:cubicBezTo>
                  <a:cubicBezTo>
                    <a:pt x="1395" y="1106"/>
                    <a:pt x="1396" y="1110"/>
                    <a:pt x="1399" y="1111"/>
                  </a:cubicBezTo>
                  <a:close/>
                  <a:moveTo>
                    <a:pt x="1321" y="1124"/>
                  </a:moveTo>
                  <a:cubicBezTo>
                    <a:pt x="1324" y="1124"/>
                    <a:pt x="1324" y="1121"/>
                    <a:pt x="1324" y="1118"/>
                  </a:cubicBezTo>
                  <a:cubicBezTo>
                    <a:pt x="1321" y="1118"/>
                    <a:pt x="1319" y="1120"/>
                    <a:pt x="1319" y="1123"/>
                  </a:cubicBezTo>
                  <a:cubicBezTo>
                    <a:pt x="1319" y="1123"/>
                    <a:pt x="1321" y="1123"/>
                    <a:pt x="1321" y="1124"/>
                  </a:cubicBezTo>
                  <a:close/>
                  <a:moveTo>
                    <a:pt x="1318" y="1124"/>
                  </a:moveTo>
                  <a:cubicBezTo>
                    <a:pt x="1315" y="1123"/>
                    <a:pt x="1315" y="1125"/>
                    <a:pt x="1315" y="1127"/>
                  </a:cubicBezTo>
                  <a:cubicBezTo>
                    <a:pt x="1317" y="1128"/>
                    <a:pt x="1318" y="1126"/>
                    <a:pt x="1318" y="1124"/>
                  </a:cubicBezTo>
                  <a:close/>
                  <a:moveTo>
                    <a:pt x="1345" y="1125"/>
                  </a:moveTo>
                  <a:cubicBezTo>
                    <a:pt x="1345" y="1132"/>
                    <a:pt x="1345" y="1132"/>
                    <a:pt x="1345" y="1132"/>
                  </a:cubicBezTo>
                  <a:cubicBezTo>
                    <a:pt x="1349" y="1133"/>
                    <a:pt x="1349" y="1123"/>
                    <a:pt x="1345" y="1125"/>
                  </a:cubicBezTo>
                  <a:close/>
                  <a:moveTo>
                    <a:pt x="1341" y="1137"/>
                  </a:moveTo>
                  <a:cubicBezTo>
                    <a:pt x="1332" y="1139"/>
                    <a:pt x="1321" y="1137"/>
                    <a:pt x="1318" y="1129"/>
                  </a:cubicBezTo>
                  <a:cubicBezTo>
                    <a:pt x="1312" y="1142"/>
                    <a:pt x="1315" y="1151"/>
                    <a:pt x="1311" y="1163"/>
                  </a:cubicBezTo>
                  <a:cubicBezTo>
                    <a:pt x="1317" y="1161"/>
                    <a:pt x="1316" y="1168"/>
                    <a:pt x="1323" y="1170"/>
                  </a:cubicBezTo>
                  <a:cubicBezTo>
                    <a:pt x="1325" y="1164"/>
                    <a:pt x="1332" y="1162"/>
                    <a:pt x="1334" y="1155"/>
                  </a:cubicBezTo>
                  <a:cubicBezTo>
                    <a:pt x="1333" y="1154"/>
                    <a:pt x="1331" y="1155"/>
                    <a:pt x="1331" y="1152"/>
                  </a:cubicBezTo>
                  <a:cubicBezTo>
                    <a:pt x="1335" y="1148"/>
                    <a:pt x="1338" y="1143"/>
                    <a:pt x="1341" y="1137"/>
                  </a:cubicBezTo>
                  <a:close/>
                  <a:moveTo>
                    <a:pt x="1196" y="1143"/>
                  </a:moveTo>
                  <a:cubicBezTo>
                    <a:pt x="1192" y="1143"/>
                    <a:pt x="1192" y="1143"/>
                    <a:pt x="1192" y="1143"/>
                  </a:cubicBezTo>
                  <a:cubicBezTo>
                    <a:pt x="1191" y="1146"/>
                    <a:pt x="1191" y="1151"/>
                    <a:pt x="1195" y="1151"/>
                  </a:cubicBezTo>
                  <a:cubicBezTo>
                    <a:pt x="1194" y="1148"/>
                    <a:pt x="1197" y="1147"/>
                    <a:pt x="1196" y="1143"/>
                  </a:cubicBezTo>
                  <a:close/>
                  <a:moveTo>
                    <a:pt x="284" y="1289"/>
                  </a:moveTo>
                  <a:cubicBezTo>
                    <a:pt x="281" y="1281"/>
                    <a:pt x="276" y="1275"/>
                    <a:pt x="270" y="1271"/>
                  </a:cubicBezTo>
                  <a:cubicBezTo>
                    <a:pt x="272" y="1279"/>
                    <a:pt x="278" y="1284"/>
                    <a:pt x="284" y="1289"/>
                  </a:cubicBezTo>
                  <a:close/>
                  <a:moveTo>
                    <a:pt x="286" y="1293"/>
                  </a:moveTo>
                  <a:cubicBezTo>
                    <a:pt x="286" y="1295"/>
                    <a:pt x="287" y="1296"/>
                    <a:pt x="290" y="1296"/>
                  </a:cubicBezTo>
                  <a:cubicBezTo>
                    <a:pt x="290" y="1293"/>
                    <a:pt x="288" y="1293"/>
                    <a:pt x="286" y="1293"/>
                  </a:cubicBezTo>
                  <a:close/>
                  <a:moveTo>
                    <a:pt x="350" y="1358"/>
                  </a:moveTo>
                  <a:cubicBezTo>
                    <a:pt x="349" y="1355"/>
                    <a:pt x="347" y="1352"/>
                    <a:pt x="343" y="1351"/>
                  </a:cubicBezTo>
                  <a:cubicBezTo>
                    <a:pt x="344" y="1355"/>
                    <a:pt x="348" y="1356"/>
                    <a:pt x="350" y="1358"/>
                  </a:cubicBezTo>
                  <a:close/>
                  <a:moveTo>
                    <a:pt x="359" y="1369"/>
                  </a:moveTo>
                  <a:cubicBezTo>
                    <a:pt x="360" y="1371"/>
                    <a:pt x="361" y="1373"/>
                    <a:pt x="364" y="1374"/>
                  </a:cubicBezTo>
                  <a:cubicBezTo>
                    <a:pt x="363" y="1372"/>
                    <a:pt x="361" y="1367"/>
                    <a:pt x="359" y="1369"/>
                  </a:cubicBezTo>
                  <a:close/>
                  <a:moveTo>
                    <a:pt x="369" y="1383"/>
                  </a:moveTo>
                  <a:cubicBezTo>
                    <a:pt x="373" y="1382"/>
                    <a:pt x="369" y="1389"/>
                    <a:pt x="373" y="1388"/>
                  </a:cubicBezTo>
                  <a:cubicBezTo>
                    <a:pt x="374" y="1384"/>
                    <a:pt x="371" y="1380"/>
                    <a:pt x="369" y="1383"/>
                  </a:cubicBezTo>
                  <a:close/>
                  <a:moveTo>
                    <a:pt x="364" y="1432"/>
                  </a:moveTo>
                  <a:cubicBezTo>
                    <a:pt x="361" y="1431"/>
                    <a:pt x="359" y="1429"/>
                    <a:pt x="356" y="1428"/>
                  </a:cubicBezTo>
                  <a:cubicBezTo>
                    <a:pt x="358" y="1433"/>
                    <a:pt x="356" y="1436"/>
                    <a:pt x="360" y="1439"/>
                  </a:cubicBezTo>
                  <a:cubicBezTo>
                    <a:pt x="363" y="1440"/>
                    <a:pt x="365" y="1440"/>
                    <a:pt x="366" y="1438"/>
                  </a:cubicBezTo>
                  <a:cubicBezTo>
                    <a:pt x="363" y="1436"/>
                    <a:pt x="362" y="1435"/>
                    <a:pt x="364" y="1432"/>
                  </a:cubicBezTo>
                  <a:close/>
                  <a:moveTo>
                    <a:pt x="732" y="67"/>
                  </a:moveTo>
                  <a:cubicBezTo>
                    <a:pt x="718" y="64"/>
                    <a:pt x="703" y="59"/>
                    <a:pt x="689" y="58"/>
                  </a:cubicBezTo>
                  <a:cubicBezTo>
                    <a:pt x="682" y="54"/>
                    <a:pt x="675" y="54"/>
                    <a:pt x="668" y="48"/>
                  </a:cubicBezTo>
                  <a:cubicBezTo>
                    <a:pt x="680" y="51"/>
                    <a:pt x="684" y="46"/>
                    <a:pt x="696" y="47"/>
                  </a:cubicBezTo>
                  <a:cubicBezTo>
                    <a:pt x="697" y="42"/>
                    <a:pt x="691" y="44"/>
                    <a:pt x="691" y="41"/>
                  </a:cubicBezTo>
                  <a:cubicBezTo>
                    <a:pt x="694" y="41"/>
                    <a:pt x="697" y="42"/>
                    <a:pt x="701" y="42"/>
                  </a:cubicBezTo>
                  <a:cubicBezTo>
                    <a:pt x="702" y="40"/>
                    <a:pt x="703" y="39"/>
                    <a:pt x="704" y="37"/>
                  </a:cubicBezTo>
                  <a:cubicBezTo>
                    <a:pt x="702" y="34"/>
                    <a:pt x="698" y="39"/>
                    <a:pt x="697" y="36"/>
                  </a:cubicBezTo>
                  <a:cubicBezTo>
                    <a:pt x="700" y="35"/>
                    <a:pt x="702" y="35"/>
                    <a:pt x="703" y="32"/>
                  </a:cubicBezTo>
                  <a:cubicBezTo>
                    <a:pt x="693" y="28"/>
                    <a:pt x="680" y="24"/>
                    <a:pt x="665" y="25"/>
                  </a:cubicBezTo>
                  <a:cubicBezTo>
                    <a:pt x="664" y="22"/>
                    <a:pt x="665" y="22"/>
                    <a:pt x="661" y="21"/>
                  </a:cubicBezTo>
                  <a:cubicBezTo>
                    <a:pt x="670" y="20"/>
                    <a:pt x="687" y="24"/>
                    <a:pt x="692" y="14"/>
                  </a:cubicBezTo>
                  <a:cubicBezTo>
                    <a:pt x="678" y="11"/>
                    <a:pt x="670" y="15"/>
                    <a:pt x="657" y="14"/>
                  </a:cubicBezTo>
                  <a:cubicBezTo>
                    <a:pt x="662" y="10"/>
                    <a:pt x="670" y="9"/>
                    <a:pt x="675" y="5"/>
                  </a:cubicBezTo>
                  <a:cubicBezTo>
                    <a:pt x="669" y="3"/>
                    <a:pt x="658" y="6"/>
                    <a:pt x="655" y="0"/>
                  </a:cubicBezTo>
                  <a:cubicBezTo>
                    <a:pt x="626" y="0"/>
                    <a:pt x="595" y="8"/>
                    <a:pt x="569" y="17"/>
                  </a:cubicBezTo>
                  <a:cubicBezTo>
                    <a:pt x="555" y="11"/>
                    <a:pt x="540" y="23"/>
                    <a:pt x="526" y="24"/>
                  </a:cubicBezTo>
                  <a:cubicBezTo>
                    <a:pt x="527" y="24"/>
                    <a:pt x="527" y="23"/>
                    <a:pt x="525" y="23"/>
                  </a:cubicBezTo>
                  <a:cubicBezTo>
                    <a:pt x="524" y="25"/>
                    <a:pt x="522" y="24"/>
                    <a:pt x="524" y="26"/>
                  </a:cubicBezTo>
                  <a:cubicBezTo>
                    <a:pt x="515" y="28"/>
                    <a:pt x="507" y="32"/>
                    <a:pt x="499" y="35"/>
                  </a:cubicBezTo>
                  <a:cubicBezTo>
                    <a:pt x="460" y="51"/>
                    <a:pt x="419" y="76"/>
                    <a:pt x="386" y="98"/>
                  </a:cubicBezTo>
                  <a:cubicBezTo>
                    <a:pt x="324" y="140"/>
                    <a:pt x="261" y="193"/>
                    <a:pt x="212" y="249"/>
                  </a:cubicBezTo>
                  <a:cubicBezTo>
                    <a:pt x="191" y="272"/>
                    <a:pt x="179" y="300"/>
                    <a:pt x="165" y="324"/>
                  </a:cubicBezTo>
                  <a:cubicBezTo>
                    <a:pt x="168" y="328"/>
                    <a:pt x="160" y="331"/>
                    <a:pt x="163" y="334"/>
                  </a:cubicBezTo>
                  <a:cubicBezTo>
                    <a:pt x="165" y="330"/>
                    <a:pt x="166" y="337"/>
                    <a:pt x="164" y="337"/>
                  </a:cubicBezTo>
                  <a:cubicBezTo>
                    <a:pt x="166" y="338"/>
                    <a:pt x="167" y="335"/>
                    <a:pt x="168" y="337"/>
                  </a:cubicBezTo>
                  <a:cubicBezTo>
                    <a:pt x="166" y="341"/>
                    <a:pt x="165" y="346"/>
                    <a:pt x="170" y="347"/>
                  </a:cubicBezTo>
                  <a:cubicBezTo>
                    <a:pt x="168" y="379"/>
                    <a:pt x="140" y="395"/>
                    <a:pt x="144" y="426"/>
                  </a:cubicBezTo>
                  <a:cubicBezTo>
                    <a:pt x="152" y="412"/>
                    <a:pt x="160" y="398"/>
                    <a:pt x="167" y="384"/>
                  </a:cubicBezTo>
                  <a:cubicBezTo>
                    <a:pt x="167" y="372"/>
                    <a:pt x="176" y="369"/>
                    <a:pt x="181" y="360"/>
                  </a:cubicBezTo>
                  <a:cubicBezTo>
                    <a:pt x="183" y="361"/>
                    <a:pt x="182" y="364"/>
                    <a:pt x="185" y="363"/>
                  </a:cubicBezTo>
                  <a:cubicBezTo>
                    <a:pt x="191" y="353"/>
                    <a:pt x="203" y="345"/>
                    <a:pt x="215" y="346"/>
                  </a:cubicBezTo>
                  <a:cubicBezTo>
                    <a:pt x="213" y="351"/>
                    <a:pt x="211" y="355"/>
                    <a:pt x="208" y="359"/>
                  </a:cubicBezTo>
                  <a:cubicBezTo>
                    <a:pt x="211" y="358"/>
                    <a:pt x="213" y="355"/>
                    <a:pt x="216" y="354"/>
                  </a:cubicBezTo>
                  <a:cubicBezTo>
                    <a:pt x="216" y="354"/>
                    <a:pt x="214" y="356"/>
                    <a:pt x="215" y="356"/>
                  </a:cubicBezTo>
                  <a:cubicBezTo>
                    <a:pt x="221" y="356"/>
                    <a:pt x="223" y="349"/>
                    <a:pt x="231" y="343"/>
                  </a:cubicBezTo>
                  <a:cubicBezTo>
                    <a:pt x="233" y="343"/>
                    <a:pt x="232" y="346"/>
                    <a:pt x="234" y="345"/>
                  </a:cubicBezTo>
                  <a:cubicBezTo>
                    <a:pt x="237" y="341"/>
                    <a:pt x="241" y="339"/>
                    <a:pt x="245" y="337"/>
                  </a:cubicBezTo>
                  <a:cubicBezTo>
                    <a:pt x="245" y="340"/>
                    <a:pt x="245" y="340"/>
                    <a:pt x="245" y="340"/>
                  </a:cubicBezTo>
                  <a:cubicBezTo>
                    <a:pt x="250" y="342"/>
                    <a:pt x="251" y="335"/>
                    <a:pt x="253" y="337"/>
                  </a:cubicBezTo>
                  <a:cubicBezTo>
                    <a:pt x="252" y="340"/>
                    <a:pt x="251" y="342"/>
                    <a:pt x="252" y="345"/>
                  </a:cubicBezTo>
                  <a:cubicBezTo>
                    <a:pt x="256" y="348"/>
                    <a:pt x="261" y="345"/>
                    <a:pt x="263" y="345"/>
                  </a:cubicBezTo>
                  <a:cubicBezTo>
                    <a:pt x="265" y="350"/>
                    <a:pt x="267" y="353"/>
                    <a:pt x="269" y="356"/>
                  </a:cubicBezTo>
                  <a:cubicBezTo>
                    <a:pt x="267" y="362"/>
                    <a:pt x="262" y="369"/>
                    <a:pt x="263" y="376"/>
                  </a:cubicBezTo>
                  <a:cubicBezTo>
                    <a:pt x="264" y="376"/>
                    <a:pt x="266" y="375"/>
                    <a:pt x="267" y="377"/>
                  </a:cubicBezTo>
                  <a:cubicBezTo>
                    <a:pt x="267" y="409"/>
                    <a:pt x="253" y="443"/>
                    <a:pt x="230" y="460"/>
                  </a:cubicBezTo>
                  <a:cubicBezTo>
                    <a:pt x="223" y="457"/>
                    <a:pt x="211" y="460"/>
                    <a:pt x="206" y="465"/>
                  </a:cubicBezTo>
                  <a:cubicBezTo>
                    <a:pt x="208" y="459"/>
                    <a:pt x="203" y="460"/>
                    <a:pt x="201" y="457"/>
                  </a:cubicBezTo>
                  <a:cubicBezTo>
                    <a:pt x="199" y="450"/>
                    <a:pt x="204" y="445"/>
                    <a:pt x="201" y="438"/>
                  </a:cubicBezTo>
                  <a:cubicBezTo>
                    <a:pt x="190" y="438"/>
                    <a:pt x="182" y="442"/>
                    <a:pt x="174" y="446"/>
                  </a:cubicBezTo>
                  <a:cubicBezTo>
                    <a:pt x="173" y="457"/>
                    <a:pt x="179" y="464"/>
                    <a:pt x="176" y="479"/>
                  </a:cubicBezTo>
                  <a:cubicBezTo>
                    <a:pt x="179" y="479"/>
                    <a:pt x="178" y="476"/>
                    <a:pt x="181" y="477"/>
                  </a:cubicBezTo>
                  <a:cubicBezTo>
                    <a:pt x="176" y="481"/>
                    <a:pt x="181" y="491"/>
                    <a:pt x="178" y="499"/>
                  </a:cubicBezTo>
                  <a:cubicBezTo>
                    <a:pt x="179" y="500"/>
                    <a:pt x="183" y="499"/>
                    <a:pt x="182" y="503"/>
                  </a:cubicBezTo>
                  <a:cubicBezTo>
                    <a:pt x="175" y="505"/>
                    <a:pt x="172" y="508"/>
                    <a:pt x="165" y="512"/>
                  </a:cubicBezTo>
                  <a:cubicBezTo>
                    <a:pt x="153" y="509"/>
                    <a:pt x="145" y="524"/>
                    <a:pt x="138" y="532"/>
                  </a:cubicBezTo>
                  <a:cubicBezTo>
                    <a:pt x="139" y="542"/>
                    <a:pt x="138" y="555"/>
                    <a:pt x="141" y="565"/>
                  </a:cubicBezTo>
                  <a:cubicBezTo>
                    <a:pt x="140" y="581"/>
                    <a:pt x="132" y="593"/>
                    <a:pt x="128" y="608"/>
                  </a:cubicBezTo>
                  <a:cubicBezTo>
                    <a:pt x="123" y="608"/>
                    <a:pt x="123" y="614"/>
                    <a:pt x="119" y="615"/>
                  </a:cubicBezTo>
                  <a:cubicBezTo>
                    <a:pt x="116" y="611"/>
                    <a:pt x="111" y="615"/>
                    <a:pt x="109" y="611"/>
                  </a:cubicBezTo>
                  <a:cubicBezTo>
                    <a:pt x="101" y="617"/>
                    <a:pt x="97" y="627"/>
                    <a:pt x="92" y="636"/>
                  </a:cubicBezTo>
                  <a:cubicBezTo>
                    <a:pt x="89" y="634"/>
                    <a:pt x="87" y="631"/>
                    <a:pt x="84" y="629"/>
                  </a:cubicBezTo>
                  <a:cubicBezTo>
                    <a:pt x="84" y="624"/>
                    <a:pt x="85" y="617"/>
                    <a:pt x="82" y="615"/>
                  </a:cubicBezTo>
                  <a:cubicBezTo>
                    <a:pt x="78" y="614"/>
                    <a:pt x="79" y="617"/>
                    <a:pt x="76" y="617"/>
                  </a:cubicBezTo>
                  <a:cubicBezTo>
                    <a:pt x="76" y="616"/>
                    <a:pt x="77" y="614"/>
                    <a:pt x="76" y="614"/>
                  </a:cubicBezTo>
                  <a:cubicBezTo>
                    <a:pt x="75" y="615"/>
                    <a:pt x="74" y="617"/>
                    <a:pt x="72" y="617"/>
                  </a:cubicBezTo>
                  <a:cubicBezTo>
                    <a:pt x="71" y="614"/>
                    <a:pt x="70" y="614"/>
                    <a:pt x="67" y="615"/>
                  </a:cubicBezTo>
                  <a:cubicBezTo>
                    <a:pt x="67" y="612"/>
                    <a:pt x="67" y="610"/>
                    <a:pt x="65" y="610"/>
                  </a:cubicBezTo>
                  <a:cubicBezTo>
                    <a:pt x="63" y="612"/>
                    <a:pt x="60" y="614"/>
                    <a:pt x="60" y="619"/>
                  </a:cubicBezTo>
                  <a:cubicBezTo>
                    <a:pt x="60" y="621"/>
                    <a:pt x="64" y="620"/>
                    <a:pt x="64" y="623"/>
                  </a:cubicBezTo>
                  <a:cubicBezTo>
                    <a:pt x="61" y="625"/>
                    <a:pt x="63" y="631"/>
                    <a:pt x="60" y="633"/>
                  </a:cubicBezTo>
                  <a:cubicBezTo>
                    <a:pt x="60" y="630"/>
                    <a:pt x="55" y="632"/>
                    <a:pt x="53" y="630"/>
                  </a:cubicBezTo>
                  <a:cubicBezTo>
                    <a:pt x="46" y="635"/>
                    <a:pt x="49" y="645"/>
                    <a:pt x="45" y="651"/>
                  </a:cubicBezTo>
                  <a:cubicBezTo>
                    <a:pt x="43" y="654"/>
                    <a:pt x="39" y="655"/>
                    <a:pt x="37" y="657"/>
                  </a:cubicBezTo>
                  <a:cubicBezTo>
                    <a:pt x="34" y="661"/>
                    <a:pt x="36" y="668"/>
                    <a:pt x="31" y="671"/>
                  </a:cubicBezTo>
                  <a:cubicBezTo>
                    <a:pt x="30" y="671"/>
                    <a:pt x="29" y="670"/>
                    <a:pt x="27" y="671"/>
                  </a:cubicBezTo>
                  <a:cubicBezTo>
                    <a:pt x="21" y="675"/>
                    <a:pt x="25" y="682"/>
                    <a:pt x="22" y="689"/>
                  </a:cubicBezTo>
                  <a:cubicBezTo>
                    <a:pt x="20" y="687"/>
                    <a:pt x="23" y="681"/>
                    <a:pt x="19" y="681"/>
                  </a:cubicBezTo>
                  <a:cubicBezTo>
                    <a:pt x="21" y="694"/>
                    <a:pt x="15" y="700"/>
                    <a:pt x="19" y="711"/>
                  </a:cubicBezTo>
                  <a:cubicBezTo>
                    <a:pt x="16" y="710"/>
                    <a:pt x="18" y="714"/>
                    <a:pt x="15" y="714"/>
                  </a:cubicBezTo>
                  <a:cubicBezTo>
                    <a:pt x="8" y="753"/>
                    <a:pt x="0" y="800"/>
                    <a:pt x="3" y="845"/>
                  </a:cubicBezTo>
                  <a:cubicBezTo>
                    <a:pt x="4" y="874"/>
                    <a:pt x="7" y="900"/>
                    <a:pt x="10" y="925"/>
                  </a:cubicBezTo>
                  <a:cubicBezTo>
                    <a:pt x="22" y="1004"/>
                    <a:pt x="40" y="1074"/>
                    <a:pt x="66" y="1136"/>
                  </a:cubicBezTo>
                  <a:cubicBezTo>
                    <a:pt x="81" y="1172"/>
                    <a:pt x="97" y="1206"/>
                    <a:pt x="116" y="1234"/>
                  </a:cubicBezTo>
                  <a:cubicBezTo>
                    <a:pt x="115" y="1232"/>
                    <a:pt x="115" y="1229"/>
                    <a:pt x="117" y="1227"/>
                  </a:cubicBezTo>
                  <a:cubicBezTo>
                    <a:pt x="134" y="1241"/>
                    <a:pt x="145" y="1273"/>
                    <a:pt x="172" y="1283"/>
                  </a:cubicBezTo>
                  <a:cubicBezTo>
                    <a:pt x="177" y="1290"/>
                    <a:pt x="184" y="1296"/>
                    <a:pt x="193" y="1299"/>
                  </a:cubicBezTo>
                  <a:cubicBezTo>
                    <a:pt x="195" y="1290"/>
                    <a:pt x="188" y="1276"/>
                    <a:pt x="187" y="1270"/>
                  </a:cubicBezTo>
                  <a:cubicBezTo>
                    <a:pt x="197" y="1287"/>
                    <a:pt x="206" y="1311"/>
                    <a:pt x="224" y="1317"/>
                  </a:cubicBezTo>
                  <a:cubicBezTo>
                    <a:pt x="228" y="1313"/>
                    <a:pt x="231" y="1308"/>
                    <a:pt x="231" y="1303"/>
                  </a:cubicBezTo>
                  <a:cubicBezTo>
                    <a:pt x="238" y="1307"/>
                    <a:pt x="241" y="1316"/>
                    <a:pt x="248" y="1319"/>
                  </a:cubicBezTo>
                  <a:cubicBezTo>
                    <a:pt x="249" y="1319"/>
                    <a:pt x="249" y="1318"/>
                    <a:pt x="250" y="1319"/>
                  </a:cubicBezTo>
                  <a:cubicBezTo>
                    <a:pt x="251" y="1313"/>
                    <a:pt x="247" y="1308"/>
                    <a:pt x="248" y="1306"/>
                  </a:cubicBezTo>
                  <a:cubicBezTo>
                    <a:pt x="254" y="1312"/>
                    <a:pt x="261" y="1316"/>
                    <a:pt x="263" y="1325"/>
                  </a:cubicBezTo>
                  <a:cubicBezTo>
                    <a:pt x="261" y="1325"/>
                    <a:pt x="260" y="1324"/>
                    <a:pt x="259" y="1323"/>
                  </a:cubicBezTo>
                  <a:cubicBezTo>
                    <a:pt x="259" y="1328"/>
                    <a:pt x="262" y="1331"/>
                    <a:pt x="267" y="1332"/>
                  </a:cubicBezTo>
                  <a:cubicBezTo>
                    <a:pt x="266" y="1329"/>
                    <a:pt x="270" y="1330"/>
                    <a:pt x="271" y="1330"/>
                  </a:cubicBezTo>
                  <a:cubicBezTo>
                    <a:pt x="278" y="1334"/>
                    <a:pt x="279" y="1342"/>
                    <a:pt x="288" y="1343"/>
                  </a:cubicBezTo>
                  <a:cubicBezTo>
                    <a:pt x="307" y="1338"/>
                    <a:pt x="305" y="1369"/>
                    <a:pt x="319" y="1374"/>
                  </a:cubicBezTo>
                  <a:cubicBezTo>
                    <a:pt x="329" y="1373"/>
                    <a:pt x="332" y="1378"/>
                    <a:pt x="337" y="1382"/>
                  </a:cubicBezTo>
                  <a:cubicBezTo>
                    <a:pt x="352" y="1381"/>
                    <a:pt x="352" y="1394"/>
                    <a:pt x="361" y="1399"/>
                  </a:cubicBezTo>
                  <a:cubicBezTo>
                    <a:pt x="362" y="1395"/>
                    <a:pt x="375" y="1396"/>
                    <a:pt x="372" y="1400"/>
                  </a:cubicBezTo>
                  <a:cubicBezTo>
                    <a:pt x="371" y="1399"/>
                    <a:pt x="368" y="1399"/>
                    <a:pt x="365" y="1399"/>
                  </a:cubicBezTo>
                  <a:cubicBezTo>
                    <a:pt x="365" y="1407"/>
                    <a:pt x="373" y="1411"/>
                    <a:pt x="378" y="1416"/>
                  </a:cubicBezTo>
                  <a:cubicBezTo>
                    <a:pt x="383" y="1422"/>
                    <a:pt x="384" y="1431"/>
                    <a:pt x="391" y="1435"/>
                  </a:cubicBezTo>
                  <a:cubicBezTo>
                    <a:pt x="392" y="1431"/>
                    <a:pt x="391" y="1431"/>
                    <a:pt x="392" y="1429"/>
                  </a:cubicBezTo>
                  <a:cubicBezTo>
                    <a:pt x="393" y="1432"/>
                    <a:pt x="396" y="1428"/>
                    <a:pt x="397" y="1429"/>
                  </a:cubicBezTo>
                  <a:cubicBezTo>
                    <a:pt x="396" y="1422"/>
                    <a:pt x="390" y="1420"/>
                    <a:pt x="388" y="1414"/>
                  </a:cubicBezTo>
                  <a:cubicBezTo>
                    <a:pt x="390" y="1414"/>
                    <a:pt x="390" y="1416"/>
                    <a:pt x="392" y="1416"/>
                  </a:cubicBezTo>
                  <a:cubicBezTo>
                    <a:pt x="390" y="1411"/>
                    <a:pt x="387" y="1407"/>
                    <a:pt x="383" y="1404"/>
                  </a:cubicBezTo>
                  <a:cubicBezTo>
                    <a:pt x="383" y="1399"/>
                    <a:pt x="381" y="1394"/>
                    <a:pt x="375" y="1392"/>
                  </a:cubicBezTo>
                  <a:cubicBezTo>
                    <a:pt x="373" y="1393"/>
                    <a:pt x="370" y="1398"/>
                    <a:pt x="368" y="1393"/>
                  </a:cubicBezTo>
                  <a:cubicBezTo>
                    <a:pt x="370" y="1393"/>
                    <a:pt x="372" y="1393"/>
                    <a:pt x="373" y="1391"/>
                  </a:cubicBezTo>
                  <a:cubicBezTo>
                    <a:pt x="367" y="1388"/>
                    <a:pt x="368" y="1373"/>
                    <a:pt x="359" y="1376"/>
                  </a:cubicBezTo>
                  <a:cubicBezTo>
                    <a:pt x="362" y="1377"/>
                    <a:pt x="363" y="1378"/>
                    <a:pt x="362" y="1382"/>
                  </a:cubicBezTo>
                  <a:cubicBezTo>
                    <a:pt x="358" y="1381"/>
                    <a:pt x="356" y="1378"/>
                    <a:pt x="356" y="1374"/>
                  </a:cubicBezTo>
                  <a:cubicBezTo>
                    <a:pt x="357" y="1374"/>
                    <a:pt x="358" y="1376"/>
                    <a:pt x="358" y="1373"/>
                  </a:cubicBezTo>
                  <a:cubicBezTo>
                    <a:pt x="356" y="1370"/>
                    <a:pt x="351" y="1364"/>
                    <a:pt x="350" y="1363"/>
                  </a:cubicBezTo>
                  <a:cubicBezTo>
                    <a:pt x="352" y="1364"/>
                    <a:pt x="356" y="1368"/>
                    <a:pt x="359" y="1366"/>
                  </a:cubicBezTo>
                  <a:cubicBezTo>
                    <a:pt x="354" y="1361"/>
                    <a:pt x="347" y="1360"/>
                    <a:pt x="342" y="1354"/>
                  </a:cubicBezTo>
                  <a:cubicBezTo>
                    <a:pt x="342" y="1353"/>
                    <a:pt x="343" y="1350"/>
                    <a:pt x="342" y="1349"/>
                  </a:cubicBezTo>
                  <a:cubicBezTo>
                    <a:pt x="340" y="1344"/>
                    <a:pt x="329" y="1331"/>
                    <a:pt x="325" y="1332"/>
                  </a:cubicBezTo>
                  <a:cubicBezTo>
                    <a:pt x="324" y="1338"/>
                    <a:pt x="333" y="1340"/>
                    <a:pt x="332" y="1343"/>
                  </a:cubicBezTo>
                  <a:cubicBezTo>
                    <a:pt x="326" y="1344"/>
                    <a:pt x="328" y="1336"/>
                    <a:pt x="323" y="1336"/>
                  </a:cubicBezTo>
                  <a:cubicBezTo>
                    <a:pt x="322" y="1338"/>
                    <a:pt x="326" y="1339"/>
                    <a:pt x="323" y="1340"/>
                  </a:cubicBezTo>
                  <a:cubicBezTo>
                    <a:pt x="320" y="1338"/>
                    <a:pt x="321" y="1332"/>
                    <a:pt x="320" y="1329"/>
                  </a:cubicBezTo>
                  <a:cubicBezTo>
                    <a:pt x="314" y="1329"/>
                    <a:pt x="311" y="1319"/>
                    <a:pt x="316" y="1317"/>
                  </a:cubicBezTo>
                  <a:cubicBezTo>
                    <a:pt x="314" y="1313"/>
                    <a:pt x="309" y="1312"/>
                    <a:pt x="305" y="1310"/>
                  </a:cubicBezTo>
                  <a:cubicBezTo>
                    <a:pt x="303" y="1313"/>
                    <a:pt x="308" y="1317"/>
                    <a:pt x="309" y="1320"/>
                  </a:cubicBezTo>
                  <a:cubicBezTo>
                    <a:pt x="303" y="1316"/>
                    <a:pt x="299" y="1309"/>
                    <a:pt x="292" y="1307"/>
                  </a:cubicBezTo>
                  <a:cubicBezTo>
                    <a:pt x="297" y="1308"/>
                    <a:pt x="291" y="1304"/>
                    <a:pt x="295" y="1303"/>
                  </a:cubicBezTo>
                  <a:cubicBezTo>
                    <a:pt x="297" y="1306"/>
                    <a:pt x="299" y="1313"/>
                    <a:pt x="302" y="1310"/>
                  </a:cubicBezTo>
                  <a:cubicBezTo>
                    <a:pt x="299" y="1307"/>
                    <a:pt x="297" y="1303"/>
                    <a:pt x="293" y="1300"/>
                  </a:cubicBezTo>
                  <a:cubicBezTo>
                    <a:pt x="292" y="1301"/>
                    <a:pt x="293" y="1304"/>
                    <a:pt x="291" y="1303"/>
                  </a:cubicBezTo>
                  <a:cubicBezTo>
                    <a:pt x="285" y="1295"/>
                    <a:pt x="279" y="1286"/>
                    <a:pt x="269" y="1281"/>
                  </a:cubicBezTo>
                  <a:cubicBezTo>
                    <a:pt x="271" y="1275"/>
                    <a:pt x="265" y="1278"/>
                    <a:pt x="266" y="1272"/>
                  </a:cubicBezTo>
                  <a:cubicBezTo>
                    <a:pt x="268" y="1272"/>
                    <a:pt x="269" y="1275"/>
                    <a:pt x="268" y="1271"/>
                  </a:cubicBezTo>
                  <a:cubicBezTo>
                    <a:pt x="266" y="1260"/>
                    <a:pt x="254" y="1254"/>
                    <a:pt x="248" y="1245"/>
                  </a:cubicBezTo>
                  <a:cubicBezTo>
                    <a:pt x="244" y="1238"/>
                    <a:pt x="242" y="1230"/>
                    <a:pt x="237" y="1223"/>
                  </a:cubicBezTo>
                  <a:cubicBezTo>
                    <a:pt x="231" y="1216"/>
                    <a:pt x="220" y="1208"/>
                    <a:pt x="214" y="1202"/>
                  </a:cubicBezTo>
                  <a:cubicBezTo>
                    <a:pt x="209" y="1198"/>
                    <a:pt x="204" y="1191"/>
                    <a:pt x="201" y="1187"/>
                  </a:cubicBezTo>
                  <a:cubicBezTo>
                    <a:pt x="193" y="1176"/>
                    <a:pt x="191" y="1162"/>
                    <a:pt x="182" y="1150"/>
                  </a:cubicBezTo>
                  <a:cubicBezTo>
                    <a:pt x="180" y="1147"/>
                    <a:pt x="177" y="1146"/>
                    <a:pt x="175" y="1144"/>
                  </a:cubicBezTo>
                  <a:cubicBezTo>
                    <a:pt x="171" y="1137"/>
                    <a:pt x="170" y="1129"/>
                    <a:pt x="165" y="1122"/>
                  </a:cubicBezTo>
                  <a:cubicBezTo>
                    <a:pt x="155" y="1116"/>
                    <a:pt x="153" y="1102"/>
                    <a:pt x="146" y="1094"/>
                  </a:cubicBezTo>
                  <a:cubicBezTo>
                    <a:pt x="145" y="1085"/>
                    <a:pt x="139" y="1081"/>
                    <a:pt x="136" y="1075"/>
                  </a:cubicBezTo>
                  <a:cubicBezTo>
                    <a:pt x="137" y="1068"/>
                    <a:pt x="133" y="1067"/>
                    <a:pt x="130" y="1064"/>
                  </a:cubicBezTo>
                  <a:cubicBezTo>
                    <a:pt x="122" y="1042"/>
                    <a:pt x="108" y="1020"/>
                    <a:pt x="110" y="990"/>
                  </a:cubicBezTo>
                  <a:cubicBezTo>
                    <a:pt x="111" y="968"/>
                    <a:pt x="125" y="947"/>
                    <a:pt x="123" y="923"/>
                  </a:cubicBezTo>
                  <a:cubicBezTo>
                    <a:pt x="122" y="920"/>
                    <a:pt x="120" y="917"/>
                    <a:pt x="120" y="913"/>
                  </a:cubicBezTo>
                  <a:cubicBezTo>
                    <a:pt x="119" y="905"/>
                    <a:pt x="120" y="896"/>
                    <a:pt x="120" y="887"/>
                  </a:cubicBezTo>
                  <a:cubicBezTo>
                    <a:pt x="120" y="855"/>
                    <a:pt x="122" y="823"/>
                    <a:pt x="133" y="797"/>
                  </a:cubicBezTo>
                  <a:cubicBezTo>
                    <a:pt x="133" y="795"/>
                    <a:pt x="129" y="796"/>
                    <a:pt x="129" y="792"/>
                  </a:cubicBezTo>
                  <a:cubicBezTo>
                    <a:pt x="132" y="789"/>
                    <a:pt x="131" y="781"/>
                    <a:pt x="131" y="775"/>
                  </a:cubicBezTo>
                  <a:cubicBezTo>
                    <a:pt x="127" y="771"/>
                    <a:pt x="123" y="769"/>
                    <a:pt x="119" y="767"/>
                  </a:cubicBezTo>
                  <a:cubicBezTo>
                    <a:pt x="119" y="766"/>
                    <a:pt x="118" y="765"/>
                    <a:pt x="118" y="764"/>
                  </a:cubicBezTo>
                  <a:cubicBezTo>
                    <a:pt x="120" y="763"/>
                    <a:pt x="120" y="765"/>
                    <a:pt x="122" y="765"/>
                  </a:cubicBezTo>
                  <a:cubicBezTo>
                    <a:pt x="120" y="760"/>
                    <a:pt x="125" y="758"/>
                    <a:pt x="125" y="752"/>
                  </a:cubicBezTo>
                  <a:cubicBezTo>
                    <a:pt x="126" y="748"/>
                    <a:pt x="121" y="742"/>
                    <a:pt x="124" y="737"/>
                  </a:cubicBezTo>
                  <a:cubicBezTo>
                    <a:pt x="116" y="733"/>
                    <a:pt x="117" y="722"/>
                    <a:pt x="115" y="716"/>
                  </a:cubicBezTo>
                  <a:cubicBezTo>
                    <a:pt x="111" y="715"/>
                    <a:pt x="112" y="718"/>
                    <a:pt x="109" y="719"/>
                  </a:cubicBezTo>
                  <a:cubicBezTo>
                    <a:pt x="106" y="716"/>
                    <a:pt x="108" y="715"/>
                    <a:pt x="108" y="711"/>
                  </a:cubicBezTo>
                  <a:cubicBezTo>
                    <a:pt x="104" y="711"/>
                    <a:pt x="104" y="707"/>
                    <a:pt x="103" y="704"/>
                  </a:cubicBezTo>
                  <a:cubicBezTo>
                    <a:pt x="98" y="704"/>
                    <a:pt x="98" y="704"/>
                    <a:pt x="98" y="704"/>
                  </a:cubicBezTo>
                  <a:cubicBezTo>
                    <a:pt x="93" y="698"/>
                    <a:pt x="96" y="692"/>
                    <a:pt x="96" y="686"/>
                  </a:cubicBezTo>
                  <a:cubicBezTo>
                    <a:pt x="96" y="684"/>
                    <a:pt x="94" y="683"/>
                    <a:pt x="94" y="681"/>
                  </a:cubicBezTo>
                  <a:cubicBezTo>
                    <a:pt x="91" y="660"/>
                    <a:pt x="98" y="633"/>
                    <a:pt x="108" y="621"/>
                  </a:cubicBezTo>
                  <a:cubicBezTo>
                    <a:pt x="110" y="623"/>
                    <a:pt x="114" y="624"/>
                    <a:pt x="116" y="626"/>
                  </a:cubicBezTo>
                  <a:cubicBezTo>
                    <a:pt x="115" y="630"/>
                    <a:pt x="112" y="632"/>
                    <a:pt x="112" y="637"/>
                  </a:cubicBezTo>
                  <a:cubicBezTo>
                    <a:pt x="117" y="639"/>
                    <a:pt x="119" y="633"/>
                    <a:pt x="118" y="627"/>
                  </a:cubicBezTo>
                  <a:cubicBezTo>
                    <a:pt x="119" y="626"/>
                    <a:pt x="122" y="629"/>
                    <a:pt x="124" y="626"/>
                  </a:cubicBezTo>
                  <a:cubicBezTo>
                    <a:pt x="123" y="616"/>
                    <a:pt x="135" y="614"/>
                    <a:pt x="139" y="607"/>
                  </a:cubicBezTo>
                  <a:cubicBezTo>
                    <a:pt x="142" y="600"/>
                    <a:pt x="142" y="593"/>
                    <a:pt x="148" y="587"/>
                  </a:cubicBezTo>
                  <a:cubicBezTo>
                    <a:pt x="149" y="594"/>
                    <a:pt x="155" y="582"/>
                    <a:pt x="157" y="579"/>
                  </a:cubicBezTo>
                  <a:cubicBezTo>
                    <a:pt x="153" y="565"/>
                    <a:pt x="166" y="554"/>
                    <a:pt x="171" y="543"/>
                  </a:cubicBezTo>
                  <a:cubicBezTo>
                    <a:pt x="169" y="540"/>
                    <a:pt x="168" y="538"/>
                    <a:pt x="172" y="536"/>
                  </a:cubicBezTo>
                  <a:cubicBezTo>
                    <a:pt x="180" y="539"/>
                    <a:pt x="191" y="525"/>
                    <a:pt x="196" y="521"/>
                  </a:cubicBezTo>
                  <a:cubicBezTo>
                    <a:pt x="197" y="519"/>
                    <a:pt x="200" y="519"/>
                    <a:pt x="202" y="518"/>
                  </a:cubicBezTo>
                  <a:cubicBezTo>
                    <a:pt x="213" y="509"/>
                    <a:pt x="220" y="483"/>
                    <a:pt x="233" y="480"/>
                  </a:cubicBezTo>
                  <a:cubicBezTo>
                    <a:pt x="239" y="479"/>
                    <a:pt x="243" y="485"/>
                    <a:pt x="249" y="482"/>
                  </a:cubicBezTo>
                  <a:cubicBezTo>
                    <a:pt x="251" y="477"/>
                    <a:pt x="258" y="477"/>
                    <a:pt x="262" y="475"/>
                  </a:cubicBezTo>
                  <a:cubicBezTo>
                    <a:pt x="266" y="472"/>
                    <a:pt x="268" y="466"/>
                    <a:pt x="272" y="463"/>
                  </a:cubicBezTo>
                  <a:cubicBezTo>
                    <a:pt x="277" y="459"/>
                    <a:pt x="285" y="458"/>
                    <a:pt x="290" y="455"/>
                  </a:cubicBezTo>
                  <a:cubicBezTo>
                    <a:pt x="294" y="451"/>
                    <a:pt x="296" y="444"/>
                    <a:pt x="300" y="441"/>
                  </a:cubicBezTo>
                  <a:cubicBezTo>
                    <a:pt x="304" y="438"/>
                    <a:pt x="308" y="440"/>
                    <a:pt x="312" y="437"/>
                  </a:cubicBezTo>
                  <a:cubicBezTo>
                    <a:pt x="314" y="435"/>
                    <a:pt x="314" y="431"/>
                    <a:pt x="317" y="428"/>
                  </a:cubicBezTo>
                  <a:cubicBezTo>
                    <a:pt x="325" y="419"/>
                    <a:pt x="338" y="420"/>
                    <a:pt x="338" y="407"/>
                  </a:cubicBezTo>
                  <a:cubicBezTo>
                    <a:pt x="334" y="405"/>
                    <a:pt x="335" y="399"/>
                    <a:pt x="332" y="397"/>
                  </a:cubicBezTo>
                  <a:cubicBezTo>
                    <a:pt x="339" y="382"/>
                    <a:pt x="347" y="367"/>
                    <a:pt x="361" y="359"/>
                  </a:cubicBezTo>
                  <a:cubicBezTo>
                    <a:pt x="361" y="356"/>
                    <a:pt x="359" y="356"/>
                    <a:pt x="360" y="354"/>
                  </a:cubicBezTo>
                  <a:cubicBezTo>
                    <a:pt x="365" y="351"/>
                    <a:pt x="370" y="348"/>
                    <a:pt x="374" y="344"/>
                  </a:cubicBezTo>
                  <a:cubicBezTo>
                    <a:pt x="374" y="341"/>
                    <a:pt x="370" y="342"/>
                    <a:pt x="371" y="337"/>
                  </a:cubicBezTo>
                  <a:cubicBezTo>
                    <a:pt x="388" y="325"/>
                    <a:pt x="401" y="308"/>
                    <a:pt x="408" y="286"/>
                  </a:cubicBezTo>
                  <a:cubicBezTo>
                    <a:pt x="413" y="284"/>
                    <a:pt x="417" y="281"/>
                    <a:pt x="422" y="279"/>
                  </a:cubicBezTo>
                  <a:cubicBezTo>
                    <a:pt x="424" y="297"/>
                    <a:pt x="412" y="301"/>
                    <a:pt x="406" y="311"/>
                  </a:cubicBezTo>
                  <a:cubicBezTo>
                    <a:pt x="403" y="317"/>
                    <a:pt x="402" y="325"/>
                    <a:pt x="398" y="329"/>
                  </a:cubicBezTo>
                  <a:cubicBezTo>
                    <a:pt x="396" y="331"/>
                    <a:pt x="393" y="331"/>
                    <a:pt x="391" y="334"/>
                  </a:cubicBezTo>
                  <a:cubicBezTo>
                    <a:pt x="391" y="343"/>
                    <a:pt x="386" y="348"/>
                    <a:pt x="384" y="357"/>
                  </a:cubicBezTo>
                  <a:cubicBezTo>
                    <a:pt x="376" y="358"/>
                    <a:pt x="374" y="364"/>
                    <a:pt x="373" y="372"/>
                  </a:cubicBezTo>
                  <a:cubicBezTo>
                    <a:pt x="375" y="372"/>
                    <a:pt x="375" y="374"/>
                    <a:pt x="378" y="373"/>
                  </a:cubicBezTo>
                  <a:cubicBezTo>
                    <a:pt x="383" y="372"/>
                    <a:pt x="380" y="368"/>
                    <a:pt x="382" y="365"/>
                  </a:cubicBezTo>
                  <a:cubicBezTo>
                    <a:pt x="388" y="356"/>
                    <a:pt x="405" y="350"/>
                    <a:pt x="400" y="338"/>
                  </a:cubicBezTo>
                  <a:cubicBezTo>
                    <a:pt x="403" y="335"/>
                    <a:pt x="407" y="331"/>
                    <a:pt x="410" y="327"/>
                  </a:cubicBezTo>
                  <a:cubicBezTo>
                    <a:pt x="416" y="327"/>
                    <a:pt x="423" y="320"/>
                    <a:pt x="427" y="314"/>
                  </a:cubicBezTo>
                  <a:cubicBezTo>
                    <a:pt x="423" y="314"/>
                    <a:pt x="422" y="316"/>
                    <a:pt x="419" y="316"/>
                  </a:cubicBezTo>
                  <a:cubicBezTo>
                    <a:pt x="414" y="306"/>
                    <a:pt x="425" y="301"/>
                    <a:pt x="432" y="296"/>
                  </a:cubicBezTo>
                  <a:cubicBezTo>
                    <a:pt x="440" y="280"/>
                    <a:pt x="440" y="261"/>
                    <a:pt x="455" y="252"/>
                  </a:cubicBezTo>
                  <a:cubicBezTo>
                    <a:pt x="463" y="252"/>
                    <a:pt x="465" y="246"/>
                    <a:pt x="472" y="245"/>
                  </a:cubicBezTo>
                  <a:cubicBezTo>
                    <a:pt x="470" y="233"/>
                    <a:pt x="485" y="234"/>
                    <a:pt x="481" y="223"/>
                  </a:cubicBezTo>
                  <a:cubicBezTo>
                    <a:pt x="483" y="221"/>
                    <a:pt x="486" y="221"/>
                    <a:pt x="486" y="216"/>
                  </a:cubicBezTo>
                  <a:cubicBezTo>
                    <a:pt x="487" y="213"/>
                    <a:pt x="482" y="216"/>
                    <a:pt x="483" y="213"/>
                  </a:cubicBezTo>
                  <a:cubicBezTo>
                    <a:pt x="491" y="213"/>
                    <a:pt x="494" y="204"/>
                    <a:pt x="492" y="196"/>
                  </a:cubicBezTo>
                  <a:cubicBezTo>
                    <a:pt x="493" y="194"/>
                    <a:pt x="497" y="194"/>
                    <a:pt x="497" y="191"/>
                  </a:cubicBezTo>
                  <a:cubicBezTo>
                    <a:pt x="497" y="186"/>
                    <a:pt x="492" y="186"/>
                    <a:pt x="492" y="182"/>
                  </a:cubicBezTo>
                  <a:cubicBezTo>
                    <a:pt x="495" y="167"/>
                    <a:pt x="487" y="159"/>
                    <a:pt x="484" y="146"/>
                  </a:cubicBezTo>
                  <a:cubicBezTo>
                    <a:pt x="484" y="141"/>
                    <a:pt x="491" y="134"/>
                    <a:pt x="487" y="130"/>
                  </a:cubicBezTo>
                  <a:cubicBezTo>
                    <a:pt x="498" y="125"/>
                    <a:pt x="507" y="118"/>
                    <a:pt x="512" y="111"/>
                  </a:cubicBezTo>
                  <a:cubicBezTo>
                    <a:pt x="507" y="109"/>
                    <a:pt x="503" y="115"/>
                    <a:pt x="498" y="116"/>
                  </a:cubicBezTo>
                  <a:cubicBezTo>
                    <a:pt x="498" y="114"/>
                    <a:pt x="498" y="114"/>
                    <a:pt x="499" y="113"/>
                  </a:cubicBezTo>
                  <a:cubicBezTo>
                    <a:pt x="492" y="118"/>
                    <a:pt x="487" y="126"/>
                    <a:pt x="479" y="130"/>
                  </a:cubicBezTo>
                  <a:cubicBezTo>
                    <a:pt x="478" y="133"/>
                    <a:pt x="481" y="132"/>
                    <a:pt x="482" y="134"/>
                  </a:cubicBezTo>
                  <a:cubicBezTo>
                    <a:pt x="479" y="133"/>
                    <a:pt x="478" y="135"/>
                    <a:pt x="476" y="135"/>
                  </a:cubicBezTo>
                  <a:cubicBezTo>
                    <a:pt x="477" y="137"/>
                    <a:pt x="478" y="141"/>
                    <a:pt x="474" y="141"/>
                  </a:cubicBezTo>
                  <a:cubicBezTo>
                    <a:pt x="472" y="135"/>
                    <a:pt x="473" y="130"/>
                    <a:pt x="478" y="125"/>
                  </a:cubicBezTo>
                  <a:cubicBezTo>
                    <a:pt x="480" y="123"/>
                    <a:pt x="484" y="123"/>
                    <a:pt x="487" y="121"/>
                  </a:cubicBezTo>
                  <a:cubicBezTo>
                    <a:pt x="489" y="120"/>
                    <a:pt x="489" y="118"/>
                    <a:pt x="490" y="117"/>
                  </a:cubicBezTo>
                  <a:cubicBezTo>
                    <a:pt x="496" y="112"/>
                    <a:pt x="503" y="113"/>
                    <a:pt x="508" y="108"/>
                  </a:cubicBezTo>
                  <a:cubicBezTo>
                    <a:pt x="503" y="106"/>
                    <a:pt x="506" y="101"/>
                    <a:pt x="510" y="99"/>
                  </a:cubicBezTo>
                  <a:cubicBezTo>
                    <a:pt x="509" y="100"/>
                    <a:pt x="519" y="101"/>
                    <a:pt x="516" y="97"/>
                  </a:cubicBezTo>
                  <a:cubicBezTo>
                    <a:pt x="514" y="96"/>
                    <a:pt x="512" y="100"/>
                    <a:pt x="511" y="97"/>
                  </a:cubicBezTo>
                  <a:cubicBezTo>
                    <a:pt x="511" y="95"/>
                    <a:pt x="510" y="95"/>
                    <a:pt x="511" y="94"/>
                  </a:cubicBezTo>
                  <a:cubicBezTo>
                    <a:pt x="515" y="96"/>
                    <a:pt x="520" y="97"/>
                    <a:pt x="523" y="93"/>
                  </a:cubicBezTo>
                  <a:cubicBezTo>
                    <a:pt x="521" y="91"/>
                    <a:pt x="519" y="95"/>
                    <a:pt x="519" y="93"/>
                  </a:cubicBezTo>
                  <a:cubicBezTo>
                    <a:pt x="517" y="87"/>
                    <a:pt x="525" y="87"/>
                    <a:pt x="529" y="82"/>
                  </a:cubicBezTo>
                  <a:cubicBezTo>
                    <a:pt x="531" y="78"/>
                    <a:pt x="530" y="72"/>
                    <a:pt x="534" y="71"/>
                  </a:cubicBezTo>
                  <a:cubicBezTo>
                    <a:pt x="535" y="71"/>
                    <a:pt x="538" y="78"/>
                    <a:pt x="539" y="73"/>
                  </a:cubicBezTo>
                  <a:cubicBezTo>
                    <a:pt x="539" y="69"/>
                    <a:pt x="537" y="71"/>
                    <a:pt x="537" y="66"/>
                  </a:cubicBezTo>
                  <a:cubicBezTo>
                    <a:pt x="540" y="66"/>
                    <a:pt x="539" y="64"/>
                    <a:pt x="541" y="64"/>
                  </a:cubicBezTo>
                  <a:cubicBezTo>
                    <a:pt x="541" y="67"/>
                    <a:pt x="538" y="68"/>
                    <a:pt x="540" y="70"/>
                  </a:cubicBezTo>
                  <a:cubicBezTo>
                    <a:pt x="543" y="70"/>
                    <a:pt x="542" y="67"/>
                    <a:pt x="545" y="68"/>
                  </a:cubicBezTo>
                  <a:cubicBezTo>
                    <a:pt x="543" y="69"/>
                    <a:pt x="541" y="74"/>
                    <a:pt x="545" y="74"/>
                  </a:cubicBezTo>
                  <a:cubicBezTo>
                    <a:pt x="549" y="70"/>
                    <a:pt x="548" y="67"/>
                    <a:pt x="551" y="63"/>
                  </a:cubicBezTo>
                  <a:cubicBezTo>
                    <a:pt x="547" y="63"/>
                    <a:pt x="544" y="67"/>
                    <a:pt x="542" y="63"/>
                  </a:cubicBezTo>
                  <a:cubicBezTo>
                    <a:pt x="547" y="61"/>
                    <a:pt x="548" y="62"/>
                    <a:pt x="554" y="59"/>
                  </a:cubicBezTo>
                  <a:cubicBezTo>
                    <a:pt x="553" y="60"/>
                    <a:pt x="552" y="61"/>
                    <a:pt x="554" y="62"/>
                  </a:cubicBezTo>
                  <a:cubicBezTo>
                    <a:pt x="568" y="51"/>
                    <a:pt x="591" y="49"/>
                    <a:pt x="609" y="42"/>
                  </a:cubicBezTo>
                  <a:cubicBezTo>
                    <a:pt x="609" y="43"/>
                    <a:pt x="611" y="43"/>
                    <a:pt x="612" y="43"/>
                  </a:cubicBezTo>
                  <a:cubicBezTo>
                    <a:pt x="611" y="44"/>
                    <a:pt x="611" y="45"/>
                    <a:pt x="612" y="47"/>
                  </a:cubicBezTo>
                  <a:cubicBezTo>
                    <a:pt x="622" y="44"/>
                    <a:pt x="628" y="50"/>
                    <a:pt x="635" y="48"/>
                  </a:cubicBezTo>
                  <a:cubicBezTo>
                    <a:pt x="635" y="45"/>
                    <a:pt x="631" y="48"/>
                    <a:pt x="633" y="44"/>
                  </a:cubicBezTo>
                  <a:cubicBezTo>
                    <a:pt x="637" y="45"/>
                    <a:pt x="640" y="47"/>
                    <a:pt x="645" y="47"/>
                  </a:cubicBezTo>
                  <a:cubicBezTo>
                    <a:pt x="646" y="48"/>
                    <a:pt x="646" y="49"/>
                    <a:pt x="645" y="50"/>
                  </a:cubicBezTo>
                  <a:cubicBezTo>
                    <a:pt x="649" y="50"/>
                    <a:pt x="651" y="52"/>
                    <a:pt x="653" y="54"/>
                  </a:cubicBezTo>
                  <a:cubicBezTo>
                    <a:pt x="648" y="58"/>
                    <a:pt x="643" y="48"/>
                    <a:pt x="639" y="54"/>
                  </a:cubicBezTo>
                  <a:cubicBezTo>
                    <a:pt x="646" y="57"/>
                    <a:pt x="652" y="62"/>
                    <a:pt x="661" y="59"/>
                  </a:cubicBezTo>
                  <a:cubicBezTo>
                    <a:pt x="661" y="52"/>
                    <a:pt x="653" y="59"/>
                    <a:pt x="652" y="55"/>
                  </a:cubicBezTo>
                  <a:cubicBezTo>
                    <a:pt x="672" y="52"/>
                    <a:pt x="695" y="70"/>
                    <a:pt x="717" y="64"/>
                  </a:cubicBezTo>
                  <a:cubicBezTo>
                    <a:pt x="725" y="68"/>
                    <a:pt x="736" y="69"/>
                    <a:pt x="747" y="71"/>
                  </a:cubicBezTo>
                  <a:cubicBezTo>
                    <a:pt x="744" y="64"/>
                    <a:pt x="738" y="68"/>
                    <a:pt x="732" y="67"/>
                  </a:cubicBezTo>
                  <a:close/>
                  <a:moveTo>
                    <a:pt x="60" y="652"/>
                  </a:moveTo>
                  <a:cubicBezTo>
                    <a:pt x="56" y="649"/>
                    <a:pt x="61" y="641"/>
                    <a:pt x="61" y="636"/>
                  </a:cubicBezTo>
                  <a:cubicBezTo>
                    <a:pt x="66" y="642"/>
                    <a:pt x="62" y="646"/>
                    <a:pt x="60" y="652"/>
                  </a:cubicBezTo>
                  <a:close/>
                  <a:moveTo>
                    <a:pt x="380" y="1401"/>
                  </a:moveTo>
                  <a:cubicBezTo>
                    <a:pt x="381" y="1407"/>
                    <a:pt x="388" y="1407"/>
                    <a:pt x="384" y="1414"/>
                  </a:cubicBezTo>
                  <a:cubicBezTo>
                    <a:pt x="381" y="1414"/>
                    <a:pt x="383" y="1410"/>
                    <a:pt x="381" y="1410"/>
                  </a:cubicBezTo>
                  <a:cubicBezTo>
                    <a:pt x="381" y="1409"/>
                    <a:pt x="383" y="1409"/>
                    <a:pt x="384" y="1409"/>
                  </a:cubicBezTo>
                  <a:cubicBezTo>
                    <a:pt x="382" y="1407"/>
                    <a:pt x="382" y="1405"/>
                    <a:pt x="379" y="1405"/>
                  </a:cubicBezTo>
                  <a:cubicBezTo>
                    <a:pt x="380" y="1407"/>
                    <a:pt x="373" y="1409"/>
                    <a:pt x="373" y="1404"/>
                  </a:cubicBezTo>
                  <a:cubicBezTo>
                    <a:pt x="377" y="1403"/>
                    <a:pt x="375" y="1402"/>
                    <a:pt x="380" y="1401"/>
                  </a:cubicBezTo>
                  <a:close/>
                  <a:moveTo>
                    <a:pt x="119" y="1239"/>
                  </a:moveTo>
                  <a:cubicBezTo>
                    <a:pt x="118" y="1237"/>
                    <a:pt x="117" y="1236"/>
                    <a:pt x="116" y="1234"/>
                  </a:cubicBezTo>
                  <a:cubicBezTo>
                    <a:pt x="116" y="1236"/>
                    <a:pt x="117" y="1238"/>
                    <a:pt x="119" y="1239"/>
                  </a:cubicBezTo>
                  <a:close/>
                  <a:moveTo>
                    <a:pt x="1279" y="110"/>
                  </a:moveTo>
                  <a:cubicBezTo>
                    <a:pt x="1291" y="112"/>
                    <a:pt x="1291" y="124"/>
                    <a:pt x="1301" y="127"/>
                  </a:cubicBezTo>
                  <a:cubicBezTo>
                    <a:pt x="1304" y="123"/>
                    <a:pt x="1297" y="119"/>
                    <a:pt x="1301" y="115"/>
                  </a:cubicBezTo>
                  <a:cubicBezTo>
                    <a:pt x="1292" y="82"/>
                    <a:pt x="1253" y="76"/>
                    <a:pt x="1235" y="55"/>
                  </a:cubicBezTo>
                  <a:cubicBezTo>
                    <a:pt x="1241" y="60"/>
                    <a:pt x="1248" y="64"/>
                    <a:pt x="1255" y="68"/>
                  </a:cubicBezTo>
                  <a:cubicBezTo>
                    <a:pt x="1256" y="65"/>
                    <a:pt x="1251" y="64"/>
                    <a:pt x="1254" y="63"/>
                  </a:cubicBezTo>
                  <a:cubicBezTo>
                    <a:pt x="1269" y="69"/>
                    <a:pt x="1280" y="82"/>
                    <a:pt x="1295" y="85"/>
                  </a:cubicBezTo>
                  <a:cubicBezTo>
                    <a:pt x="1294" y="85"/>
                    <a:pt x="1292" y="83"/>
                    <a:pt x="1294" y="83"/>
                  </a:cubicBezTo>
                  <a:cubicBezTo>
                    <a:pt x="1321" y="93"/>
                    <a:pt x="1341" y="109"/>
                    <a:pt x="1361" y="126"/>
                  </a:cubicBezTo>
                  <a:cubicBezTo>
                    <a:pt x="1363" y="128"/>
                    <a:pt x="1364" y="125"/>
                    <a:pt x="1366" y="127"/>
                  </a:cubicBezTo>
                  <a:cubicBezTo>
                    <a:pt x="1365" y="131"/>
                    <a:pt x="1368" y="130"/>
                    <a:pt x="1368" y="133"/>
                  </a:cubicBezTo>
                  <a:cubicBezTo>
                    <a:pt x="1365" y="131"/>
                    <a:pt x="1363" y="128"/>
                    <a:pt x="1359" y="127"/>
                  </a:cubicBezTo>
                  <a:cubicBezTo>
                    <a:pt x="1359" y="129"/>
                    <a:pt x="1359" y="131"/>
                    <a:pt x="1358" y="131"/>
                  </a:cubicBezTo>
                  <a:cubicBezTo>
                    <a:pt x="1355" y="128"/>
                    <a:pt x="1352" y="125"/>
                    <a:pt x="1348" y="122"/>
                  </a:cubicBezTo>
                  <a:cubicBezTo>
                    <a:pt x="1357" y="133"/>
                    <a:pt x="1366" y="147"/>
                    <a:pt x="1370" y="159"/>
                  </a:cubicBezTo>
                  <a:cubicBezTo>
                    <a:pt x="1370" y="158"/>
                    <a:pt x="1372" y="157"/>
                    <a:pt x="1373" y="157"/>
                  </a:cubicBezTo>
                  <a:cubicBezTo>
                    <a:pt x="1376" y="162"/>
                    <a:pt x="1381" y="165"/>
                    <a:pt x="1383" y="170"/>
                  </a:cubicBezTo>
                  <a:cubicBezTo>
                    <a:pt x="1383" y="175"/>
                    <a:pt x="1380" y="175"/>
                    <a:pt x="1383" y="179"/>
                  </a:cubicBezTo>
                  <a:cubicBezTo>
                    <a:pt x="1386" y="177"/>
                    <a:pt x="1390" y="179"/>
                    <a:pt x="1393" y="183"/>
                  </a:cubicBezTo>
                  <a:cubicBezTo>
                    <a:pt x="1386" y="167"/>
                    <a:pt x="1375" y="155"/>
                    <a:pt x="1367" y="141"/>
                  </a:cubicBezTo>
                  <a:cubicBezTo>
                    <a:pt x="1395" y="168"/>
                    <a:pt x="1421" y="203"/>
                    <a:pt x="1450" y="226"/>
                  </a:cubicBezTo>
                  <a:cubicBezTo>
                    <a:pt x="1454" y="228"/>
                    <a:pt x="1451" y="223"/>
                    <a:pt x="1453" y="223"/>
                  </a:cubicBezTo>
                  <a:cubicBezTo>
                    <a:pt x="1457" y="230"/>
                    <a:pt x="1464" y="234"/>
                    <a:pt x="1469" y="241"/>
                  </a:cubicBezTo>
                  <a:cubicBezTo>
                    <a:pt x="1476" y="250"/>
                    <a:pt x="1489" y="260"/>
                    <a:pt x="1492" y="268"/>
                  </a:cubicBezTo>
                  <a:cubicBezTo>
                    <a:pt x="1492" y="271"/>
                    <a:pt x="1493" y="277"/>
                    <a:pt x="1493" y="280"/>
                  </a:cubicBezTo>
                  <a:cubicBezTo>
                    <a:pt x="1495" y="288"/>
                    <a:pt x="1495" y="297"/>
                    <a:pt x="1499" y="303"/>
                  </a:cubicBezTo>
                  <a:cubicBezTo>
                    <a:pt x="1502" y="307"/>
                    <a:pt x="1509" y="308"/>
                    <a:pt x="1513" y="311"/>
                  </a:cubicBezTo>
                  <a:cubicBezTo>
                    <a:pt x="1515" y="313"/>
                    <a:pt x="1514" y="318"/>
                    <a:pt x="1518" y="316"/>
                  </a:cubicBezTo>
                  <a:cubicBezTo>
                    <a:pt x="1513" y="306"/>
                    <a:pt x="1511" y="297"/>
                    <a:pt x="1505" y="287"/>
                  </a:cubicBezTo>
                  <a:cubicBezTo>
                    <a:pt x="1508" y="285"/>
                    <a:pt x="1510" y="289"/>
                    <a:pt x="1511" y="287"/>
                  </a:cubicBezTo>
                  <a:cubicBezTo>
                    <a:pt x="1508" y="282"/>
                    <a:pt x="1502" y="276"/>
                    <a:pt x="1502" y="271"/>
                  </a:cubicBezTo>
                  <a:cubicBezTo>
                    <a:pt x="1509" y="270"/>
                    <a:pt x="1514" y="284"/>
                    <a:pt x="1519" y="285"/>
                  </a:cubicBezTo>
                  <a:cubicBezTo>
                    <a:pt x="1515" y="279"/>
                    <a:pt x="1511" y="273"/>
                    <a:pt x="1507" y="267"/>
                  </a:cubicBezTo>
                  <a:cubicBezTo>
                    <a:pt x="1517" y="278"/>
                    <a:pt x="1527" y="289"/>
                    <a:pt x="1536" y="301"/>
                  </a:cubicBezTo>
                  <a:cubicBezTo>
                    <a:pt x="1534" y="301"/>
                    <a:pt x="1533" y="299"/>
                    <a:pt x="1533" y="301"/>
                  </a:cubicBezTo>
                  <a:cubicBezTo>
                    <a:pt x="1534" y="303"/>
                    <a:pt x="1536" y="304"/>
                    <a:pt x="1537" y="308"/>
                  </a:cubicBezTo>
                  <a:cubicBezTo>
                    <a:pt x="1532" y="303"/>
                    <a:pt x="1529" y="298"/>
                    <a:pt x="1523" y="297"/>
                  </a:cubicBezTo>
                  <a:cubicBezTo>
                    <a:pt x="1532" y="309"/>
                    <a:pt x="1543" y="319"/>
                    <a:pt x="1550" y="333"/>
                  </a:cubicBezTo>
                  <a:cubicBezTo>
                    <a:pt x="1545" y="340"/>
                    <a:pt x="1555" y="346"/>
                    <a:pt x="1552" y="356"/>
                  </a:cubicBezTo>
                  <a:cubicBezTo>
                    <a:pt x="1553" y="358"/>
                    <a:pt x="1556" y="358"/>
                    <a:pt x="1558" y="359"/>
                  </a:cubicBezTo>
                  <a:cubicBezTo>
                    <a:pt x="1557" y="362"/>
                    <a:pt x="1554" y="361"/>
                    <a:pt x="1555" y="364"/>
                  </a:cubicBezTo>
                  <a:cubicBezTo>
                    <a:pt x="1557" y="367"/>
                    <a:pt x="1563" y="371"/>
                    <a:pt x="1562" y="374"/>
                  </a:cubicBezTo>
                  <a:cubicBezTo>
                    <a:pt x="1559" y="373"/>
                    <a:pt x="1558" y="369"/>
                    <a:pt x="1554" y="369"/>
                  </a:cubicBezTo>
                  <a:cubicBezTo>
                    <a:pt x="1555" y="375"/>
                    <a:pt x="1560" y="377"/>
                    <a:pt x="1561" y="383"/>
                  </a:cubicBezTo>
                  <a:cubicBezTo>
                    <a:pt x="1586" y="415"/>
                    <a:pt x="1596" y="460"/>
                    <a:pt x="1625" y="487"/>
                  </a:cubicBezTo>
                  <a:cubicBezTo>
                    <a:pt x="1625" y="486"/>
                    <a:pt x="1625" y="484"/>
                    <a:pt x="1626" y="484"/>
                  </a:cubicBezTo>
                  <a:cubicBezTo>
                    <a:pt x="1632" y="501"/>
                    <a:pt x="1644" y="510"/>
                    <a:pt x="1648" y="528"/>
                  </a:cubicBezTo>
                  <a:cubicBezTo>
                    <a:pt x="1651" y="524"/>
                    <a:pt x="1644" y="518"/>
                    <a:pt x="1647" y="514"/>
                  </a:cubicBezTo>
                  <a:cubicBezTo>
                    <a:pt x="1656" y="534"/>
                    <a:pt x="1671" y="555"/>
                    <a:pt x="1668" y="580"/>
                  </a:cubicBezTo>
                  <a:cubicBezTo>
                    <a:pt x="1668" y="585"/>
                    <a:pt x="1664" y="588"/>
                    <a:pt x="1663" y="592"/>
                  </a:cubicBezTo>
                  <a:cubicBezTo>
                    <a:pt x="1663" y="595"/>
                    <a:pt x="1665" y="598"/>
                    <a:pt x="1665" y="600"/>
                  </a:cubicBezTo>
                  <a:cubicBezTo>
                    <a:pt x="1668" y="621"/>
                    <a:pt x="1667" y="635"/>
                    <a:pt x="1672" y="650"/>
                  </a:cubicBezTo>
                  <a:cubicBezTo>
                    <a:pt x="1674" y="657"/>
                    <a:pt x="1679" y="663"/>
                    <a:pt x="1682" y="671"/>
                  </a:cubicBezTo>
                  <a:cubicBezTo>
                    <a:pt x="1684" y="682"/>
                    <a:pt x="1682" y="693"/>
                    <a:pt x="1689" y="701"/>
                  </a:cubicBezTo>
                  <a:cubicBezTo>
                    <a:pt x="1689" y="678"/>
                    <a:pt x="1689" y="678"/>
                    <a:pt x="1689" y="678"/>
                  </a:cubicBezTo>
                  <a:cubicBezTo>
                    <a:pt x="1695" y="680"/>
                    <a:pt x="1688" y="666"/>
                    <a:pt x="1693" y="663"/>
                  </a:cubicBezTo>
                  <a:cubicBezTo>
                    <a:pt x="1698" y="672"/>
                    <a:pt x="1697" y="688"/>
                    <a:pt x="1701" y="699"/>
                  </a:cubicBezTo>
                  <a:cubicBezTo>
                    <a:pt x="1696" y="644"/>
                    <a:pt x="1684" y="595"/>
                    <a:pt x="1668" y="548"/>
                  </a:cubicBezTo>
                  <a:cubicBezTo>
                    <a:pt x="1631" y="438"/>
                    <a:pt x="1580" y="350"/>
                    <a:pt x="1516" y="270"/>
                  </a:cubicBezTo>
                  <a:cubicBezTo>
                    <a:pt x="1452" y="190"/>
                    <a:pt x="1375" y="128"/>
                    <a:pt x="1285" y="73"/>
                  </a:cubicBezTo>
                  <a:cubicBezTo>
                    <a:pt x="1257" y="57"/>
                    <a:pt x="1214" y="32"/>
                    <a:pt x="1183" y="25"/>
                  </a:cubicBezTo>
                  <a:cubicBezTo>
                    <a:pt x="1172" y="14"/>
                    <a:pt x="1152" y="22"/>
                    <a:pt x="1135" y="23"/>
                  </a:cubicBezTo>
                  <a:cubicBezTo>
                    <a:pt x="1140" y="27"/>
                    <a:pt x="1147" y="29"/>
                    <a:pt x="1150" y="34"/>
                  </a:cubicBezTo>
                  <a:cubicBezTo>
                    <a:pt x="1155" y="30"/>
                    <a:pt x="1165" y="32"/>
                    <a:pt x="1168" y="29"/>
                  </a:cubicBezTo>
                  <a:cubicBezTo>
                    <a:pt x="1169" y="36"/>
                    <a:pt x="1178" y="35"/>
                    <a:pt x="1182" y="38"/>
                  </a:cubicBezTo>
                  <a:cubicBezTo>
                    <a:pt x="1178" y="38"/>
                    <a:pt x="1181" y="41"/>
                    <a:pt x="1178" y="44"/>
                  </a:cubicBezTo>
                  <a:cubicBezTo>
                    <a:pt x="1195" y="45"/>
                    <a:pt x="1207" y="59"/>
                    <a:pt x="1222" y="63"/>
                  </a:cubicBezTo>
                  <a:cubicBezTo>
                    <a:pt x="1223" y="63"/>
                    <a:pt x="1226" y="62"/>
                    <a:pt x="1227" y="62"/>
                  </a:cubicBezTo>
                  <a:cubicBezTo>
                    <a:pt x="1230" y="62"/>
                    <a:pt x="1233" y="65"/>
                    <a:pt x="1237" y="67"/>
                  </a:cubicBezTo>
                  <a:cubicBezTo>
                    <a:pt x="1237" y="67"/>
                    <a:pt x="1237" y="64"/>
                    <a:pt x="1238" y="65"/>
                  </a:cubicBezTo>
                  <a:cubicBezTo>
                    <a:pt x="1246" y="68"/>
                    <a:pt x="1253" y="73"/>
                    <a:pt x="1259" y="80"/>
                  </a:cubicBezTo>
                  <a:cubicBezTo>
                    <a:pt x="1257" y="81"/>
                    <a:pt x="1255" y="77"/>
                    <a:pt x="1254" y="80"/>
                  </a:cubicBezTo>
                  <a:cubicBezTo>
                    <a:pt x="1259" y="82"/>
                    <a:pt x="1257" y="86"/>
                    <a:pt x="1258" y="89"/>
                  </a:cubicBezTo>
                  <a:cubicBezTo>
                    <a:pt x="1264" y="90"/>
                    <a:pt x="1267" y="93"/>
                    <a:pt x="1268" y="99"/>
                  </a:cubicBezTo>
                  <a:cubicBezTo>
                    <a:pt x="1272" y="101"/>
                    <a:pt x="1276" y="102"/>
                    <a:pt x="1278" y="104"/>
                  </a:cubicBezTo>
                  <a:cubicBezTo>
                    <a:pt x="1278" y="107"/>
                    <a:pt x="1279" y="108"/>
                    <a:pt x="1279" y="110"/>
                  </a:cubicBezTo>
                  <a:close/>
                  <a:moveTo>
                    <a:pt x="1357" y="178"/>
                  </a:moveTo>
                  <a:cubicBezTo>
                    <a:pt x="1361" y="180"/>
                    <a:pt x="1366" y="187"/>
                    <a:pt x="1370" y="186"/>
                  </a:cubicBezTo>
                  <a:cubicBezTo>
                    <a:pt x="1366" y="183"/>
                    <a:pt x="1362" y="176"/>
                    <a:pt x="1357" y="178"/>
                  </a:cubicBezTo>
                  <a:close/>
                  <a:moveTo>
                    <a:pt x="1406" y="207"/>
                  </a:moveTo>
                  <a:cubicBezTo>
                    <a:pt x="1400" y="202"/>
                    <a:pt x="1401" y="190"/>
                    <a:pt x="1393" y="188"/>
                  </a:cubicBezTo>
                  <a:cubicBezTo>
                    <a:pt x="1392" y="190"/>
                    <a:pt x="1392" y="193"/>
                    <a:pt x="1391" y="194"/>
                  </a:cubicBezTo>
                  <a:cubicBezTo>
                    <a:pt x="1382" y="196"/>
                    <a:pt x="1379" y="193"/>
                    <a:pt x="1373" y="189"/>
                  </a:cubicBezTo>
                  <a:cubicBezTo>
                    <a:pt x="1375" y="193"/>
                    <a:pt x="1380" y="193"/>
                    <a:pt x="1382" y="195"/>
                  </a:cubicBezTo>
                  <a:cubicBezTo>
                    <a:pt x="1383" y="198"/>
                    <a:pt x="1381" y="198"/>
                    <a:pt x="1381" y="200"/>
                  </a:cubicBezTo>
                  <a:cubicBezTo>
                    <a:pt x="1389" y="204"/>
                    <a:pt x="1394" y="209"/>
                    <a:pt x="1400" y="215"/>
                  </a:cubicBezTo>
                  <a:cubicBezTo>
                    <a:pt x="1404" y="211"/>
                    <a:pt x="1409" y="213"/>
                    <a:pt x="1413" y="215"/>
                  </a:cubicBezTo>
                  <a:cubicBezTo>
                    <a:pt x="1413" y="217"/>
                    <a:pt x="1411" y="217"/>
                    <a:pt x="1410" y="216"/>
                  </a:cubicBezTo>
                  <a:cubicBezTo>
                    <a:pt x="1411" y="221"/>
                    <a:pt x="1415" y="222"/>
                    <a:pt x="1419" y="224"/>
                  </a:cubicBezTo>
                  <a:cubicBezTo>
                    <a:pt x="1416" y="217"/>
                    <a:pt x="1415" y="208"/>
                    <a:pt x="1406" y="207"/>
                  </a:cubicBezTo>
                  <a:close/>
                  <a:moveTo>
                    <a:pt x="1504" y="338"/>
                  </a:moveTo>
                  <a:cubicBezTo>
                    <a:pt x="1504" y="338"/>
                    <a:pt x="1503" y="338"/>
                    <a:pt x="1503" y="337"/>
                  </a:cubicBezTo>
                  <a:cubicBezTo>
                    <a:pt x="1503" y="338"/>
                    <a:pt x="1503" y="339"/>
                    <a:pt x="1504" y="338"/>
                  </a:cubicBezTo>
                  <a:close/>
                  <a:moveTo>
                    <a:pt x="1506" y="326"/>
                  </a:moveTo>
                  <a:cubicBezTo>
                    <a:pt x="1504" y="318"/>
                    <a:pt x="1500" y="311"/>
                    <a:pt x="1492" y="313"/>
                  </a:cubicBezTo>
                  <a:cubicBezTo>
                    <a:pt x="1493" y="323"/>
                    <a:pt x="1498" y="333"/>
                    <a:pt x="1503" y="337"/>
                  </a:cubicBezTo>
                  <a:cubicBezTo>
                    <a:pt x="1503" y="336"/>
                    <a:pt x="1503" y="334"/>
                    <a:pt x="1504" y="335"/>
                  </a:cubicBezTo>
                  <a:cubicBezTo>
                    <a:pt x="1506" y="336"/>
                    <a:pt x="1505" y="340"/>
                    <a:pt x="1509" y="340"/>
                  </a:cubicBezTo>
                  <a:cubicBezTo>
                    <a:pt x="1508" y="331"/>
                    <a:pt x="1504" y="330"/>
                    <a:pt x="1502" y="323"/>
                  </a:cubicBezTo>
                  <a:cubicBezTo>
                    <a:pt x="1504" y="323"/>
                    <a:pt x="1504" y="326"/>
                    <a:pt x="1506" y="326"/>
                  </a:cubicBezTo>
                  <a:close/>
                  <a:moveTo>
                    <a:pt x="1696" y="874"/>
                  </a:moveTo>
                  <a:cubicBezTo>
                    <a:pt x="1696" y="872"/>
                    <a:pt x="1697" y="872"/>
                    <a:pt x="1698" y="873"/>
                  </a:cubicBezTo>
                  <a:cubicBezTo>
                    <a:pt x="1698" y="869"/>
                    <a:pt x="1702" y="864"/>
                    <a:pt x="1699" y="861"/>
                  </a:cubicBezTo>
                  <a:cubicBezTo>
                    <a:pt x="1699" y="866"/>
                    <a:pt x="1695" y="872"/>
                    <a:pt x="1696" y="874"/>
                  </a:cubicBezTo>
                  <a:close/>
                  <a:moveTo>
                    <a:pt x="824" y="1523"/>
                  </a:moveTo>
                  <a:cubicBezTo>
                    <a:pt x="826" y="1525"/>
                    <a:pt x="831" y="1524"/>
                    <a:pt x="833" y="1523"/>
                  </a:cubicBezTo>
                  <a:cubicBezTo>
                    <a:pt x="833" y="1525"/>
                    <a:pt x="833" y="1526"/>
                    <a:pt x="834" y="1527"/>
                  </a:cubicBezTo>
                  <a:cubicBezTo>
                    <a:pt x="832" y="1527"/>
                    <a:pt x="830" y="1528"/>
                    <a:pt x="829" y="1530"/>
                  </a:cubicBezTo>
                  <a:cubicBezTo>
                    <a:pt x="836" y="1537"/>
                    <a:pt x="841" y="1523"/>
                    <a:pt x="845" y="1528"/>
                  </a:cubicBezTo>
                  <a:cubicBezTo>
                    <a:pt x="847" y="1522"/>
                    <a:pt x="852" y="1519"/>
                    <a:pt x="855" y="1515"/>
                  </a:cubicBezTo>
                  <a:cubicBezTo>
                    <a:pt x="846" y="1516"/>
                    <a:pt x="829" y="1515"/>
                    <a:pt x="824" y="1523"/>
                  </a:cubicBezTo>
                  <a:close/>
                </a:path>
              </a:pathLst>
            </a:custGeom>
            <a:grpFill/>
            <a:ln w="9525">
              <a:noFill/>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_color1"/>
            <p:cNvSpPr>
              <a:spLocks noEditPoints="1"/>
            </p:cNvSpPr>
            <p:nvPr/>
          </p:nvSpPr>
          <p:spPr bwMode="gray">
            <a:xfrm>
              <a:off x="2804400" y="1911431"/>
              <a:ext cx="3533540" cy="3535200"/>
            </a:xfrm>
            <a:custGeom>
              <a:avLst/>
              <a:gdLst/>
              <a:ahLst/>
              <a:cxnLst>
                <a:cxn ang="0">
                  <a:pos x="43" y="519"/>
                </a:cxn>
                <a:cxn ang="0">
                  <a:pos x="688" y="16"/>
                </a:cxn>
                <a:cxn ang="0">
                  <a:pos x="710" y="20"/>
                </a:cxn>
                <a:cxn ang="0">
                  <a:pos x="799" y="22"/>
                </a:cxn>
                <a:cxn ang="0">
                  <a:pos x="581" y="42"/>
                </a:cxn>
                <a:cxn ang="0">
                  <a:pos x="530" y="61"/>
                </a:cxn>
                <a:cxn ang="0">
                  <a:pos x="991" y="49"/>
                </a:cxn>
                <a:cxn ang="0">
                  <a:pos x="372" y="115"/>
                </a:cxn>
                <a:cxn ang="0">
                  <a:pos x="428" y="107"/>
                </a:cxn>
                <a:cxn ang="0">
                  <a:pos x="818" y="92"/>
                </a:cxn>
                <a:cxn ang="0">
                  <a:pos x="1055" y="192"/>
                </a:cxn>
                <a:cxn ang="0">
                  <a:pos x="825" y="120"/>
                </a:cxn>
                <a:cxn ang="0">
                  <a:pos x="386" y="131"/>
                </a:cxn>
                <a:cxn ang="0">
                  <a:pos x="360" y="122"/>
                </a:cxn>
                <a:cxn ang="0">
                  <a:pos x="307" y="157"/>
                </a:cxn>
                <a:cxn ang="0">
                  <a:pos x="1281" y="215"/>
                </a:cxn>
                <a:cxn ang="0">
                  <a:pos x="262" y="197"/>
                </a:cxn>
                <a:cxn ang="0">
                  <a:pos x="342" y="207"/>
                </a:cxn>
                <a:cxn ang="0">
                  <a:pos x="515" y="222"/>
                </a:cxn>
                <a:cxn ang="0">
                  <a:pos x="1092" y="232"/>
                </a:cxn>
                <a:cxn ang="0">
                  <a:pos x="1054" y="395"/>
                </a:cxn>
                <a:cxn ang="0">
                  <a:pos x="286" y="259"/>
                </a:cxn>
                <a:cxn ang="0">
                  <a:pos x="422" y="400"/>
                </a:cxn>
                <a:cxn ang="0">
                  <a:pos x="139" y="360"/>
                </a:cxn>
                <a:cxn ang="0">
                  <a:pos x="735" y="383"/>
                </a:cxn>
                <a:cxn ang="0">
                  <a:pos x="401" y="453"/>
                </a:cxn>
                <a:cxn ang="0">
                  <a:pos x="1275" y="515"/>
                </a:cxn>
                <a:cxn ang="0">
                  <a:pos x="965" y="472"/>
                </a:cxn>
                <a:cxn ang="0">
                  <a:pos x="1457" y="507"/>
                </a:cxn>
                <a:cxn ang="0">
                  <a:pos x="1123" y="716"/>
                </a:cxn>
                <a:cxn ang="0">
                  <a:pos x="1284" y="635"/>
                </a:cxn>
                <a:cxn ang="0">
                  <a:pos x="109" y="683"/>
                </a:cxn>
                <a:cxn ang="0">
                  <a:pos x="320" y="836"/>
                </a:cxn>
                <a:cxn ang="0">
                  <a:pos x="942" y="737"/>
                </a:cxn>
                <a:cxn ang="0">
                  <a:pos x="1520" y="791"/>
                </a:cxn>
                <a:cxn ang="0">
                  <a:pos x="1506" y="837"/>
                </a:cxn>
                <a:cxn ang="0">
                  <a:pos x="1392" y="910"/>
                </a:cxn>
                <a:cxn ang="0">
                  <a:pos x="1322" y="936"/>
                </a:cxn>
                <a:cxn ang="0">
                  <a:pos x="497" y="992"/>
                </a:cxn>
                <a:cxn ang="0">
                  <a:pos x="637" y="1004"/>
                </a:cxn>
                <a:cxn ang="0">
                  <a:pos x="75" y="1026"/>
                </a:cxn>
                <a:cxn ang="0">
                  <a:pos x="155" y="1216"/>
                </a:cxn>
                <a:cxn ang="0">
                  <a:pos x="1376" y="1175"/>
                </a:cxn>
                <a:cxn ang="0">
                  <a:pos x="187" y="1148"/>
                </a:cxn>
                <a:cxn ang="0">
                  <a:pos x="163" y="1223"/>
                </a:cxn>
                <a:cxn ang="0">
                  <a:pos x="363" y="1201"/>
                </a:cxn>
                <a:cxn ang="0">
                  <a:pos x="535" y="1295"/>
                </a:cxn>
                <a:cxn ang="0">
                  <a:pos x="170" y="1239"/>
                </a:cxn>
                <a:cxn ang="0">
                  <a:pos x="195" y="1266"/>
                </a:cxn>
                <a:cxn ang="0">
                  <a:pos x="224" y="1300"/>
                </a:cxn>
                <a:cxn ang="0">
                  <a:pos x="309" y="1356"/>
                </a:cxn>
                <a:cxn ang="0">
                  <a:pos x="1151" y="1402"/>
                </a:cxn>
                <a:cxn ang="0">
                  <a:pos x="618" y="1375"/>
                </a:cxn>
                <a:cxn ang="0">
                  <a:pos x="956" y="1397"/>
                </a:cxn>
                <a:cxn ang="0">
                  <a:pos x="1038" y="1391"/>
                </a:cxn>
                <a:cxn ang="0">
                  <a:pos x="697" y="1413"/>
                </a:cxn>
                <a:cxn ang="0">
                  <a:pos x="987" y="1439"/>
                </a:cxn>
                <a:cxn ang="0">
                  <a:pos x="513" y="1480"/>
                </a:cxn>
                <a:cxn ang="0">
                  <a:pos x="749" y="1462"/>
                </a:cxn>
                <a:cxn ang="0">
                  <a:pos x="975" y="1464"/>
                </a:cxn>
                <a:cxn ang="0">
                  <a:pos x="782" y="1475"/>
                </a:cxn>
                <a:cxn ang="0">
                  <a:pos x="738" y="1484"/>
                </a:cxn>
                <a:cxn ang="0">
                  <a:pos x="845" y="1510"/>
                </a:cxn>
              </a:cxnLst>
              <a:rect l="0" t="0" r="r" b="b"/>
              <a:pathLst>
                <a:path w="1525" h="1529">
                  <a:moveTo>
                    <a:pt x="760" y="11"/>
                  </a:moveTo>
                  <a:cubicBezTo>
                    <a:pt x="764" y="10"/>
                    <a:pt x="762" y="3"/>
                    <a:pt x="767" y="3"/>
                  </a:cubicBezTo>
                  <a:cubicBezTo>
                    <a:pt x="772" y="2"/>
                    <a:pt x="769" y="11"/>
                    <a:pt x="774" y="8"/>
                  </a:cubicBezTo>
                  <a:cubicBezTo>
                    <a:pt x="798" y="0"/>
                    <a:pt x="832" y="6"/>
                    <a:pt x="860" y="10"/>
                  </a:cubicBezTo>
                  <a:cubicBezTo>
                    <a:pt x="920" y="18"/>
                    <a:pt x="979" y="31"/>
                    <a:pt x="1027" y="50"/>
                  </a:cubicBezTo>
                  <a:cubicBezTo>
                    <a:pt x="1077" y="70"/>
                    <a:pt x="1124" y="92"/>
                    <a:pt x="1166" y="119"/>
                  </a:cubicBezTo>
                  <a:cubicBezTo>
                    <a:pt x="1181" y="129"/>
                    <a:pt x="1197" y="136"/>
                    <a:pt x="1209" y="145"/>
                  </a:cubicBezTo>
                  <a:cubicBezTo>
                    <a:pt x="1217" y="151"/>
                    <a:pt x="1224" y="160"/>
                    <a:pt x="1232" y="167"/>
                  </a:cubicBezTo>
                  <a:cubicBezTo>
                    <a:pt x="1281" y="205"/>
                    <a:pt x="1322" y="252"/>
                    <a:pt x="1362" y="301"/>
                  </a:cubicBezTo>
                  <a:cubicBezTo>
                    <a:pt x="1369" y="310"/>
                    <a:pt x="1378" y="316"/>
                    <a:pt x="1383" y="323"/>
                  </a:cubicBezTo>
                  <a:cubicBezTo>
                    <a:pt x="1388" y="331"/>
                    <a:pt x="1392" y="340"/>
                    <a:pt x="1398" y="348"/>
                  </a:cubicBezTo>
                  <a:cubicBezTo>
                    <a:pt x="1468" y="449"/>
                    <a:pt x="1525" y="587"/>
                    <a:pt x="1522" y="761"/>
                  </a:cubicBezTo>
                  <a:cubicBezTo>
                    <a:pt x="1522" y="773"/>
                    <a:pt x="1525" y="784"/>
                    <a:pt x="1524" y="795"/>
                  </a:cubicBezTo>
                  <a:cubicBezTo>
                    <a:pt x="1524" y="805"/>
                    <a:pt x="1520" y="815"/>
                    <a:pt x="1518" y="826"/>
                  </a:cubicBezTo>
                  <a:cubicBezTo>
                    <a:pt x="1515" y="857"/>
                    <a:pt x="1508" y="890"/>
                    <a:pt x="1502" y="919"/>
                  </a:cubicBezTo>
                  <a:cubicBezTo>
                    <a:pt x="1495" y="950"/>
                    <a:pt x="1489" y="979"/>
                    <a:pt x="1481" y="1007"/>
                  </a:cubicBezTo>
                  <a:cubicBezTo>
                    <a:pt x="1478" y="1017"/>
                    <a:pt x="1477" y="1028"/>
                    <a:pt x="1474" y="1037"/>
                  </a:cubicBezTo>
                  <a:cubicBezTo>
                    <a:pt x="1472" y="1045"/>
                    <a:pt x="1468" y="1051"/>
                    <a:pt x="1465" y="1058"/>
                  </a:cubicBezTo>
                  <a:cubicBezTo>
                    <a:pt x="1455" y="1079"/>
                    <a:pt x="1446" y="1102"/>
                    <a:pt x="1436" y="1122"/>
                  </a:cubicBezTo>
                  <a:cubicBezTo>
                    <a:pt x="1414" y="1164"/>
                    <a:pt x="1392" y="1199"/>
                    <a:pt x="1364" y="1233"/>
                  </a:cubicBezTo>
                  <a:cubicBezTo>
                    <a:pt x="1355" y="1245"/>
                    <a:pt x="1347" y="1257"/>
                    <a:pt x="1337" y="1268"/>
                  </a:cubicBezTo>
                  <a:cubicBezTo>
                    <a:pt x="1318" y="1289"/>
                    <a:pt x="1295" y="1305"/>
                    <a:pt x="1274" y="1326"/>
                  </a:cubicBezTo>
                  <a:cubicBezTo>
                    <a:pt x="1232" y="1368"/>
                    <a:pt x="1185" y="1404"/>
                    <a:pt x="1136" y="1434"/>
                  </a:cubicBezTo>
                  <a:cubicBezTo>
                    <a:pt x="1110" y="1450"/>
                    <a:pt x="1082" y="1460"/>
                    <a:pt x="1052" y="1471"/>
                  </a:cubicBezTo>
                  <a:cubicBezTo>
                    <a:pt x="1037" y="1477"/>
                    <a:pt x="1023" y="1484"/>
                    <a:pt x="1008" y="1488"/>
                  </a:cubicBezTo>
                  <a:cubicBezTo>
                    <a:pt x="992" y="1493"/>
                    <a:pt x="976" y="1494"/>
                    <a:pt x="958" y="1499"/>
                  </a:cubicBezTo>
                  <a:cubicBezTo>
                    <a:pt x="948" y="1502"/>
                    <a:pt x="940" y="1508"/>
                    <a:pt x="930" y="1511"/>
                  </a:cubicBezTo>
                  <a:cubicBezTo>
                    <a:pt x="904" y="1518"/>
                    <a:pt x="872" y="1514"/>
                    <a:pt x="846" y="1522"/>
                  </a:cubicBezTo>
                  <a:cubicBezTo>
                    <a:pt x="840" y="1524"/>
                    <a:pt x="835" y="1527"/>
                    <a:pt x="828" y="1528"/>
                  </a:cubicBezTo>
                  <a:cubicBezTo>
                    <a:pt x="823" y="1528"/>
                    <a:pt x="818" y="1526"/>
                    <a:pt x="813" y="1526"/>
                  </a:cubicBezTo>
                  <a:cubicBezTo>
                    <a:pt x="796" y="1525"/>
                    <a:pt x="777" y="1527"/>
                    <a:pt x="758" y="1528"/>
                  </a:cubicBezTo>
                  <a:cubicBezTo>
                    <a:pt x="735" y="1529"/>
                    <a:pt x="713" y="1524"/>
                    <a:pt x="691" y="1523"/>
                  </a:cubicBezTo>
                  <a:cubicBezTo>
                    <a:pt x="683" y="1523"/>
                    <a:pt x="676" y="1525"/>
                    <a:pt x="669" y="1524"/>
                  </a:cubicBezTo>
                  <a:cubicBezTo>
                    <a:pt x="656" y="1523"/>
                    <a:pt x="646" y="1514"/>
                    <a:pt x="635" y="1512"/>
                  </a:cubicBezTo>
                  <a:cubicBezTo>
                    <a:pt x="620" y="1510"/>
                    <a:pt x="607" y="1512"/>
                    <a:pt x="594" y="1511"/>
                  </a:cubicBezTo>
                  <a:cubicBezTo>
                    <a:pt x="571" y="1507"/>
                    <a:pt x="551" y="1496"/>
                    <a:pt x="531" y="1489"/>
                  </a:cubicBezTo>
                  <a:cubicBezTo>
                    <a:pt x="520" y="1486"/>
                    <a:pt x="508" y="1484"/>
                    <a:pt x="497" y="1481"/>
                  </a:cubicBezTo>
                  <a:cubicBezTo>
                    <a:pt x="454" y="1468"/>
                    <a:pt x="414" y="1451"/>
                    <a:pt x="380" y="1429"/>
                  </a:cubicBezTo>
                  <a:cubicBezTo>
                    <a:pt x="363" y="1418"/>
                    <a:pt x="347" y="1404"/>
                    <a:pt x="330" y="1393"/>
                  </a:cubicBezTo>
                  <a:cubicBezTo>
                    <a:pt x="287" y="1366"/>
                    <a:pt x="251" y="1334"/>
                    <a:pt x="216" y="1296"/>
                  </a:cubicBezTo>
                  <a:cubicBezTo>
                    <a:pt x="202" y="1282"/>
                    <a:pt x="187" y="1270"/>
                    <a:pt x="174" y="1252"/>
                  </a:cubicBezTo>
                  <a:cubicBezTo>
                    <a:pt x="169" y="1244"/>
                    <a:pt x="165" y="1234"/>
                    <a:pt x="159" y="1225"/>
                  </a:cubicBezTo>
                  <a:cubicBezTo>
                    <a:pt x="147" y="1209"/>
                    <a:pt x="133" y="1193"/>
                    <a:pt x="123" y="1177"/>
                  </a:cubicBezTo>
                  <a:cubicBezTo>
                    <a:pt x="60" y="1083"/>
                    <a:pt x="16" y="977"/>
                    <a:pt x="6" y="830"/>
                  </a:cubicBezTo>
                  <a:cubicBezTo>
                    <a:pt x="5" y="816"/>
                    <a:pt x="0" y="804"/>
                    <a:pt x="0" y="791"/>
                  </a:cubicBezTo>
                  <a:cubicBezTo>
                    <a:pt x="0" y="782"/>
                    <a:pt x="4" y="772"/>
                    <a:pt x="5" y="762"/>
                  </a:cubicBezTo>
                  <a:cubicBezTo>
                    <a:pt x="11" y="698"/>
                    <a:pt x="14" y="634"/>
                    <a:pt x="27" y="577"/>
                  </a:cubicBezTo>
                  <a:cubicBezTo>
                    <a:pt x="29" y="567"/>
                    <a:pt x="29" y="558"/>
                    <a:pt x="31" y="549"/>
                  </a:cubicBezTo>
                  <a:cubicBezTo>
                    <a:pt x="34" y="539"/>
                    <a:pt x="40" y="529"/>
                    <a:pt x="43" y="519"/>
                  </a:cubicBezTo>
                  <a:cubicBezTo>
                    <a:pt x="65" y="448"/>
                    <a:pt x="100" y="386"/>
                    <a:pt x="137" y="330"/>
                  </a:cubicBezTo>
                  <a:cubicBezTo>
                    <a:pt x="170" y="280"/>
                    <a:pt x="209" y="240"/>
                    <a:pt x="252" y="202"/>
                  </a:cubicBezTo>
                  <a:cubicBezTo>
                    <a:pt x="266" y="190"/>
                    <a:pt x="282" y="179"/>
                    <a:pt x="296" y="166"/>
                  </a:cubicBezTo>
                  <a:cubicBezTo>
                    <a:pt x="303" y="159"/>
                    <a:pt x="307" y="151"/>
                    <a:pt x="315" y="145"/>
                  </a:cubicBezTo>
                  <a:cubicBezTo>
                    <a:pt x="323" y="139"/>
                    <a:pt x="332" y="137"/>
                    <a:pt x="341" y="132"/>
                  </a:cubicBezTo>
                  <a:cubicBezTo>
                    <a:pt x="354" y="124"/>
                    <a:pt x="367" y="114"/>
                    <a:pt x="380" y="106"/>
                  </a:cubicBezTo>
                  <a:cubicBezTo>
                    <a:pt x="419" y="82"/>
                    <a:pt x="466" y="61"/>
                    <a:pt x="514" y="46"/>
                  </a:cubicBezTo>
                  <a:cubicBezTo>
                    <a:pt x="531" y="40"/>
                    <a:pt x="546" y="33"/>
                    <a:pt x="563" y="29"/>
                  </a:cubicBezTo>
                  <a:cubicBezTo>
                    <a:pt x="605" y="19"/>
                    <a:pt x="652" y="8"/>
                    <a:pt x="702" y="5"/>
                  </a:cubicBezTo>
                  <a:cubicBezTo>
                    <a:pt x="711" y="5"/>
                    <a:pt x="721" y="5"/>
                    <a:pt x="731" y="3"/>
                  </a:cubicBezTo>
                  <a:cubicBezTo>
                    <a:pt x="741" y="1"/>
                    <a:pt x="752" y="5"/>
                    <a:pt x="760" y="11"/>
                  </a:cubicBezTo>
                  <a:close/>
                  <a:moveTo>
                    <a:pt x="765" y="11"/>
                  </a:moveTo>
                  <a:cubicBezTo>
                    <a:pt x="767" y="11"/>
                    <a:pt x="769" y="11"/>
                    <a:pt x="770" y="9"/>
                  </a:cubicBezTo>
                  <a:cubicBezTo>
                    <a:pt x="768" y="9"/>
                    <a:pt x="769" y="6"/>
                    <a:pt x="767" y="5"/>
                  </a:cubicBezTo>
                  <a:cubicBezTo>
                    <a:pt x="766" y="7"/>
                    <a:pt x="764" y="8"/>
                    <a:pt x="765" y="11"/>
                  </a:cubicBezTo>
                  <a:close/>
                  <a:moveTo>
                    <a:pt x="737" y="6"/>
                  </a:moveTo>
                  <a:cubicBezTo>
                    <a:pt x="736" y="6"/>
                    <a:pt x="735" y="6"/>
                    <a:pt x="735" y="7"/>
                  </a:cubicBezTo>
                  <a:cubicBezTo>
                    <a:pt x="736" y="7"/>
                    <a:pt x="737" y="7"/>
                    <a:pt x="737" y="6"/>
                  </a:cubicBezTo>
                  <a:close/>
                  <a:moveTo>
                    <a:pt x="800" y="6"/>
                  </a:moveTo>
                  <a:cubicBezTo>
                    <a:pt x="790" y="5"/>
                    <a:pt x="794" y="9"/>
                    <a:pt x="800" y="6"/>
                  </a:cubicBezTo>
                  <a:close/>
                  <a:moveTo>
                    <a:pt x="744" y="7"/>
                  </a:moveTo>
                  <a:cubicBezTo>
                    <a:pt x="742" y="8"/>
                    <a:pt x="738" y="6"/>
                    <a:pt x="738" y="8"/>
                  </a:cubicBezTo>
                  <a:cubicBezTo>
                    <a:pt x="740" y="8"/>
                    <a:pt x="744" y="9"/>
                    <a:pt x="744" y="7"/>
                  </a:cubicBezTo>
                  <a:close/>
                  <a:moveTo>
                    <a:pt x="792" y="7"/>
                  </a:moveTo>
                  <a:cubicBezTo>
                    <a:pt x="790" y="8"/>
                    <a:pt x="785" y="6"/>
                    <a:pt x="785" y="8"/>
                  </a:cubicBezTo>
                  <a:cubicBezTo>
                    <a:pt x="787" y="8"/>
                    <a:pt x="791" y="9"/>
                    <a:pt x="792" y="7"/>
                  </a:cubicBezTo>
                  <a:close/>
                  <a:moveTo>
                    <a:pt x="727" y="8"/>
                  </a:moveTo>
                  <a:cubicBezTo>
                    <a:pt x="726" y="8"/>
                    <a:pt x="725" y="8"/>
                    <a:pt x="725" y="9"/>
                  </a:cubicBezTo>
                  <a:cubicBezTo>
                    <a:pt x="726" y="9"/>
                    <a:pt x="727" y="9"/>
                    <a:pt x="727" y="8"/>
                  </a:cubicBezTo>
                  <a:close/>
                  <a:moveTo>
                    <a:pt x="747" y="8"/>
                  </a:moveTo>
                  <a:cubicBezTo>
                    <a:pt x="746" y="8"/>
                    <a:pt x="745" y="8"/>
                    <a:pt x="745" y="9"/>
                  </a:cubicBezTo>
                  <a:cubicBezTo>
                    <a:pt x="745" y="9"/>
                    <a:pt x="747" y="9"/>
                    <a:pt x="747" y="8"/>
                  </a:cubicBezTo>
                  <a:close/>
                  <a:moveTo>
                    <a:pt x="784" y="8"/>
                  </a:moveTo>
                  <a:cubicBezTo>
                    <a:pt x="783" y="8"/>
                    <a:pt x="781" y="8"/>
                    <a:pt x="781" y="9"/>
                  </a:cubicBezTo>
                  <a:cubicBezTo>
                    <a:pt x="782" y="9"/>
                    <a:pt x="784" y="9"/>
                    <a:pt x="784" y="8"/>
                  </a:cubicBezTo>
                  <a:close/>
                  <a:moveTo>
                    <a:pt x="748" y="10"/>
                  </a:moveTo>
                  <a:cubicBezTo>
                    <a:pt x="747" y="10"/>
                    <a:pt x="748" y="11"/>
                    <a:pt x="748" y="10"/>
                  </a:cubicBezTo>
                  <a:close/>
                  <a:moveTo>
                    <a:pt x="778" y="10"/>
                  </a:moveTo>
                  <a:cubicBezTo>
                    <a:pt x="778" y="10"/>
                    <a:pt x="779" y="11"/>
                    <a:pt x="778" y="10"/>
                  </a:cubicBezTo>
                  <a:close/>
                  <a:moveTo>
                    <a:pt x="688" y="10"/>
                  </a:moveTo>
                  <a:cubicBezTo>
                    <a:pt x="686" y="11"/>
                    <a:pt x="682" y="9"/>
                    <a:pt x="682" y="11"/>
                  </a:cubicBezTo>
                  <a:cubicBezTo>
                    <a:pt x="684" y="10"/>
                    <a:pt x="688" y="12"/>
                    <a:pt x="688" y="10"/>
                  </a:cubicBezTo>
                  <a:close/>
                  <a:moveTo>
                    <a:pt x="841" y="11"/>
                  </a:moveTo>
                  <a:cubicBezTo>
                    <a:pt x="836" y="10"/>
                    <a:pt x="840" y="14"/>
                    <a:pt x="841" y="11"/>
                  </a:cubicBezTo>
                  <a:close/>
                  <a:moveTo>
                    <a:pt x="857" y="12"/>
                  </a:moveTo>
                  <a:cubicBezTo>
                    <a:pt x="856" y="12"/>
                    <a:pt x="854" y="12"/>
                    <a:pt x="854" y="13"/>
                  </a:cubicBezTo>
                  <a:cubicBezTo>
                    <a:pt x="855" y="13"/>
                    <a:pt x="857" y="13"/>
                    <a:pt x="857" y="12"/>
                  </a:cubicBezTo>
                  <a:close/>
                  <a:moveTo>
                    <a:pt x="688" y="16"/>
                  </a:moveTo>
                  <a:cubicBezTo>
                    <a:pt x="680" y="15"/>
                    <a:pt x="684" y="19"/>
                    <a:pt x="688" y="16"/>
                  </a:cubicBezTo>
                  <a:close/>
                  <a:moveTo>
                    <a:pt x="678" y="17"/>
                  </a:moveTo>
                  <a:cubicBezTo>
                    <a:pt x="676" y="17"/>
                    <a:pt x="671" y="16"/>
                    <a:pt x="671" y="18"/>
                  </a:cubicBezTo>
                  <a:cubicBezTo>
                    <a:pt x="673" y="17"/>
                    <a:pt x="677" y="19"/>
                    <a:pt x="678" y="17"/>
                  </a:cubicBezTo>
                  <a:close/>
                  <a:moveTo>
                    <a:pt x="842" y="17"/>
                  </a:moveTo>
                  <a:cubicBezTo>
                    <a:pt x="836" y="16"/>
                    <a:pt x="840" y="20"/>
                    <a:pt x="842" y="17"/>
                  </a:cubicBezTo>
                  <a:close/>
                  <a:moveTo>
                    <a:pt x="664" y="19"/>
                  </a:moveTo>
                  <a:cubicBezTo>
                    <a:pt x="674" y="17"/>
                    <a:pt x="664" y="18"/>
                    <a:pt x="658" y="19"/>
                  </a:cubicBezTo>
                  <a:cubicBezTo>
                    <a:pt x="655" y="19"/>
                    <a:pt x="652" y="18"/>
                    <a:pt x="651" y="21"/>
                  </a:cubicBezTo>
                  <a:cubicBezTo>
                    <a:pt x="656" y="20"/>
                    <a:pt x="660" y="19"/>
                    <a:pt x="664" y="19"/>
                  </a:cubicBezTo>
                  <a:close/>
                  <a:moveTo>
                    <a:pt x="700" y="19"/>
                  </a:moveTo>
                  <a:cubicBezTo>
                    <a:pt x="699" y="18"/>
                    <a:pt x="700" y="19"/>
                    <a:pt x="700" y="19"/>
                  </a:cubicBezTo>
                  <a:close/>
                  <a:moveTo>
                    <a:pt x="698" y="81"/>
                  </a:moveTo>
                  <a:cubicBezTo>
                    <a:pt x="716" y="81"/>
                    <a:pt x="734" y="81"/>
                    <a:pt x="751" y="81"/>
                  </a:cubicBezTo>
                  <a:cubicBezTo>
                    <a:pt x="753" y="60"/>
                    <a:pt x="757" y="36"/>
                    <a:pt x="759" y="18"/>
                  </a:cubicBezTo>
                  <a:cubicBezTo>
                    <a:pt x="733" y="34"/>
                    <a:pt x="714" y="56"/>
                    <a:pt x="698" y="81"/>
                  </a:cubicBezTo>
                  <a:close/>
                  <a:moveTo>
                    <a:pt x="852" y="19"/>
                  </a:moveTo>
                  <a:cubicBezTo>
                    <a:pt x="852" y="19"/>
                    <a:pt x="852" y="19"/>
                    <a:pt x="852" y="20"/>
                  </a:cubicBezTo>
                  <a:cubicBezTo>
                    <a:pt x="870" y="21"/>
                    <a:pt x="885" y="24"/>
                    <a:pt x="901" y="26"/>
                  </a:cubicBezTo>
                  <a:moveTo>
                    <a:pt x="901" y="26"/>
                  </a:moveTo>
                  <a:cubicBezTo>
                    <a:pt x="902" y="29"/>
                    <a:pt x="906" y="25"/>
                    <a:pt x="901" y="26"/>
                  </a:cubicBezTo>
                  <a:moveTo>
                    <a:pt x="901" y="26"/>
                  </a:moveTo>
                  <a:cubicBezTo>
                    <a:pt x="901" y="26"/>
                    <a:pt x="901" y="26"/>
                    <a:pt x="901" y="25"/>
                  </a:cubicBezTo>
                  <a:cubicBezTo>
                    <a:pt x="887" y="21"/>
                    <a:pt x="870" y="20"/>
                    <a:pt x="852" y="19"/>
                  </a:cubicBezTo>
                  <a:moveTo>
                    <a:pt x="852" y="19"/>
                  </a:moveTo>
                  <a:cubicBezTo>
                    <a:pt x="846" y="16"/>
                    <a:pt x="842" y="20"/>
                    <a:pt x="852" y="19"/>
                  </a:cubicBezTo>
                  <a:moveTo>
                    <a:pt x="693" y="19"/>
                  </a:moveTo>
                  <a:cubicBezTo>
                    <a:pt x="683" y="17"/>
                    <a:pt x="687" y="22"/>
                    <a:pt x="693" y="19"/>
                  </a:cubicBezTo>
                  <a:close/>
                  <a:moveTo>
                    <a:pt x="751" y="20"/>
                  </a:moveTo>
                  <a:cubicBezTo>
                    <a:pt x="751" y="19"/>
                    <a:pt x="752" y="20"/>
                    <a:pt x="751" y="20"/>
                  </a:cubicBezTo>
                  <a:close/>
                  <a:moveTo>
                    <a:pt x="754" y="81"/>
                  </a:moveTo>
                  <a:cubicBezTo>
                    <a:pt x="762" y="81"/>
                    <a:pt x="770" y="81"/>
                    <a:pt x="778" y="81"/>
                  </a:cubicBezTo>
                  <a:cubicBezTo>
                    <a:pt x="774" y="59"/>
                    <a:pt x="781" y="26"/>
                    <a:pt x="762" y="19"/>
                  </a:cubicBezTo>
                  <a:cubicBezTo>
                    <a:pt x="759" y="39"/>
                    <a:pt x="756" y="59"/>
                    <a:pt x="754" y="81"/>
                  </a:cubicBezTo>
                  <a:close/>
                  <a:moveTo>
                    <a:pt x="826" y="19"/>
                  </a:moveTo>
                  <a:cubicBezTo>
                    <a:pt x="820" y="18"/>
                    <a:pt x="824" y="22"/>
                    <a:pt x="826" y="19"/>
                  </a:cubicBezTo>
                  <a:close/>
                  <a:moveTo>
                    <a:pt x="641" y="21"/>
                  </a:moveTo>
                  <a:cubicBezTo>
                    <a:pt x="619" y="23"/>
                    <a:pt x="596" y="25"/>
                    <a:pt x="580" y="33"/>
                  </a:cubicBezTo>
                  <a:moveTo>
                    <a:pt x="580" y="33"/>
                  </a:moveTo>
                  <a:cubicBezTo>
                    <a:pt x="576" y="32"/>
                    <a:pt x="579" y="36"/>
                    <a:pt x="580" y="33"/>
                  </a:cubicBezTo>
                  <a:moveTo>
                    <a:pt x="580" y="33"/>
                  </a:moveTo>
                  <a:cubicBezTo>
                    <a:pt x="600" y="29"/>
                    <a:pt x="622" y="26"/>
                    <a:pt x="641" y="21"/>
                  </a:cubicBezTo>
                  <a:moveTo>
                    <a:pt x="641" y="21"/>
                  </a:moveTo>
                  <a:cubicBezTo>
                    <a:pt x="646" y="22"/>
                    <a:pt x="642" y="18"/>
                    <a:pt x="641" y="21"/>
                  </a:cubicBezTo>
                  <a:moveTo>
                    <a:pt x="632" y="29"/>
                  </a:moveTo>
                  <a:cubicBezTo>
                    <a:pt x="649" y="25"/>
                    <a:pt x="668" y="24"/>
                    <a:pt x="684" y="20"/>
                  </a:cubicBezTo>
                  <a:cubicBezTo>
                    <a:pt x="666" y="22"/>
                    <a:pt x="644" y="21"/>
                    <a:pt x="632" y="29"/>
                  </a:cubicBezTo>
                  <a:close/>
                  <a:moveTo>
                    <a:pt x="710" y="20"/>
                  </a:moveTo>
                  <a:cubicBezTo>
                    <a:pt x="709" y="20"/>
                    <a:pt x="707" y="19"/>
                    <a:pt x="707" y="21"/>
                  </a:cubicBezTo>
                  <a:cubicBezTo>
                    <a:pt x="708" y="20"/>
                    <a:pt x="710" y="21"/>
                    <a:pt x="710" y="20"/>
                  </a:cubicBezTo>
                  <a:close/>
                  <a:moveTo>
                    <a:pt x="726" y="21"/>
                  </a:moveTo>
                  <a:cubicBezTo>
                    <a:pt x="725" y="20"/>
                    <a:pt x="726" y="21"/>
                    <a:pt x="726" y="21"/>
                  </a:cubicBezTo>
                  <a:close/>
                  <a:moveTo>
                    <a:pt x="739" y="21"/>
                  </a:moveTo>
                  <a:cubicBezTo>
                    <a:pt x="739" y="20"/>
                    <a:pt x="740" y="21"/>
                    <a:pt x="739" y="21"/>
                  </a:cubicBezTo>
                  <a:close/>
                  <a:moveTo>
                    <a:pt x="749" y="21"/>
                  </a:moveTo>
                  <a:cubicBezTo>
                    <a:pt x="725" y="27"/>
                    <a:pt x="705" y="37"/>
                    <a:pt x="686" y="48"/>
                  </a:cubicBezTo>
                  <a:cubicBezTo>
                    <a:pt x="681" y="59"/>
                    <a:pt x="675" y="70"/>
                    <a:pt x="672" y="82"/>
                  </a:cubicBezTo>
                  <a:cubicBezTo>
                    <a:pt x="679" y="82"/>
                    <a:pt x="686" y="82"/>
                    <a:pt x="693" y="82"/>
                  </a:cubicBezTo>
                  <a:cubicBezTo>
                    <a:pt x="709" y="59"/>
                    <a:pt x="727" y="38"/>
                    <a:pt x="749" y="21"/>
                  </a:cubicBezTo>
                  <a:moveTo>
                    <a:pt x="749" y="21"/>
                  </a:moveTo>
                  <a:cubicBezTo>
                    <a:pt x="753" y="22"/>
                    <a:pt x="749" y="18"/>
                    <a:pt x="749" y="21"/>
                  </a:cubicBezTo>
                  <a:moveTo>
                    <a:pt x="793" y="21"/>
                  </a:moveTo>
                  <a:cubicBezTo>
                    <a:pt x="792" y="20"/>
                    <a:pt x="793" y="21"/>
                    <a:pt x="793" y="21"/>
                  </a:cubicBezTo>
                  <a:close/>
                  <a:moveTo>
                    <a:pt x="810" y="20"/>
                  </a:moveTo>
                  <a:cubicBezTo>
                    <a:pt x="809" y="20"/>
                    <a:pt x="808" y="20"/>
                    <a:pt x="808" y="21"/>
                  </a:cubicBezTo>
                  <a:cubicBezTo>
                    <a:pt x="809" y="20"/>
                    <a:pt x="810" y="21"/>
                    <a:pt x="810" y="20"/>
                  </a:cubicBezTo>
                  <a:close/>
                  <a:moveTo>
                    <a:pt x="837" y="21"/>
                  </a:moveTo>
                  <a:cubicBezTo>
                    <a:pt x="837" y="22"/>
                    <a:pt x="839" y="22"/>
                    <a:pt x="839" y="21"/>
                  </a:cubicBezTo>
                  <a:cubicBezTo>
                    <a:pt x="834" y="18"/>
                    <a:pt x="826" y="21"/>
                    <a:pt x="837" y="21"/>
                  </a:cubicBezTo>
                  <a:close/>
                  <a:moveTo>
                    <a:pt x="699" y="22"/>
                  </a:moveTo>
                  <a:cubicBezTo>
                    <a:pt x="667" y="27"/>
                    <a:pt x="629" y="26"/>
                    <a:pt x="610" y="45"/>
                  </a:cubicBezTo>
                  <a:moveTo>
                    <a:pt x="610" y="45"/>
                  </a:moveTo>
                  <a:cubicBezTo>
                    <a:pt x="606" y="44"/>
                    <a:pt x="610" y="47"/>
                    <a:pt x="610" y="45"/>
                  </a:cubicBezTo>
                  <a:moveTo>
                    <a:pt x="699" y="22"/>
                  </a:moveTo>
                  <a:cubicBezTo>
                    <a:pt x="668" y="28"/>
                    <a:pt x="639" y="36"/>
                    <a:pt x="610" y="45"/>
                  </a:cubicBezTo>
                  <a:moveTo>
                    <a:pt x="699" y="22"/>
                  </a:moveTo>
                  <a:cubicBezTo>
                    <a:pt x="703" y="22"/>
                    <a:pt x="699" y="19"/>
                    <a:pt x="699" y="22"/>
                  </a:cubicBezTo>
                  <a:moveTo>
                    <a:pt x="720" y="22"/>
                  </a:moveTo>
                  <a:cubicBezTo>
                    <a:pt x="713" y="23"/>
                    <a:pt x="705" y="22"/>
                    <a:pt x="702" y="26"/>
                  </a:cubicBezTo>
                  <a:cubicBezTo>
                    <a:pt x="708" y="25"/>
                    <a:pt x="714" y="24"/>
                    <a:pt x="720" y="22"/>
                  </a:cubicBezTo>
                  <a:moveTo>
                    <a:pt x="720" y="22"/>
                  </a:moveTo>
                  <a:cubicBezTo>
                    <a:pt x="725" y="23"/>
                    <a:pt x="721" y="19"/>
                    <a:pt x="720" y="22"/>
                  </a:cubicBezTo>
                  <a:moveTo>
                    <a:pt x="690" y="43"/>
                  </a:moveTo>
                  <a:cubicBezTo>
                    <a:pt x="689" y="43"/>
                    <a:pt x="690" y="44"/>
                    <a:pt x="690" y="43"/>
                  </a:cubicBezTo>
                  <a:moveTo>
                    <a:pt x="690" y="43"/>
                  </a:moveTo>
                  <a:cubicBezTo>
                    <a:pt x="705" y="35"/>
                    <a:pt x="721" y="28"/>
                    <a:pt x="737" y="21"/>
                  </a:cubicBezTo>
                  <a:cubicBezTo>
                    <a:pt x="720" y="26"/>
                    <a:pt x="695" y="25"/>
                    <a:pt x="690" y="43"/>
                  </a:cubicBezTo>
                  <a:moveTo>
                    <a:pt x="812" y="81"/>
                  </a:moveTo>
                  <a:cubicBezTo>
                    <a:pt x="830" y="82"/>
                    <a:pt x="849" y="82"/>
                    <a:pt x="867" y="83"/>
                  </a:cubicBezTo>
                  <a:cubicBezTo>
                    <a:pt x="844" y="58"/>
                    <a:pt x="811" y="35"/>
                    <a:pt x="774" y="21"/>
                  </a:cubicBezTo>
                  <a:cubicBezTo>
                    <a:pt x="788" y="40"/>
                    <a:pt x="803" y="58"/>
                    <a:pt x="812" y="81"/>
                  </a:cubicBezTo>
                  <a:close/>
                  <a:moveTo>
                    <a:pt x="852" y="66"/>
                  </a:moveTo>
                  <a:cubicBezTo>
                    <a:pt x="863" y="75"/>
                    <a:pt x="870" y="86"/>
                    <a:pt x="887" y="84"/>
                  </a:cubicBezTo>
                  <a:cubicBezTo>
                    <a:pt x="882" y="71"/>
                    <a:pt x="874" y="61"/>
                    <a:pt x="867" y="49"/>
                  </a:cubicBezTo>
                  <a:cubicBezTo>
                    <a:pt x="840" y="39"/>
                    <a:pt x="812" y="26"/>
                    <a:pt x="783" y="22"/>
                  </a:cubicBezTo>
                  <a:cubicBezTo>
                    <a:pt x="810" y="32"/>
                    <a:pt x="831" y="48"/>
                    <a:pt x="852" y="66"/>
                  </a:cubicBezTo>
                  <a:close/>
                  <a:moveTo>
                    <a:pt x="799" y="22"/>
                  </a:moveTo>
                  <a:cubicBezTo>
                    <a:pt x="821" y="29"/>
                    <a:pt x="844" y="36"/>
                    <a:pt x="863" y="46"/>
                  </a:cubicBezTo>
                  <a:cubicBezTo>
                    <a:pt x="854" y="26"/>
                    <a:pt x="823" y="27"/>
                    <a:pt x="799" y="22"/>
                  </a:cubicBezTo>
                  <a:moveTo>
                    <a:pt x="799" y="22"/>
                  </a:moveTo>
                  <a:cubicBezTo>
                    <a:pt x="797" y="19"/>
                    <a:pt x="793" y="23"/>
                    <a:pt x="799" y="22"/>
                  </a:cubicBezTo>
                  <a:moveTo>
                    <a:pt x="817" y="21"/>
                  </a:moveTo>
                  <a:cubicBezTo>
                    <a:pt x="811" y="19"/>
                    <a:pt x="815" y="24"/>
                    <a:pt x="817" y="21"/>
                  </a:cubicBezTo>
                  <a:close/>
                  <a:moveTo>
                    <a:pt x="928" y="41"/>
                  </a:moveTo>
                  <a:cubicBezTo>
                    <a:pt x="928" y="44"/>
                    <a:pt x="932" y="40"/>
                    <a:pt x="928" y="41"/>
                  </a:cubicBezTo>
                  <a:moveTo>
                    <a:pt x="928" y="41"/>
                  </a:moveTo>
                  <a:cubicBezTo>
                    <a:pt x="909" y="25"/>
                    <a:pt x="871" y="25"/>
                    <a:pt x="844" y="22"/>
                  </a:cubicBezTo>
                  <a:cubicBezTo>
                    <a:pt x="872" y="28"/>
                    <a:pt x="901" y="33"/>
                    <a:pt x="928" y="41"/>
                  </a:cubicBezTo>
                  <a:moveTo>
                    <a:pt x="901" y="21"/>
                  </a:moveTo>
                  <a:cubicBezTo>
                    <a:pt x="900" y="21"/>
                    <a:pt x="899" y="21"/>
                    <a:pt x="899" y="22"/>
                  </a:cubicBezTo>
                  <a:cubicBezTo>
                    <a:pt x="900" y="21"/>
                    <a:pt x="901" y="22"/>
                    <a:pt x="901" y="21"/>
                  </a:cubicBezTo>
                  <a:close/>
                  <a:moveTo>
                    <a:pt x="847" y="28"/>
                  </a:moveTo>
                  <a:cubicBezTo>
                    <a:pt x="848" y="30"/>
                    <a:pt x="849" y="28"/>
                    <a:pt x="847" y="28"/>
                  </a:cubicBezTo>
                  <a:moveTo>
                    <a:pt x="847" y="28"/>
                  </a:moveTo>
                  <a:cubicBezTo>
                    <a:pt x="842" y="22"/>
                    <a:pt x="827" y="22"/>
                    <a:pt x="818" y="23"/>
                  </a:cubicBezTo>
                  <a:cubicBezTo>
                    <a:pt x="829" y="23"/>
                    <a:pt x="837" y="27"/>
                    <a:pt x="847" y="28"/>
                  </a:cubicBezTo>
                  <a:moveTo>
                    <a:pt x="909" y="22"/>
                  </a:moveTo>
                  <a:cubicBezTo>
                    <a:pt x="904" y="21"/>
                    <a:pt x="908" y="24"/>
                    <a:pt x="909" y="22"/>
                  </a:cubicBezTo>
                  <a:close/>
                  <a:moveTo>
                    <a:pt x="916" y="23"/>
                  </a:moveTo>
                  <a:cubicBezTo>
                    <a:pt x="914" y="23"/>
                    <a:pt x="913" y="22"/>
                    <a:pt x="913" y="23"/>
                  </a:cubicBezTo>
                  <a:cubicBezTo>
                    <a:pt x="914" y="23"/>
                    <a:pt x="915" y="24"/>
                    <a:pt x="916" y="23"/>
                  </a:cubicBezTo>
                  <a:close/>
                  <a:moveTo>
                    <a:pt x="922" y="24"/>
                  </a:moveTo>
                  <a:cubicBezTo>
                    <a:pt x="922" y="25"/>
                    <a:pt x="922" y="25"/>
                    <a:pt x="922" y="25"/>
                  </a:cubicBezTo>
                  <a:cubicBezTo>
                    <a:pt x="927" y="25"/>
                    <a:pt x="928" y="27"/>
                    <a:pt x="932" y="26"/>
                  </a:cubicBezTo>
                  <a:moveTo>
                    <a:pt x="932" y="26"/>
                  </a:moveTo>
                  <a:cubicBezTo>
                    <a:pt x="934" y="29"/>
                    <a:pt x="938" y="25"/>
                    <a:pt x="932" y="26"/>
                  </a:cubicBezTo>
                  <a:moveTo>
                    <a:pt x="932" y="26"/>
                  </a:moveTo>
                  <a:cubicBezTo>
                    <a:pt x="932" y="26"/>
                    <a:pt x="932" y="26"/>
                    <a:pt x="932" y="25"/>
                  </a:cubicBezTo>
                  <a:cubicBezTo>
                    <a:pt x="928" y="26"/>
                    <a:pt x="927" y="24"/>
                    <a:pt x="922" y="24"/>
                  </a:cubicBezTo>
                  <a:moveTo>
                    <a:pt x="922" y="24"/>
                  </a:moveTo>
                  <a:cubicBezTo>
                    <a:pt x="919" y="22"/>
                    <a:pt x="915" y="26"/>
                    <a:pt x="922" y="24"/>
                  </a:cubicBezTo>
                  <a:moveTo>
                    <a:pt x="907" y="25"/>
                  </a:moveTo>
                  <a:cubicBezTo>
                    <a:pt x="907" y="26"/>
                    <a:pt x="907" y="26"/>
                    <a:pt x="907" y="26"/>
                  </a:cubicBezTo>
                  <a:cubicBezTo>
                    <a:pt x="934" y="34"/>
                    <a:pt x="965" y="42"/>
                    <a:pt x="990" y="47"/>
                  </a:cubicBezTo>
                  <a:cubicBezTo>
                    <a:pt x="967" y="36"/>
                    <a:pt x="938" y="29"/>
                    <a:pt x="907" y="25"/>
                  </a:cubicBezTo>
                  <a:moveTo>
                    <a:pt x="907" y="25"/>
                  </a:moveTo>
                  <a:cubicBezTo>
                    <a:pt x="907" y="23"/>
                    <a:pt x="903" y="26"/>
                    <a:pt x="907" y="25"/>
                  </a:cubicBezTo>
                  <a:moveTo>
                    <a:pt x="602" y="50"/>
                  </a:moveTo>
                  <a:cubicBezTo>
                    <a:pt x="598" y="55"/>
                    <a:pt x="592" y="59"/>
                    <a:pt x="587" y="64"/>
                  </a:cubicBezTo>
                  <a:cubicBezTo>
                    <a:pt x="583" y="68"/>
                    <a:pt x="576" y="75"/>
                    <a:pt x="577" y="78"/>
                  </a:cubicBezTo>
                  <a:cubicBezTo>
                    <a:pt x="587" y="77"/>
                    <a:pt x="597" y="71"/>
                    <a:pt x="606" y="66"/>
                  </a:cubicBezTo>
                  <a:cubicBezTo>
                    <a:pt x="631" y="53"/>
                    <a:pt x="656" y="41"/>
                    <a:pt x="683" y="32"/>
                  </a:cubicBezTo>
                  <a:cubicBezTo>
                    <a:pt x="687" y="31"/>
                    <a:pt x="696" y="31"/>
                    <a:pt x="695" y="25"/>
                  </a:cubicBezTo>
                  <a:cubicBezTo>
                    <a:pt x="662" y="32"/>
                    <a:pt x="632" y="41"/>
                    <a:pt x="602" y="50"/>
                  </a:cubicBezTo>
                  <a:close/>
                  <a:moveTo>
                    <a:pt x="530" y="58"/>
                  </a:moveTo>
                  <a:cubicBezTo>
                    <a:pt x="526" y="57"/>
                    <a:pt x="529" y="61"/>
                    <a:pt x="530" y="58"/>
                  </a:cubicBezTo>
                  <a:moveTo>
                    <a:pt x="530" y="58"/>
                  </a:moveTo>
                  <a:cubicBezTo>
                    <a:pt x="546" y="53"/>
                    <a:pt x="563" y="47"/>
                    <a:pt x="581" y="42"/>
                  </a:cubicBezTo>
                  <a:cubicBezTo>
                    <a:pt x="598" y="37"/>
                    <a:pt x="617" y="35"/>
                    <a:pt x="631" y="26"/>
                  </a:cubicBezTo>
                  <a:cubicBezTo>
                    <a:pt x="593" y="33"/>
                    <a:pt x="554" y="38"/>
                    <a:pt x="530" y="58"/>
                  </a:cubicBezTo>
                  <a:moveTo>
                    <a:pt x="969" y="73"/>
                  </a:moveTo>
                  <a:cubicBezTo>
                    <a:pt x="947" y="41"/>
                    <a:pt x="895" y="34"/>
                    <a:pt x="850" y="27"/>
                  </a:cubicBezTo>
                  <a:cubicBezTo>
                    <a:pt x="890" y="42"/>
                    <a:pt x="933" y="54"/>
                    <a:pt x="969" y="73"/>
                  </a:cubicBezTo>
                  <a:close/>
                  <a:moveTo>
                    <a:pt x="939" y="27"/>
                  </a:moveTo>
                  <a:cubicBezTo>
                    <a:pt x="938" y="28"/>
                    <a:pt x="937" y="27"/>
                    <a:pt x="937" y="28"/>
                  </a:cubicBezTo>
                  <a:cubicBezTo>
                    <a:pt x="937" y="28"/>
                    <a:pt x="939" y="28"/>
                    <a:pt x="939" y="27"/>
                  </a:cubicBezTo>
                  <a:close/>
                  <a:moveTo>
                    <a:pt x="574" y="32"/>
                  </a:moveTo>
                  <a:cubicBezTo>
                    <a:pt x="574" y="33"/>
                    <a:pt x="573" y="32"/>
                    <a:pt x="574" y="32"/>
                  </a:cubicBezTo>
                  <a:close/>
                  <a:moveTo>
                    <a:pt x="781" y="81"/>
                  </a:moveTo>
                  <a:cubicBezTo>
                    <a:pt x="790" y="80"/>
                    <a:pt x="801" y="82"/>
                    <a:pt x="808" y="80"/>
                  </a:cubicBezTo>
                  <a:cubicBezTo>
                    <a:pt x="798" y="63"/>
                    <a:pt x="789" y="45"/>
                    <a:pt x="776" y="31"/>
                  </a:cubicBezTo>
                  <a:cubicBezTo>
                    <a:pt x="778" y="48"/>
                    <a:pt x="779" y="65"/>
                    <a:pt x="781" y="81"/>
                  </a:cubicBezTo>
                  <a:close/>
                  <a:moveTo>
                    <a:pt x="526" y="47"/>
                  </a:moveTo>
                  <a:cubicBezTo>
                    <a:pt x="524" y="48"/>
                    <a:pt x="526" y="49"/>
                    <a:pt x="526" y="47"/>
                  </a:cubicBezTo>
                  <a:moveTo>
                    <a:pt x="526" y="47"/>
                  </a:moveTo>
                  <a:cubicBezTo>
                    <a:pt x="543" y="43"/>
                    <a:pt x="560" y="40"/>
                    <a:pt x="573" y="32"/>
                  </a:cubicBezTo>
                  <a:cubicBezTo>
                    <a:pt x="557" y="37"/>
                    <a:pt x="537" y="38"/>
                    <a:pt x="526" y="47"/>
                  </a:cubicBezTo>
                  <a:moveTo>
                    <a:pt x="963" y="32"/>
                  </a:moveTo>
                  <a:cubicBezTo>
                    <a:pt x="962" y="32"/>
                    <a:pt x="961" y="32"/>
                    <a:pt x="961" y="33"/>
                  </a:cubicBezTo>
                  <a:cubicBezTo>
                    <a:pt x="961" y="33"/>
                    <a:pt x="963" y="33"/>
                    <a:pt x="963" y="32"/>
                  </a:cubicBezTo>
                  <a:close/>
                  <a:moveTo>
                    <a:pt x="585" y="80"/>
                  </a:moveTo>
                  <a:cubicBezTo>
                    <a:pt x="601" y="82"/>
                    <a:pt x="616" y="87"/>
                    <a:pt x="632" y="84"/>
                  </a:cubicBezTo>
                  <a:cubicBezTo>
                    <a:pt x="648" y="70"/>
                    <a:pt x="665" y="58"/>
                    <a:pt x="683" y="47"/>
                  </a:cubicBezTo>
                  <a:cubicBezTo>
                    <a:pt x="683" y="42"/>
                    <a:pt x="693" y="36"/>
                    <a:pt x="689" y="33"/>
                  </a:cubicBezTo>
                  <a:cubicBezTo>
                    <a:pt x="652" y="46"/>
                    <a:pt x="617" y="61"/>
                    <a:pt x="585" y="80"/>
                  </a:cubicBezTo>
                  <a:close/>
                  <a:moveTo>
                    <a:pt x="966" y="34"/>
                  </a:moveTo>
                  <a:cubicBezTo>
                    <a:pt x="968" y="37"/>
                    <a:pt x="972" y="33"/>
                    <a:pt x="966" y="34"/>
                  </a:cubicBezTo>
                  <a:moveTo>
                    <a:pt x="966" y="34"/>
                  </a:moveTo>
                  <a:cubicBezTo>
                    <a:pt x="965" y="31"/>
                    <a:pt x="961" y="35"/>
                    <a:pt x="966" y="34"/>
                  </a:cubicBezTo>
                  <a:moveTo>
                    <a:pt x="575" y="35"/>
                  </a:moveTo>
                  <a:cubicBezTo>
                    <a:pt x="574" y="35"/>
                    <a:pt x="575" y="36"/>
                    <a:pt x="575" y="35"/>
                  </a:cubicBezTo>
                  <a:close/>
                  <a:moveTo>
                    <a:pt x="859" y="35"/>
                  </a:moveTo>
                  <a:cubicBezTo>
                    <a:pt x="861" y="40"/>
                    <a:pt x="866" y="43"/>
                    <a:pt x="869" y="48"/>
                  </a:cubicBezTo>
                  <a:cubicBezTo>
                    <a:pt x="878" y="53"/>
                    <a:pt x="889" y="57"/>
                    <a:pt x="900" y="64"/>
                  </a:cubicBezTo>
                  <a:cubicBezTo>
                    <a:pt x="909" y="69"/>
                    <a:pt x="921" y="80"/>
                    <a:pt x="930" y="81"/>
                  </a:cubicBezTo>
                  <a:cubicBezTo>
                    <a:pt x="940" y="82"/>
                    <a:pt x="953" y="76"/>
                    <a:pt x="965" y="73"/>
                  </a:cubicBezTo>
                  <a:cubicBezTo>
                    <a:pt x="931" y="59"/>
                    <a:pt x="898" y="44"/>
                    <a:pt x="859" y="35"/>
                  </a:cubicBezTo>
                  <a:moveTo>
                    <a:pt x="859" y="35"/>
                  </a:moveTo>
                  <a:cubicBezTo>
                    <a:pt x="858" y="34"/>
                    <a:pt x="858" y="35"/>
                    <a:pt x="859" y="35"/>
                  </a:cubicBezTo>
                  <a:moveTo>
                    <a:pt x="993" y="63"/>
                  </a:moveTo>
                  <a:cubicBezTo>
                    <a:pt x="997" y="61"/>
                    <a:pt x="1000" y="59"/>
                    <a:pt x="1001" y="55"/>
                  </a:cubicBezTo>
                  <a:cubicBezTo>
                    <a:pt x="977" y="47"/>
                    <a:pt x="949" y="38"/>
                    <a:pt x="924" y="35"/>
                  </a:cubicBezTo>
                  <a:cubicBezTo>
                    <a:pt x="943" y="48"/>
                    <a:pt x="970" y="54"/>
                    <a:pt x="993" y="63"/>
                  </a:cubicBezTo>
                  <a:close/>
                  <a:moveTo>
                    <a:pt x="973" y="35"/>
                  </a:moveTo>
                  <a:cubicBezTo>
                    <a:pt x="972" y="35"/>
                    <a:pt x="970" y="35"/>
                    <a:pt x="970" y="36"/>
                  </a:cubicBezTo>
                  <a:cubicBezTo>
                    <a:pt x="971" y="36"/>
                    <a:pt x="973" y="36"/>
                    <a:pt x="973" y="35"/>
                  </a:cubicBezTo>
                  <a:close/>
                  <a:moveTo>
                    <a:pt x="530" y="61"/>
                  </a:moveTo>
                  <a:cubicBezTo>
                    <a:pt x="542" y="76"/>
                    <a:pt x="556" y="66"/>
                    <a:pt x="573" y="59"/>
                  </a:cubicBezTo>
                  <a:cubicBezTo>
                    <a:pt x="588" y="53"/>
                    <a:pt x="599" y="49"/>
                    <a:pt x="608" y="42"/>
                  </a:cubicBezTo>
                  <a:cubicBezTo>
                    <a:pt x="611" y="39"/>
                    <a:pt x="617" y="37"/>
                    <a:pt x="614" y="36"/>
                  </a:cubicBezTo>
                  <a:cubicBezTo>
                    <a:pt x="585" y="43"/>
                    <a:pt x="557" y="52"/>
                    <a:pt x="530" y="61"/>
                  </a:cubicBezTo>
                  <a:close/>
                  <a:moveTo>
                    <a:pt x="976" y="36"/>
                  </a:moveTo>
                  <a:cubicBezTo>
                    <a:pt x="975" y="36"/>
                    <a:pt x="974" y="36"/>
                    <a:pt x="974" y="37"/>
                  </a:cubicBezTo>
                  <a:cubicBezTo>
                    <a:pt x="975" y="37"/>
                    <a:pt x="976" y="37"/>
                    <a:pt x="976" y="36"/>
                  </a:cubicBezTo>
                  <a:close/>
                  <a:moveTo>
                    <a:pt x="978" y="38"/>
                  </a:moveTo>
                  <a:cubicBezTo>
                    <a:pt x="978" y="37"/>
                    <a:pt x="979" y="39"/>
                    <a:pt x="978" y="38"/>
                  </a:cubicBezTo>
                  <a:close/>
                  <a:moveTo>
                    <a:pt x="982" y="39"/>
                  </a:moveTo>
                  <a:cubicBezTo>
                    <a:pt x="981" y="38"/>
                    <a:pt x="982" y="39"/>
                    <a:pt x="982" y="39"/>
                  </a:cubicBezTo>
                  <a:close/>
                  <a:moveTo>
                    <a:pt x="931" y="43"/>
                  </a:moveTo>
                  <a:cubicBezTo>
                    <a:pt x="931" y="42"/>
                    <a:pt x="932" y="43"/>
                    <a:pt x="931" y="43"/>
                  </a:cubicBezTo>
                  <a:close/>
                  <a:moveTo>
                    <a:pt x="985" y="43"/>
                  </a:moveTo>
                  <a:cubicBezTo>
                    <a:pt x="984" y="42"/>
                    <a:pt x="985" y="43"/>
                    <a:pt x="985" y="43"/>
                  </a:cubicBezTo>
                  <a:close/>
                  <a:moveTo>
                    <a:pt x="1000" y="48"/>
                  </a:moveTo>
                  <a:cubicBezTo>
                    <a:pt x="997" y="46"/>
                    <a:pt x="991" y="42"/>
                    <a:pt x="987" y="44"/>
                  </a:cubicBezTo>
                  <a:cubicBezTo>
                    <a:pt x="992" y="44"/>
                    <a:pt x="996" y="50"/>
                    <a:pt x="1000" y="48"/>
                  </a:cubicBezTo>
                  <a:close/>
                  <a:moveTo>
                    <a:pt x="489" y="60"/>
                  </a:moveTo>
                  <a:cubicBezTo>
                    <a:pt x="488" y="60"/>
                    <a:pt x="487" y="60"/>
                    <a:pt x="486" y="61"/>
                  </a:cubicBezTo>
                  <a:moveTo>
                    <a:pt x="486" y="61"/>
                  </a:moveTo>
                  <a:cubicBezTo>
                    <a:pt x="485" y="61"/>
                    <a:pt x="485" y="61"/>
                    <a:pt x="485" y="62"/>
                  </a:cubicBezTo>
                  <a:moveTo>
                    <a:pt x="485" y="62"/>
                  </a:moveTo>
                  <a:cubicBezTo>
                    <a:pt x="481" y="61"/>
                    <a:pt x="484" y="65"/>
                    <a:pt x="485" y="62"/>
                  </a:cubicBezTo>
                  <a:moveTo>
                    <a:pt x="485" y="62"/>
                  </a:moveTo>
                  <a:cubicBezTo>
                    <a:pt x="486" y="62"/>
                    <a:pt x="486" y="62"/>
                    <a:pt x="486" y="61"/>
                  </a:cubicBezTo>
                  <a:moveTo>
                    <a:pt x="486" y="61"/>
                  </a:moveTo>
                  <a:cubicBezTo>
                    <a:pt x="488" y="61"/>
                    <a:pt x="489" y="61"/>
                    <a:pt x="489" y="60"/>
                  </a:cubicBezTo>
                  <a:moveTo>
                    <a:pt x="489" y="60"/>
                  </a:moveTo>
                  <a:cubicBezTo>
                    <a:pt x="500" y="55"/>
                    <a:pt x="516" y="55"/>
                    <a:pt x="523" y="46"/>
                  </a:cubicBezTo>
                  <a:cubicBezTo>
                    <a:pt x="511" y="50"/>
                    <a:pt x="500" y="54"/>
                    <a:pt x="489" y="60"/>
                  </a:cubicBezTo>
                  <a:moveTo>
                    <a:pt x="542" y="47"/>
                  </a:moveTo>
                  <a:cubicBezTo>
                    <a:pt x="535" y="47"/>
                    <a:pt x="530" y="50"/>
                    <a:pt x="523" y="51"/>
                  </a:cubicBezTo>
                  <a:cubicBezTo>
                    <a:pt x="523" y="54"/>
                    <a:pt x="523" y="56"/>
                    <a:pt x="524" y="57"/>
                  </a:cubicBezTo>
                  <a:cubicBezTo>
                    <a:pt x="531" y="55"/>
                    <a:pt x="537" y="50"/>
                    <a:pt x="542" y="47"/>
                  </a:cubicBezTo>
                  <a:moveTo>
                    <a:pt x="542" y="47"/>
                  </a:moveTo>
                  <a:cubicBezTo>
                    <a:pt x="546" y="47"/>
                    <a:pt x="542" y="44"/>
                    <a:pt x="542" y="47"/>
                  </a:cubicBezTo>
                  <a:moveTo>
                    <a:pt x="1113" y="98"/>
                  </a:moveTo>
                  <a:cubicBezTo>
                    <a:pt x="1113" y="99"/>
                    <a:pt x="1115" y="99"/>
                    <a:pt x="1115" y="99"/>
                  </a:cubicBezTo>
                  <a:moveTo>
                    <a:pt x="1115" y="99"/>
                  </a:moveTo>
                  <a:cubicBezTo>
                    <a:pt x="1116" y="101"/>
                    <a:pt x="1116" y="99"/>
                    <a:pt x="1115" y="99"/>
                  </a:cubicBezTo>
                  <a:moveTo>
                    <a:pt x="1115" y="99"/>
                  </a:moveTo>
                  <a:cubicBezTo>
                    <a:pt x="1115" y="98"/>
                    <a:pt x="1114" y="99"/>
                    <a:pt x="1113" y="98"/>
                  </a:cubicBezTo>
                  <a:moveTo>
                    <a:pt x="1113" y="98"/>
                  </a:moveTo>
                  <a:cubicBezTo>
                    <a:pt x="1081" y="77"/>
                    <a:pt x="1043" y="57"/>
                    <a:pt x="1002" y="48"/>
                  </a:cubicBezTo>
                  <a:cubicBezTo>
                    <a:pt x="1008" y="57"/>
                    <a:pt x="1020" y="58"/>
                    <a:pt x="1029" y="62"/>
                  </a:cubicBezTo>
                  <a:cubicBezTo>
                    <a:pt x="1057" y="72"/>
                    <a:pt x="1086" y="86"/>
                    <a:pt x="1113" y="98"/>
                  </a:cubicBezTo>
                  <a:moveTo>
                    <a:pt x="991" y="49"/>
                  </a:moveTo>
                  <a:cubicBezTo>
                    <a:pt x="991" y="49"/>
                    <a:pt x="992" y="50"/>
                    <a:pt x="991" y="49"/>
                  </a:cubicBezTo>
                  <a:close/>
                  <a:moveTo>
                    <a:pt x="948" y="50"/>
                  </a:moveTo>
                  <a:cubicBezTo>
                    <a:pt x="957" y="57"/>
                    <a:pt x="965" y="65"/>
                    <a:pt x="974" y="71"/>
                  </a:cubicBezTo>
                  <a:cubicBezTo>
                    <a:pt x="979" y="69"/>
                    <a:pt x="987" y="69"/>
                    <a:pt x="990" y="64"/>
                  </a:cubicBezTo>
                  <a:cubicBezTo>
                    <a:pt x="975" y="60"/>
                    <a:pt x="963" y="54"/>
                    <a:pt x="948" y="50"/>
                  </a:cubicBezTo>
                  <a:moveTo>
                    <a:pt x="948" y="50"/>
                  </a:moveTo>
                  <a:cubicBezTo>
                    <a:pt x="948" y="49"/>
                    <a:pt x="947" y="50"/>
                    <a:pt x="948" y="50"/>
                  </a:cubicBezTo>
                  <a:moveTo>
                    <a:pt x="399" y="114"/>
                  </a:moveTo>
                  <a:cubicBezTo>
                    <a:pt x="405" y="112"/>
                    <a:pt x="411" y="111"/>
                    <a:pt x="416" y="110"/>
                  </a:cubicBezTo>
                  <a:cubicBezTo>
                    <a:pt x="433" y="101"/>
                    <a:pt x="450" y="91"/>
                    <a:pt x="468" y="83"/>
                  </a:cubicBezTo>
                  <a:cubicBezTo>
                    <a:pt x="486" y="75"/>
                    <a:pt x="506" y="70"/>
                    <a:pt x="522" y="58"/>
                  </a:cubicBezTo>
                  <a:cubicBezTo>
                    <a:pt x="520" y="58"/>
                    <a:pt x="520" y="56"/>
                    <a:pt x="520" y="53"/>
                  </a:cubicBezTo>
                  <a:cubicBezTo>
                    <a:pt x="473" y="66"/>
                    <a:pt x="432" y="86"/>
                    <a:pt x="399" y="114"/>
                  </a:cubicBezTo>
                  <a:close/>
                  <a:moveTo>
                    <a:pt x="593" y="54"/>
                  </a:moveTo>
                  <a:cubicBezTo>
                    <a:pt x="578" y="59"/>
                    <a:pt x="564" y="65"/>
                    <a:pt x="550" y="71"/>
                  </a:cubicBezTo>
                  <a:cubicBezTo>
                    <a:pt x="556" y="74"/>
                    <a:pt x="564" y="75"/>
                    <a:pt x="570" y="77"/>
                  </a:cubicBezTo>
                  <a:cubicBezTo>
                    <a:pt x="579" y="71"/>
                    <a:pt x="585" y="62"/>
                    <a:pt x="593" y="54"/>
                  </a:cubicBezTo>
                  <a:moveTo>
                    <a:pt x="593" y="54"/>
                  </a:moveTo>
                  <a:cubicBezTo>
                    <a:pt x="594" y="54"/>
                    <a:pt x="593" y="53"/>
                    <a:pt x="593" y="54"/>
                  </a:cubicBezTo>
                  <a:moveTo>
                    <a:pt x="637" y="84"/>
                  </a:moveTo>
                  <a:cubicBezTo>
                    <a:pt x="647" y="83"/>
                    <a:pt x="659" y="84"/>
                    <a:pt x="668" y="82"/>
                  </a:cubicBezTo>
                  <a:cubicBezTo>
                    <a:pt x="669" y="72"/>
                    <a:pt x="679" y="60"/>
                    <a:pt x="678" y="53"/>
                  </a:cubicBezTo>
                  <a:cubicBezTo>
                    <a:pt x="664" y="64"/>
                    <a:pt x="649" y="72"/>
                    <a:pt x="637" y="84"/>
                  </a:cubicBezTo>
                  <a:close/>
                  <a:moveTo>
                    <a:pt x="890" y="84"/>
                  </a:moveTo>
                  <a:cubicBezTo>
                    <a:pt x="901" y="85"/>
                    <a:pt x="916" y="86"/>
                    <a:pt x="924" y="81"/>
                  </a:cubicBezTo>
                  <a:cubicBezTo>
                    <a:pt x="907" y="73"/>
                    <a:pt x="890" y="59"/>
                    <a:pt x="872" y="54"/>
                  </a:cubicBezTo>
                  <a:cubicBezTo>
                    <a:pt x="879" y="63"/>
                    <a:pt x="885" y="73"/>
                    <a:pt x="890" y="84"/>
                  </a:cubicBezTo>
                  <a:close/>
                  <a:moveTo>
                    <a:pt x="1063" y="94"/>
                  </a:moveTo>
                  <a:cubicBezTo>
                    <a:pt x="1063" y="94"/>
                    <a:pt x="1063" y="94"/>
                    <a:pt x="1063" y="95"/>
                  </a:cubicBezTo>
                  <a:cubicBezTo>
                    <a:pt x="1064" y="95"/>
                    <a:pt x="1065" y="96"/>
                    <a:pt x="1066" y="95"/>
                  </a:cubicBezTo>
                  <a:moveTo>
                    <a:pt x="1066" y="95"/>
                  </a:moveTo>
                  <a:cubicBezTo>
                    <a:pt x="1067" y="97"/>
                    <a:pt x="1067" y="95"/>
                    <a:pt x="1066" y="95"/>
                  </a:cubicBezTo>
                  <a:moveTo>
                    <a:pt x="1066" y="95"/>
                  </a:moveTo>
                  <a:cubicBezTo>
                    <a:pt x="1066" y="94"/>
                    <a:pt x="1065" y="94"/>
                    <a:pt x="1063" y="94"/>
                  </a:cubicBezTo>
                  <a:moveTo>
                    <a:pt x="1063" y="94"/>
                  </a:moveTo>
                  <a:cubicBezTo>
                    <a:pt x="1046" y="79"/>
                    <a:pt x="1027" y="67"/>
                    <a:pt x="1006" y="56"/>
                  </a:cubicBezTo>
                  <a:cubicBezTo>
                    <a:pt x="1001" y="58"/>
                    <a:pt x="1000" y="63"/>
                    <a:pt x="996" y="65"/>
                  </a:cubicBezTo>
                  <a:cubicBezTo>
                    <a:pt x="1020" y="73"/>
                    <a:pt x="1041" y="84"/>
                    <a:pt x="1063" y="94"/>
                  </a:cubicBezTo>
                  <a:moveTo>
                    <a:pt x="482" y="60"/>
                  </a:moveTo>
                  <a:cubicBezTo>
                    <a:pt x="482" y="61"/>
                    <a:pt x="481" y="60"/>
                    <a:pt x="482" y="60"/>
                  </a:cubicBezTo>
                  <a:close/>
                  <a:moveTo>
                    <a:pt x="526" y="60"/>
                  </a:moveTo>
                  <a:cubicBezTo>
                    <a:pt x="526" y="61"/>
                    <a:pt x="525" y="60"/>
                    <a:pt x="526" y="60"/>
                  </a:cubicBezTo>
                  <a:close/>
                  <a:moveTo>
                    <a:pt x="479" y="61"/>
                  </a:moveTo>
                  <a:cubicBezTo>
                    <a:pt x="478" y="61"/>
                    <a:pt x="477" y="61"/>
                    <a:pt x="477" y="62"/>
                  </a:cubicBezTo>
                  <a:moveTo>
                    <a:pt x="477" y="62"/>
                  </a:moveTo>
                  <a:cubicBezTo>
                    <a:pt x="441" y="76"/>
                    <a:pt x="407" y="92"/>
                    <a:pt x="377" y="112"/>
                  </a:cubicBezTo>
                  <a:moveTo>
                    <a:pt x="377" y="112"/>
                  </a:moveTo>
                  <a:cubicBezTo>
                    <a:pt x="375" y="112"/>
                    <a:pt x="375" y="113"/>
                    <a:pt x="374" y="114"/>
                  </a:cubicBezTo>
                  <a:moveTo>
                    <a:pt x="374" y="114"/>
                  </a:moveTo>
                  <a:cubicBezTo>
                    <a:pt x="373" y="114"/>
                    <a:pt x="372" y="114"/>
                    <a:pt x="372" y="115"/>
                  </a:cubicBezTo>
                  <a:moveTo>
                    <a:pt x="372" y="115"/>
                  </a:moveTo>
                  <a:cubicBezTo>
                    <a:pt x="371" y="115"/>
                    <a:pt x="371" y="115"/>
                    <a:pt x="370" y="116"/>
                  </a:cubicBezTo>
                  <a:moveTo>
                    <a:pt x="370" y="116"/>
                  </a:moveTo>
                  <a:cubicBezTo>
                    <a:pt x="370" y="115"/>
                    <a:pt x="369" y="116"/>
                    <a:pt x="369" y="117"/>
                  </a:cubicBezTo>
                  <a:moveTo>
                    <a:pt x="369" y="117"/>
                  </a:moveTo>
                  <a:cubicBezTo>
                    <a:pt x="368" y="116"/>
                    <a:pt x="368" y="117"/>
                    <a:pt x="367" y="118"/>
                  </a:cubicBezTo>
                  <a:moveTo>
                    <a:pt x="367" y="118"/>
                  </a:moveTo>
                  <a:cubicBezTo>
                    <a:pt x="366" y="118"/>
                    <a:pt x="368" y="119"/>
                    <a:pt x="367" y="118"/>
                  </a:cubicBezTo>
                  <a:moveTo>
                    <a:pt x="367" y="118"/>
                  </a:moveTo>
                  <a:cubicBezTo>
                    <a:pt x="369" y="118"/>
                    <a:pt x="369" y="117"/>
                    <a:pt x="369" y="117"/>
                  </a:cubicBezTo>
                  <a:moveTo>
                    <a:pt x="369" y="117"/>
                  </a:moveTo>
                  <a:cubicBezTo>
                    <a:pt x="370" y="117"/>
                    <a:pt x="370" y="116"/>
                    <a:pt x="370" y="116"/>
                  </a:cubicBezTo>
                  <a:moveTo>
                    <a:pt x="370" y="116"/>
                  </a:moveTo>
                  <a:cubicBezTo>
                    <a:pt x="371" y="116"/>
                    <a:pt x="372" y="115"/>
                    <a:pt x="372" y="115"/>
                  </a:cubicBezTo>
                  <a:moveTo>
                    <a:pt x="372" y="115"/>
                  </a:moveTo>
                  <a:cubicBezTo>
                    <a:pt x="373" y="115"/>
                    <a:pt x="374" y="114"/>
                    <a:pt x="374" y="114"/>
                  </a:cubicBezTo>
                  <a:moveTo>
                    <a:pt x="374" y="114"/>
                  </a:moveTo>
                  <a:cubicBezTo>
                    <a:pt x="376" y="114"/>
                    <a:pt x="377" y="113"/>
                    <a:pt x="377" y="112"/>
                  </a:cubicBezTo>
                  <a:moveTo>
                    <a:pt x="377" y="112"/>
                  </a:moveTo>
                  <a:cubicBezTo>
                    <a:pt x="409" y="94"/>
                    <a:pt x="445" y="80"/>
                    <a:pt x="477" y="62"/>
                  </a:cubicBezTo>
                  <a:moveTo>
                    <a:pt x="477" y="62"/>
                  </a:moveTo>
                  <a:cubicBezTo>
                    <a:pt x="478" y="62"/>
                    <a:pt x="479" y="62"/>
                    <a:pt x="479" y="61"/>
                  </a:cubicBezTo>
                  <a:moveTo>
                    <a:pt x="479" y="61"/>
                  </a:moveTo>
                  <a:cubicBezTo>
                    <a:pt x="483" y="62"/>
                    <a:pt x="479" y="58"/>
                    <a:pt x="479" y="61"/>
                  </a:cubicBezTo>
                  <a:moveTo>
                    <a:pt x="481" y="64"/>
                  </a:moveTo>
                  <a:cubicBezTo>
                    <a:pt x="480" y="63"/>
                    <a:pt x="481" y="64"/>
                    <a:pt x="481" y="64"/>
                  </a:cubicBezTo>
                  <a:close/>
                  <a:moveTo>
                    <a:pt x="524" y="63"/>
                  </a:moveTo>
                  <a:cubicBezTo>
                    <a:pt x="510" y="69"/>
                    <a:pt x="495" y="80"/>
                    <a:pt x="484" y="90"/>
                  </a:cubicBezTo>
                  <a:cubicBezTo>
                    <a:pt x="480" y="92"/>
                    <a:pt x="475" y="96"/>
                    <a:pt x="476" y="99"/>
                  </a:cubicBezTo>
                  <a:cubicBezTo>
                    <a:pt x="504" y="96"/>
                    <a:pt x="519" y="80"/>
                    <a:pt x="542" y="71"/>
                  </a:cubicBezTo>
                  <a:cubicBezTo>
                    <a:pt x="535" y="69"/>
                    <a:pt x="530" y="65"/>
                    <a:pt x="524" y="63"/>
                  </a:cubicBezTo>
                  <a:close/>
                  <a:moveTo>
                    <a:pt x="479" y="65"/>
                  </a:moveTo>
                  <a:cubicBezTo>
                    <a:pt x="478" y="64"/>
                    <a:pt x="479" y="65"/>
                    <a:pt x="479" y="65"/>
                  </a:cubicBezTo>
                  <a:close/>
                  <a:moveTo>
                    <a:pt x="1028" y="65"/>
                  </a:moveTo>
                  <a:cubicBezTo>
                    <a:pt x="1048" y="78"/>
                    <a:pt x="1066" y="92"/>
                    <a:pt x="1086" y="106"/>
                  </a:cubicBezTo>
                  <a:cubicBezTo>
                    <a:pt x="1106" y="107"/>
                    <a:pt x="1124" y="115"/>
                    <a:pt x="1141" y="117"/>
                  </a:cubicBezTo>
                  <a:cubicBezTo>
                    <a:pt x="1105" y="97"/>
                    <a:pt x="1069" y="79"/>
                    <a:pt x="1028" y="65"/>
                  </a:cubicBezTo>
                  <a:moveTo>
                    <a:pt x="1028" y="65"/>
                  </a:moveTo>
                  <a:cubicBezTo>
                    <a:pt x="1028" y="62"/>
                    <a:pt x="1024" y="66"/>
                    <a:pt x="1028" y="65"/>
                  </a:cubicBezTo>
                  <a:moveTo>
                    <a:pt x="993" y="66"/>
                  </a:moveTo>
                  <a:cubicBezTo>
                    <a:pt x="989" y="70"/>
                    <a:pt x="981" y="71"/>
                    <a:pt x="975" y="74"/>
                  </a:cubicBezTo>
                  <a:cubicBezTo>
                    <a:pt x="984" y="83"/>
                    <a:pt x="999" y="87"/>
                    <a:pt x="1009" y="95"/>
                  </a:cubicBezTo>
                  <a:cubicBezTo>
                    <a:pt x="1032" y="95"/>
                    <a:pt x="1054" y="102"/>
                    <a:pt x="1074" y="102"/>
                  </a:cubicBezTo>
                  <a:cubicBezTo>
                    <a:pt x="1048" y="89"/>
                    <a:pt x="1021" y="77"/>
                    <a:pt x="993" y="66"/>
                  </a:cubicBezTo>
                  <a:close/>
                  <a:moveTo>
                    <a:pt x="504" y="71"/>
                  </a:moveTo>
                  <a:cubicBezTo>
                    <a:pt x="503" y="71"/>
                    <a:pt x="504" y="72"/>
                    <a:pt x="504" y="71"/>
                  </a:cubicBezTo>
                  <a:close/>
                  <a:moveTo>
                    <a:pt x="502" y="72"/>
                  </a:moveTo>
                  <a:cubicBezTo>
                    <a:pt x="476" y="83"/>
                    <a:pt x="450" y="93"/>
                    <a:pt x="428" y="107"/>
                  </a:cubicBezTo>
                  <a:moveTo>
                    <a:pt x="428" y="107"/>
                  </a:moveTo>
                  <a:cubicBezTo>
                    <a:pt x="424" y="106"/>
                    <a:pt x="428" y="110"/>
                    <a:pt x="428" y="107"/>
                  </a:cubicBezTo>
                  <a:moveTo>
                    <a:pt x="428" y="107"/>
                  </a:moveTo>
                  <a:cubicBezTo>
                    <a:pt x="442" y="105"/>
                    <a:pt x="455" y="103"/>
                    <a:pt x="468" y="100"/>
                  </a:cubicBezTo>
                  <a:cubicBezTo>
                    <a:pt x="479" y="91"/>
                    <a:pt x="490" y="82"/>
                    <a:pt x="502" y="72"/>
                  </a:cubicBezTo>
                  <a:moveTo>
                    <a:pt x="502" y="72"/>
                  </a:moveTo>
                  <a:cubicBezTo>
                    <a:pt x="503" y="72"/>
                    <a:pt x="502" y="71"/>
                    <a:pt x="502" y="72"/>
                  </a:cubicBezTo>
                  <a:moveTo>
                    <a:pt x="544" y="73"/>
                  </a:moveTo>
                  <a:cubicBezTo>
                    <a:pt x="530" y="79"/>
                    <a:pt x="513" y="89"/>
                    <a:pt x="501" y="95"/>
                  </a:cubicBezTo>
                  <a:cubicBezTo>
                    <a:pt x="522" y="94"/>
                    <a:pt x="540" y="90"/>
                    <a:pt x="561" y="90"/>
                  </a:cubicBezTo>
                  <a:cubicBezTo>
                    <a:pt x="565" y="87"/>
                    <a:pt x="567" y="83"/>
                    <a:pt x="570" y="79"/>
                  </a:cubicBezTo>
                  <a:cubicBezTo>
                    <a:pt x="561" y="81"/>
                    <a:pt x="551" y="71"/>
                    <a:pt x="544" y="73"/>
                  </a:cubicBezTo>
                  <a:close/>
                  <a:moveTo>
                    <a:pt x="933" y="85"/>
                  </a:moveTo>
                  <a:cubicBezTo>
                    <a:pt x="948" y="90"/>
                    <a:pt x="970" y="89"/>
                    <a:pt x="988" y="92"/>
                  </a:cubicBezTo>
                  <a:cubicBezTo>
                    <a:pt x="981" y="71"/>
                    <a:pt x="952" y="78"/>
                    <a:pt x="933" y="85"/>
                  </a:cubicBezTo>
                  <a:close/>
                  <a:moveTo>
                    <a:pt x="569" y="86"/>
                  </a:moveTo>
                  <a:cubicBezTo>
                    <a:pt x="568" y="86"/>
                    <a:pt x="569" y="87"/>
                    <a:pt x="569" y="86"/>
                  </a:cubicBezTo>
                  <a:moveTo>
                    <a:pt x="569" y="86"/>
                  </a:moveTo>
                  <a:cubicBezTo>
                    <a:pt x="572" y="85"/>
                    <a:pt x="575" y="84"/>
                    <a:pt x="577" y="81"/>
                  </a:cubicBezTo>
                  <a:cubicBezTo>
                    <a:pt x="574" y="81"/>
                    <a:pt x="575" y="79"/>
                    <a:pt x="572" y="80"/>
                  </a:cubicBezTo>
                  <a:cubicBezTo>
                    <a:pt x="572" y="84"/>
                    <a:pt x="569" y="82"/>
                    <a:pt x="569" y="86"/>
                  </a:cubicBezTo>
                  <a:moveTo>
                    <a:pt x="573" y="88"/>
                  </a:moveTo>
                  <a:cubicBezTo>
                    <a:pt x="569" y="87"/>
                    <a:pt x="573" y="91"/>
                    <a:pt x="573" y="88"/>
                  </a:cubicBezTo>
                  <a:moveTo>
                    <a:pt x="573" y="88"/>
                  </a:moveTo>
                  <a:cubicBezTo>
                    <a:pt x="583" y="87"/>
                    <a:pt x="594" y="88"/>
                    <a:pt x="602" y="85"/>
                  </a:cubicBezTo>
                  <a:cubicBezTo>
                    <a:pt x="590" y="84"/>
                    <a:pt x="579" y="79"/>
                    <a:pt x="573" y="88"/>
                  </a:cubicBezTo>
                  <a:moveTo>
                    <a:pt x="1092" y="83"/>
                  </a:moveTo>
                  <a:cubicBezTo>
                    <a:pt x="1092" y="83"/>
                    <a:pt x="1093" y="84"/>
                    <a:pt x="1092" y="83"/>
                  </a:cubicBezTo>
                  <a:close/>
                  <a:moveTo>
                    <a:pt x="695" y="84"/>
                  </a:moveTo>
                  <a:cubicBezTo>
                    <a:pt x="694" y="87"/>
                    <a:pt x="692" y="89"/>
                    <a:pt x="690" y="92"/>
                  </a:cubicBezTo>
                  <a:cubicBezTo>
                    <a:pt x="710" y="92"/>
                    <a:pt x="729" y="93"/>
                    <a:pt x="750" y="93"/>
                  </a:cubicBezTo>
                  <a:cubicBezTo>
                    <a:pt x="750" y="88"/>
                    <a:pt x="752" y="87"/>
                    <a:pt x="751" y="83"/>
                  </a:cubicBezTo>
                  <a:cubicBezTo>
                    <a:pt x="732" y="82"/>
                    <a:pt x="715" y="85"/>
                    <a:pt x="695" y="84"/>
                  </a:cubicBezTo>
                  <a:close/>
                  <a:moveTo>
                    <a:pt x="753" y="94"/>
                  </a:moveTo>
                  <a:cubicBezTo>
                    <a:pt x="763" y="94"/>
                    <a:pt x="770" y="92"/>
                    <a:pt x="779" y="93"/>
                  </a:cubicBezTo>
                  <a:cubicBezTo>
                    <a:pt x="780" y="89"/>
                    <a:pt x="778" y="87"/>
                    <a:pt x="778" y="83"/>
                  </a:cubicBezTo>
                  <a:cubicBezTo>
                    <a:pt x="768" y="84"/>
                    <a:pt x="749" y="77"/>
                    <a:pt x="753" y="94"/>
                  </a:cubicBezTo>
                  <a:close/>
                  <a:moveTo>
                    <a:pt x="781" y="93"/>
                  </a:moveTo>
                  <a:cubicBezTo>
                    <a:pt x="792" y="92"/>
                    <a:pt x="805" y="94"/>
                    <a:pt x="814" y="92"/>
                  </a:cubicBezTo>
                  <a:cubicBezTo>
                    <a:pt x="812" y="90"/>
                    <a:pt x="811" y="87"/>
                    <a:pt x="810" y="84"/>
                  </a:cubicBezTo>
                  <a:cubicBezTo>
                    <a:pt x="800" y="84"/>
                    <a:pt x="792" y="82"/>
                    <a:pt x="781" y="83"/>
                  </a:cubicBezTo>
                  <a:cubicBezTo>
                    <a:pt x="781" y="86"/>
                    <a:pt x="781" y="89"/>
                    <a:pt x="781" y="93"/>
                  </a:cubicBezTo>
                  <a:close/>
                  <a:moveTo>
                    <a:pt x="1094" y="84"/>
                  </a:moveTo>
                  <a:cubicBezTo>
                    <a:pt x="1095" y="85"/>
                    <a:pt x="1094" y="84"/>
                    <a:pt x="1094" y="84"/>
                  </a:cubicBezTo>
                  <a:close/>
                  <a:moveTo>
                    <a:pt x="670" y="85"/>
                  </a:moveTo>
                  <a:cubicBezTo>
                    <a:pt x="671" y="88"/>
                    <a:pt x="668" y="87"/>
                    <a:pt x="669" y="90"/>
                  </a:cubicBezTo>
                  <a:cubicBezTo>
                    <a:pt x="675" y="90"/>
                    <a:pt x="681" y="91"/>
                    <a:pt x="688" y="91"/>
                  </a:cubicBezTo>
                  <a:cubicBezTo>
                    <a:pt x="688" y="88"/>
                    <a:pt x="691" y="86"/>
                    <a:pt x="692" y="84"/>
                  </a:cubicBezTo>
                  <a:cubicBezTo>
                    <a:pt x="685" y="84"/>
                    <a:pt x="678" y="85"/>
                    <a:pt x="670" y="85"/>
                  </a:cubicBezTo>
                  <a:close/>
                  <a:moveTo>
                    <a:pt x="818" y="92"/>
                  </a:moveTo>
                  <a:cubicBezTo>
                    <a:pt x="837" y="91"/>
                    <a:pt x="856" y="90"/>
                    <a:pt x="873" y="88"/>
                  </a:cubicBezTo>
                  <a:cubicBezTo>
                    <a:pt x="858" y="83"/>
                    <a:pt x="832" y="84"/>
                    <a:pt x="814" y="85"/>
                  </a:cubicBezTo>
                  <a:cubicBezTo>
                    <a:pt x="816" y="86"/>
                    <a:pt x="816" y="90"/>
                    <a:pt x="818" y="92"/>
                  </a:cubicBezTo>
                  <a:close/>
                  <a:moveTo>
                    <a:pt x="1096" y="85"/>
                  </a:moveTo>
                  <a:cubicBezTo>
                    <a:pt x="1096" y="85"/>
                    <a:pt x="1097" y="86"/>
                    <a:pt x="1096" y="85"/>
                  </a:cubicBezTo>
                  <a:close/>
                  <a:moveTo>
                    <a:pt x="639" y="88"/>
                  </a:moveTo>
                  <a:cubicBezTo>
                    <a:pt x="648" y="88"/>
                    <a:pt x="656" y="89"/>
                    <a:pt x="665" y="90"/>
                  </a:cubicBezTo>
                  <a:cubicBezTo>
                    <a:pt x="664" y="87"/>
                    <a:pt x="666" y="87"/>
                    <a:pt x="666" y="85"/>
                  </a:cubicBezTo>
                  <a:cubicBezTo>
                    <a:pt x="658" y="87"/>
                    <a:pt x="645" y="84"/>
                    <a:pt x="639" y="88"/>
                  </a:cubicBezTo>
                  <a:close/>
                  <a:moveTo>
                    <a:pt x="931" y="86"/>
                  </a:moveTo>
                  <a:cubicBezTo>
                    <a:pt x="930" y="85"/>
                    <a:pt x="923" y="84"/>
                    <a:pt x="922" y="86"/>
                  </a:cubicBezTo>
                  <a:cubicBezTo>
                    <a:pt x="926" y="85"/>
                    <a:pt x="929" y="89"/>
                    <a:pt x="931" y="86"/>
                  </a:cubicBezTo>
                  <a:close/>
                  <a:moveTo>
                    <a:pt x="988" y="86"/>
                  </a:moveTo>
                  <a:cubicBezTo>
                    <a:pt x="988" y="86"/>
                    <a:pt x="988" y="87"/>
                    <a:pt x="988" y="87"/>
                  </a:cubicBezTo>
                  <a:cubicBezTo>
                    <a:pt x="990" y="88"/>
                    <a:pt x="991" y="90"/>
                    <a:pt x="992" y="93"/>
                  </a:cubicBezTo>
                  <a:cubicBezTo>
                    <a:pt x="995" y="93"/>
                    <a:pt x="998" y="93"/>
                    <a:pt x="1000" y="93"/>
                  </a:cubicBezTo>
                  <a:moveTo>
                    <a:pt x="1000" y="93"/>
                  </a:moveTo>
                  <a:cubicBezTo>
                    <a:pt x="1001" y="94"/>
                    <a:pt x="1001" y="93"/>
                    <a:pt x="1000" y="93"/>
                  </a:cubicBezTo>
                  <a:moveTo>
                    <a:pt x="1000" y="93"/>
                  </a:moveTo>
                  <a:cubicBezTo>
                    <a:pt x="996" y="90"/>
                    <a:pt x="993" y="87"/>
                    <a:pt x="988" y="86"/>
                  </a:cubicBezTo>
                  <a:moveTo>
                    <a:pt x="988" y="86"/>
                  </a:moveTo>
                  <a:cubicBezTo>
                    <a:pt x="987" y="84"/>
                    <a:pt x="986" y="86"/>
                    <a:pt x="988" y="86"/>
                  </a:cubicBezTo>
                  <a:moveTo>
                    <a:pt x="1173" y="127"/>
                  </a:moveTo>
                  <a:cubicBezTo>
                    <a:pt x="1173" y="128"/>
                    <a:pt x="1174" y="128"/>
                    <a:pt x="1175" y="128"/>
                  </a:cubicBezTo>
                  <a:moveTo>
                    <a:pt x="1175" y="128"/>
                  </a:moveTo>
                  <a:cubicBezTo>
                    <a:pt x="1175" y="130"/>
                    <a:pt x="1176" y="128"/>
                    <a:pt x="1175" y="128"/>
                  </a:cubicBezTo>
                  <a:moveTo>
                    <a:pt x="1175" y="128"/>
                  </a:moveTo>
                  <a:cubicBezTo>
                    <a:pt x="1175" y="127"/>
                    <a:pt x="1174" y="127"/>
                    <a:pt x="1173" y="127"/>
                  </a:cubicBezTo>
                  <a:moveTo>
                    <a:pt x="1173" y="127"/>
                  </a:moveTo>
                  <a:cubicBezTo>
                    <a:pt x="1150" y="112"/>
                    <a:pt x="1124" y="95"/>
                    <a:pt x="1098" y="86"/>
                  </a:cubicBezTo>
                  <a:cubicBezTo>
                    <a:pt x="1125" y="98"/>
                    <a:pt x="1141" y="120"/>
                    <a:pt x="1173" y="127"/>
                  </a:cubicBezTo>
                  <a:moveTo>
                    <a:pt x="885" y="86"/>
                  </a:moveTo>
                  <a:cubicBezTo>
                    <a:pt x="882" y="86"/>
                    <a:pt x="877" y="85"/>
                    <a:pt x="875" y="87"/>
                  </a:cubicBezTo>
                  <a:cubicBezTo>
                    <a:pt x="877" y="88"/>
                    <a:pt x="885" y="90"/>
                    <a:pt x="885" y="86"/>
                  </a:cubicBezTo>
                  <a:close/>
                  <a:moveTo>
                    <a:pt x="430" y="89"/>
                  </a:moveTo>
                  <a:cubicBezTo>
                    <a:pt x="429" y="88"/>
                    <a:pt x="430" y="89"/>
                    <a:pt x="430" y="89"/>
                  </a:cubicBezTo>
                  <a:close/>
                  <a:moveTo>
                    <a:pt x="564" y="92"/>
                  </a:moveTo>
                  <a:cubicBezTo>
                    <a:pt x="535" y="128"/>
                    <a:pt x="514" y="173"/>
                    <a:pt x="497" y="221"/>
                  </a:cubicBezTo>
                  <a:cubicBezTo>
                    <a:pt x="502" y="220"/>
                    <a:pt x="508" y="220"/>
                    <a:pt x="513" y="219"/>
                  </a:cubicBezTo>
                  <a:cubicBezTo>
                    <a:pt x="545" y="174"/>
                    <a:pt x="578" y="131"/>
                    <a:pt x="619" y="95"/>
                  </a:cubicBezTo>
                  <a:cubicBezTo>
                    <a:pt x="620" y="94"/>
                    <a:pt x="628" y="90"/>
                    <a:pt x="624" y="89"/>
                  </a:cubicBezTo>
                  <a:cubicBezTo>
                    <a:pt x="604" y="86"/>
                    <a:pt x="584" y="91"/>
                    <a:pt x="564" y="92"/>
                  </a:cubicBezTo>
                  <a:close/>
                  <a:moveTo>
                    <a:pt x="1055" y="192"/>
                  </a:moveTo>
                  <a:cubicBezTo>
                    <a:pt x="1019" y="154"/>
                    <a:pt x="980" y="120"/>
                    <a:pt x="937" y="90"/>
                  </a:cubicBezTo>
                  <a:cubicBezTo>
                    <a:pt x="922" y="89"/>
                    <a:pt x="906" y="86"/>
                    <a:pt x="893" y="90"/>
                  </a:cubicBezTo>
                  <a:cubicBezTo>
                    <a:pt x="901" y="111"/>
                    <a:pt x="911" y="126"/>
                    <a:pt x="923" y="142"/>
                  </a:cubicBezTo>
                  <a:cubicBezTo>
                    <a:pt x="942" y="166"/>
                    <a:pt x="959" y="189"/>
                    <a:pt x="973" y="216"/>
                  </a:cubicBezTo>
                  <a:cubicBezTo>
                    <a:pt x="1006" y="219"/>
                    <a:pt x="1038" y="222"/>
                    <a:pt x="1069" y="226"/>
                  </a:cubicBezTo>
                  <a:cubicBezTo>
                    <a:pt x="1065" y="214"/>
                    <a:pt x="1059" y="204"/>
                    <a:pt x="1055" y="192"/>
                  </a:cubicBezTo>
                  <a:close/>
                  <a:moveTo>
                    <a:pt x="366" y="122"/>
                  </a:moveTo>
                  <a:cubicBezTo>
                    <a:pt x="394" y="118"/>
                    <a:pt x="410" y="101"/>
                    <a:pt x="429" y="89"/>
                  </a:cubicBezTo>
                  <a:cubicBezTo>
                    <a:pt x="407" y="99"/>
                    <a:pt x="386" y="110"/>
                    <a:pt x="366" y="122"/>
                  </a:cubicBezTo>
                  <a:close/>
                  <a:moveTo>
                    <a:pt x="631" y="90"/>
                  </a:moveTo>
                  <a:cubicBezTo>
                    <a:pt x="632" y="88"/>
                    <a:pt x="629" y="90"/>
                    <a:pt x="629" y="91"/>
                  </a:cubicBezTo>
                  <a:cubicBezTo>
                    <a:pt x="589" y="125"/>
                    <a:pt x="552" y="168"/>
                    <a:pt x="523" y="212"/>
                  </a:cubicBezTo>
                  <a:cubicBezTo>
                    <a:pt x="522" y="214"/>
                    <a:pt x="517" y="216"/>
                    <a:pt x="519" y="219"/>
                  </a:cubicBezTo>
                  <a:cubicBezTo>
                    <a:pt x="554" y="215"/>
                    <a:pt x="591" y="214"/>
                    <a:pt x="629" y="212"/>
                  </a:cubicBezTo>
                  <a:cubicBezTo>
                    <a:pt x="645" y="177"/>
                    <a:pt x="650" y="130"/>
                    <a:pt x="663" y="93"/>
                  </a:cubicBezTo>
                  <a:cubicBezTo>
                    <a:pt x="653" y="91"/>
                    <a:pt x="643" y="90"/>
                    <a:pt x="631" y="90"/>
                  </a:cubicBezTo>
                  <a:close/>
                  <a:moveTo>
                    <a:pt x="899" y="111"/>
                  </a:moveTo>
                  <a:cubicBezTo>
                    <a:pt x="900" y="112"/>
                    <a:pt x="900" y="111"/>
                    <a:pt x="899" y="111"/>
                  </a:cubicBezTo>
                  <a:moveTo>
                    <a:pt x="899" y="111"/>
                  </a:moveTo>
                  <a:cubicBezTo>
                    <a:pt x="897" y="103"/>
                    <a:pt x="893" y="97"/>
                    <a:pt x="891" y="90"/>
                  </a:cubicBezTo>
                  <a:cubicBezTo>
                    <a:pt x="886" y="90"/>
                    <a:pt x="882" y="89"/>
                    <a:pt x="880" y="92"/>
                  </a:cubicBezTo>
                  <a:cubicBezTo>
                    <a:pt x="887" y="97"/>
                    <a:pt x="892" y="105"/>
                    <a:pt x="899" y="111"/>
                  </a:cubicBezTo>
                  <a:moveTo>
                    <a:pt x="943" y="91"/>
                  </a:moveTo>
                  <a:cubicBezTo>
                    <a:pt x="979" y="114"/>
                    <a:pt x="1013" y="148"/>
                    <a:pt x="1044" y="177"/>
                  </a:cubicBezTo>
                  <a:cubicBezTo>
                    <a:pt x="1045" y="178"/>
                    <a:pt x="1047" y="183"/>
                    <a:pt x="1049" y="180"/>
                  </a:cubicBezTo>
                  <a:cubicBezTo>
                    <a:pt x="1032" y="150"/>
                    <a:pt x="1014" y="120"/>
                    <a:pt x="991" y="95"/>
                  </a:cubicBezTo>
                  <a:cubicBezTo>
                    <a:pt x="975" y="94"/>
                    <a:pt x="961" y="91"/>
                    <a:pt x="943" y="91"/>
                  </a:cubicBezTo>
                  <a:moveTo>
                    <a:pt x="943" y="91"/>
                  </a:moveTo>
                  <a:cubicBezTo>
                    <a:pt x="943" y="88"/>
                    <a:pt x="939" y="92"/>
                    <a:pt x="943" y="91"/>
                  </a:cubicBezTo>
                  <a:moveTo>
                    <a:pt x="904" y="120"/>
                  </a:moveTo>
                  <a:cubicBezTo>
                    <a:pt x="894" y="111"/>
                    <a:pt x="886" y="98"/>
                    <a:pt x="874" y="91"/>
                  </a:cubicBezTo>
                  <a:cubicBezTo>
                    <a:pt x="857" y="93"/>
                    <a:pt x="838" y="94"/>
                    <a:pt x="820" y="95"/>
                  </a:cubicBezTo>
                  <a:cubicBezTo>
                    <a:pt x="835" y="132"/>
                    <a:pt x="849" y="170"/>
                    <a:pt x="860" y="211"/>
                  </a:cubicBezTo>
                  <a:cubicBezTo>
                    <a:pt x="885" y="210"/>
                    <a:pt x="907" y="212"/>
                    <a:pt x="931" y="214"/>
                  </a:cubicBezTo>
                  <a:cubicBezTo>
                    <a:pt x="924" y="180"/>
                    <a:pt x="914" y="150"/>
                    <a:pt x="904" y="120"/>
                  </a:cubicBezTo>
                  <a:close/>
                  <a:moveTo>
                    <a:pt x="558" y="93"/>
                  </a:moveTo>
                  <a:cubicBezTo>
                    <a:pt x="558" y="92"/>
                    <a:pt x="559" y="93"/>
                    <a:pt x="558" y="93"/>
                  </a:cubicBezTo>
                  <a:close/>
                  <a:moveTo>
                    <a:pt x="492" y="99"/>
                  </a:moveTo>
                  <a:cubicBezTo>
                    <a:pt x="485" y="102"/>
                    <a:pt x="476" y="109"/>
                    <a:pt x="468" y="114"/>
                  </a:cubicBezTo>
                  <a:cubicBezTo>
                    <a:pt x="460" y="119"/>
                    <a:pt x="450" y="123"/>
                    <a:pt x="444" y="128"/>
                  </a:cubicBezTo>
                  <a:cubicBezTo>
                    <a:pt x="432" y="139"/>
                    <a:pt x="421" y="155"/>
                    <a:pt x="411" y="169"/>
                  </a:cubicBezTo>
                  <a:cubicBezTo>
                    <a:pt x="400" y="185"/>
                    <a:pt x="389" y="201"/>
                    <a:pt x="382" y="216"/>
                  </a:cubicBezTo>
                  <a:cubicBezTo>
                    <a:pt x="390" y="219"/>
                    <a:pt x="399" y="220"/>
                    <a:pt x="407" y="223"/>
                  </a:cubicBezTo>
                  <a:cubicBezTo>
                    <a:pt x="452" y="175"/>
                    <a:pt x="501" y="130"/>
                    <a:pt x="558" y="93"/>
                  </a:cubicBezTo>
                  <a:cubicBezTo>
                    <a:pt x="533" y="97"/>
                    <a:pt x="512" y="93"/>
                    <a:pt x="492" y="99"/>
                  </a:cubicBezTo>
                  <a:close/>
                  <a:moveTo>
                    <a:pt x="667" y="93"/>
                  </a:moveTo>
                  <a:cubicBezTo>
                    <a:pt x="661" y="115"/>
                    <a:pt x="652" y="139"/>
                    <a:pt x="650" y="163"/>
                  </a:cubicBezTo>
                  <a:cubicBezTo>
                    <a:pt x="660" y="138"/>
                    <a:pt x="673" y="116"/>
                    <a:pt x="685" y="94"/>
                  </a:cubicBezTo>
                  <a:cubicBezTo>
                    <a:pt x="678" y="94"/>
                    <a:pt x="674" y="92"/>
                    <a:pt x="667" y="93"/>
                  </a:cubicBezTo>
                  <a:close/>
                  <a:moveTo>
                    <a:pt x="639" y="211"/>
                  </a:moveTo>
                  <a:cubicBezTo>
                    <a:pt x="674" y="211"/>
                    <a:pt x="707" y="208"/>
                    <a:pt x="743" y="209"/>
                  </a:cubicBezTo>
                  <a:cubicBezTo>
                    <a:pt x="745" y="170"/>
                    <a:pt x="747" y="132"/>
                    <a:pt x="750" y="95"/>
                  </a:cubicBezTo>
                  <a:cubicBezTo>
                    <a:pt x="729" y="96"/>
                    <a:pt x="708" y="95"/>
                    <a:pt x="689" y="94"/>
                  </a:cubicBezTo>
                  <a:cubicBezTo>
                    <a:pt x="669" y="129"/>
                    <a:pt x="646" y="162"/>
                    <a:pt x="639" y="211"/>
                  </a:cubicBezTo>
                  <a:close/>
                  <a:moveTo>
                    <a:pt x="825" y="120"/>
                  </a:moveTo>
                  <a:cubicBezTo>
                    <a:pt x="823" y="113"/>
                    <a:pt x="819" y="96"/>
                    <a:pt x="811" y="95"/>
                  </a:cubicBezTo>
                  <a:cubicBezTo>
                    <a:pt x="803" y="93"/>
                    <a:pt x="791" y="98"/>
                    <a:pt x="782" y="95"/>
                  </a:cubicBezTo>
                  <a:cubicBezTo>
                    <a:pt x="784" y="133"/>
                    <a:pt x="786" y="171"/>
                    <a:pt x="787" y="209"/>
                  </a:cubicBezTo>
                  <a:cubicBezTo>
                    <a:pt x="811" y="208"/>
                    <a:pt x="832" y="210"/>
                    <a:pt x="855" y="210"/>
                  </a:cubicBezTo>
                  <a:cubicBezTo>
                    <a:pt x="848" y="183"/>
                    <a:pt x="836" y="148"/>
                    <a:pt x="825" y="120"/>
                  </a:cubicBezTo>
                  <a:close/>
                  <a:moveTo>
                    <a:pt x="499" y="96"/>
                  </a:moveTo>
                  <a:cubicBezTo>
                    <a:pt x="499" y="96"/>
                    <a:pt x="500" y="97"/>
                    <a:pt x="499" y="96"/>
                  </a:cubicBezTo>
                  <a:close/>
                  <a:moveTo>
                    <a:pt x="752" y="98"/>
                  </a:moveTo>
                  <a:cubicBezTo>
                    <a:pt x="750" y="135"/>
                    <a:pt x="747" y="171"/>
                    <a:pt x="746" y="209"/>
                  </a:cubicBezTo>
                  <a:cubicBezTo>
                    <a:pt x="758" y="209"/>
                    <a:pt x="771" y="209"/>
                    <a:pt x="784" y="209"/>
                  </a:cubicBezTo>
                  <a:cubicBezTo>
                    <a:pt x="783" y="170"/>
                    <a:pt x="781" y="133"/>
                    <a:pt x="779" y="95"/>
                  </a:cubicBezTo>
                  <a:cubicBezTo>
                    <a:pt x="771" y="97"/>
                    <a:pt x="756" y="92"/>
                    <a:pt x="752" y="98"/>
                  </a:cubicBezTo>
                  <a:close/>
                  <a:moveTo>
                    <a:pt x="1056" y="191"/>
                  </a:moveTo>
                  <a:cubicBezTo>
                    <a:pt x="1069" y="202"/>
                    <a:pt x="1077" y="217"/>
                    <a:pt x="1090" y="228"/>
                  </a:cubicBezTo>
                  <a:cubicBezTo>
                    <a:pt x="1115" y="224"/>
                    <a:pt x="1137" y="218"/>
                    <a:pt x="1159" y="212"/>
                  </a:cubicBezTo>
                  <a:cubicBezTo>
                    <a:pt x="1152" y="199"/>
                    <a:pt x="1138" y="190"/>
                    <a:pt x="1126" y="180"/>
                  </a:cubicBezTo>
                  <a:cubicBezTo>
                    <a:pt x="1101" y="159"/>
                    <a:pt x="1078" y="141"/>
                    <a:pt x="1049" y="122"/>
                  </a:cubicBezTo>
                  <a:cubicBezTo>
                    <a:pt x="1032" y="112"/>
                    <a:pt x="1016" y="96"/>
                    <a:pt x="996" y="96"/>
                  </a:cubicBezTo>
                  <a:cubicBezTo>
                    <a:pt x="1020" y="124"/>
                    <a:pt x="1040" y="155"/>
                    <a:pt x="1056" y="191"/>
                  </a:cubicBezTo>
                  <a:close/>
                  <a:moveTo>
                    <a:pt x="1095" y="150"/>
                  </a:moveTo>
                  <a:cubicBezTo>
                    <a:pt x="1112" y="165"/>
                    <a:pt x="1132" y="180"/>
                    <a:pt x="1149" y="195"/>
                  </a:cubicBezTo>
                  <a:cubicBezTo>
                    <a:pt x="1154" y="200"/>
                    <a:pt x="1159" y="209"/>
                    <a:pt x="1167" y="209"/>
                  </a:cubicBezTo>
                  <a:cubicBezTo>
                    <a:pt x="1146" y="171"/>
                    <a:pt x="1113" y="136"/>
                    <a:pt x="1081" y="107"/>
                  </a:cubicBezTo>
                  <a:cubicBezTo>
                    <a:pt x="1060" y="104"/>
                    <a:pt x="1036" y="99"/>
                    <a:pt x="1015" y="98"/>
                  </a:cubicBezTo>
                  <a:cubicBezTo>
                    <a:pt x="1044" y="113"/>
                    <a:pt x="1069" y="132"/>
                    <a:pt x="1095" y="150"/>
                  </a:cubicBezTo>
                  <a:close/>
                  <a:moveTo>
                    <a:pt x="555" y="99"/>
                  </a:moveTo>
                  <a:cubicBezTo>
                    <a:pt x="506" y="130"/>
                    <a:pt x="457" y="172"/>
                    <a:pt x="418" y="216"/>
                  </a:cubicBezTo>
                  <a:cubicBezTo>
                    <a:pt x="417" y="218"/>
                    <a:pt x="411" y="220"/>
                    <a:pt x="414" y="224"/>
                  </a:cubicBezTo>
                  <a:cubicBezTo>
                    <a:pt x="438" y="232"/>
                    <a:pt x="467" y="223"/>
                    <a:pt x="494" y="221"/>
                  </a:cubicBezTo>
                  <a:cubicBezTo>
                    <a:pt x="510" y="176"/>
                    <a:pt x="530" y="135"/>
                    <a:pt x="555" y="99"/>
                  </a:cubicBezTo>
                  <a:moveTo>
                    <a:pt x="555" y="99"/>
                  </a:moveTo>
                  <a:cubicBezTo>
                    <a:pt x="556" y="99"/>
                    <a:pt x="555" y="98"/>
                    <a:pt x="555" y="99"/>
                  </a:cubicBezTo>
                  <a:moveTo>
                    <a:pt x="484" y="101"/>
                  </a:moveTo>
                  <a:cubicBezTo>
                    <a:pt x="483" y="101"/>
                    <a:pt x="484" y="102"/>
                    <a:pt x="484" y="101"/>
                  </a:cubicBezTo>
                  <a:close/>
                  <a:moveTo>
                    <a:pt x="1118" y="101"/>
                  </a:moveTo>
                  <a:cubicBezTo>
                    <a:pt x="1119" y="103"/>
                    <a:pt x="1119" y="101"/>
                    <a:pt x="1118" y="101"/>
                  </a:cubicBezTo>
                  <a:moveTo>
                    <a:pt x="1118" y="101"/>
                  </a:moveTo>
                  <a:cubicBezTo>
                    <a:pt x="1118" y="100"/>
                    <a:pt x="1117" y="101"/>
                    <a:pt x="1118" y="101"/>
                  </a:cubicBezTo>
                  <a:moveTo>
                    <a:pt x="454" y="119"/>
                  </a:moveTo>
                  <a:cubicBezTo>
                    <a:pt x="452" y="119"/>
                    <a:pt x="454" y="120"/>
                    <a:pt x="454" y="119"/>
                  </a:cubicBezTo>
                  <a:moveTo>
                    <a:pt x="454" y="119"/>
                  </a:moveTo>
                  <a:cubicBezTo>
                    <a:pt x="464" y="113"/>
                    <a:pt x="474" y="108"/>
                    <a:pt x="483" y="101"/>
                  </a:cubicBezTo>
                  <a:cubicBezTo>
                    <a:pt x="466" y="100"/>
                    <a:pt x="462" y="111"/>
                    <a:pt x="454" y="119"/>
                  </a:cubicBezTo>
                  <a:moveTo>
                    <a:pt x="1120" y="103"/>
                  </a:moveTo>
                  <a:cubicBezTo>
                    <a:pt x="1120" y="103"/>
                    <a:pt x="1121" y="104"/>
                    <a:pt x="1120" y="103"/>
                  </a:cubicBezTo>
                  <a:close/>
                  <a:moveTo>
                    <a:pt x="1075" y="104"/>
                  </a:moveTo>
                  <a:cubicBezTo>
                    <a:pt x="1075" y="104"/>
                    <a:pt x="1076" y="105"/>
                    <a:pt x="1075" y="104"/>
                  </a:cubicBezTo>
                  <a:close/>
                  <a:moveTo>
                    <a:pt x="417" y="112"/>
                  </a:moveTo>
                  <a:cubicBezTo>
                    <a:pt x="407" y="115"/>
                    <a:pt x="396" y="125"/>
                    <a:pt x="386" y="131"/>
                  </a:cubicBezTo>
                  <a:cubicBezTo>
                    <a:pt x="357" y="148"/>
                    <a:pt x="335" y="165"/>
                    <a:pt x="317" y="191"/>
                  </a:cubicBezTo>
                  <a:cubicBezTo>
                    <a:pt x="325" y="195"/>
                    <a:pt x="332" y="200"/>
                    <a:pt x="342" y="203"/>
                  </a:cubicBezTo>
                  <a:cubicBezTo>
                    <a:pt x="374" y="176"/>
                    <a:pt x="406" y="149"/>
                    <a:pt x="442" y="127"/>
                  </a:cubicBezTo>
                  <a:cubicBezTo>
                    <a:pt x="445" y="123"/>
                    <a:pt x="449" y="119"/>
                    <a:pt x="453" y="115"/>
                  </a:cubicBezTo>
                  <a:cubicBezTo>
                    <a:pt x="455" y="112"/>
                    <a:pt x="466" y="105"/>
                    <a:pt x="461" y="104"/>
                  </a:cubicBezTo>
                  <a:cubicBezTo>
                    <a:pt x="446" y="109"/>
                    <a:pt x="430" y="107"/>
                    <a:pt x="417" y="112"/>
                  </a:cubicBezTo>
                  <a:close/>
                  <a:moveTo>
                    <a:pt x="1210" y="188"/>
                  </a:moveTo>
                  <a:cubicBezTo>
                    <a:pt x="1213" y="187"/>
                    <a:pt x="1214" y="184"/>
                    <a:pt x="1216" y="183"/>
                  </a:cubicBezTo>
                  <a:cubicBezTo>
                    <a:pt x="1210" y="171"/>
                    <a:pt x="1197" y="162"/>
                    <a:pt x="1185" y="152"/>
                  </a:cubicBezTo>
                  <a:cubicBezTo>
                    <a:pt x="1175" y="143"/>
                    <a:pt x="1164" y="130"/>
                    <a:pt x="1151" y="123"/>
                  </a:cubicBezTo>
                  <a:cubicBezTo>
                    <a:pt x="1135" y="116"/>
                    <a:pt x="1116" y="117"/>
                    <a:pt x="1097" y="110"/>
                  </a:cubicBezTo>
                  <a:cubicBezTo>
                    <a:pt x="1096" y="110"/>
                    <a:pt x="1094" y="110"/>
                    <a:pt x="1094" y="111"/>
                  </a:cubicBezTo>
                  <a:cubicBezTo>
                    <a:pt x="1136" y="132"/>
                    <a:pt x="1174" y="163"/>
                    <a:pt x="1210" y="188"/>
                  </a:cubicBezTo>
                  <a:close/>
                  <a:moveTo>
                    <a:pt x="1090" y="112"/>
                  </a:moveTo>
                  <a:cubicBezTo>
                    <a:pt x="1090" y="112"/>
                    <a:pt x="1090" y="113"/>
                    <a:pt x="1090" y="113"/>
                  </a:cubicBezTo>
                  <a:cubicBezTo>
                    <a:pt x="1124" y="138"/>
                    <a:pt x="1146" y="175"/>
                    <a:pt x="1173" y="207"/>
                  </a:cubicBezTo>
                  <a:cubicBezTo>
                    <a:pt x="1185" y="202"/>
                    <a:pt x="1198" y="198"/>
                    <a:pt x="1206" y="190"/>
                  </a:cubicBezTo>
                  <a:cubicBezTo>
                    <a:pt x="1170" y="161"/>
                    <a:pt x="1132" y="134"/>
                    <a:pt x="1090" y="112"/>
                  </a:cubicBezTo>
                  <a:moveTo>
                    <a:pt x="1090" y="112"/>
                  </a:moveTo>
                  <a:cubicBezTo>
                    <a:pt x="1090" y="110"/>
                    <a:pt x="1089" y="112"/>
                    <a:pt x="1090" y="112"/>
                  </a:cubicBezTo>
                  <a:moveTo>
                    <a:pt x="405" y="116"/>
                  </a:moveTo>
                  <a:cubicBezTo>
                    <a:pt x="389" y="116"/>
                    <a:pt x="383" y="126"/>
                    <a:pt x="374" y="134"/>
                  </a:cubicBezTo>
                  <a:moveTo>
                    <a:pt x="374" y="134"/>
                  </a:moveTo>
                  <a:cubicBezTo>
                    <a:pt x="373" y="134"/>
                    <a:pt x="372" y="135"/>
                    <a:pt x="371" y="136"/>
                  </a:cubicBezTo>
                  <a:moveTo>
                    <a:pt x="371" y="136"/>
                  </a:moveTo>
                  <a:cubicBezTo>
                    <a:pt x="370" y="136"/>
                    <a:pt x="370" y="136"/>
                    <a:pt x="370" y="137"/>
                  </a:cubicBezTo>
                  <a:moveTo>
                    <a:pt x="370" y="137"/>
                  </a:moveTo>
                  <a:cubicBezTo>
                    <a:pt x="369" y="137"/>
                    <a:pt x="370" y="138"/>
                    <a:pt x="370" y="137"/>
                  </a:cubicBezTo>
                  <a:moveTo>
                    <a:pt x="370" y="137"/>
                  </a:moveTo>
                  <a:cubicBezTo>
                    <a:pt x="371" y="137"/>
                    <a:pt x="371" y="136"/>
                    <a:pt x="371" y="136"/>
                  </a:cubicBezTo>
                  <a:moveTo>
                    <a:pt x="371" y="136"/>
                  </a:moveTo>
                  <a:cubicBezTo>
                    <a:pt x="373" y="136"/>
                    <a:pt x="374" y="135"/>
                    <a:pt x="374" y="134"/>
                  </a:cubicBezTo>
                  <a:moveTo>
                    <a:pt x="374" y="134"/>
                  </a:moveTo>
                  <a:cubicBezTo>
                    <a:pt x="385" y="129"/>
                    <a:pt x="395" y="122"/>
                    <a:pt x="405" y="116"/>
                  </a:cubicBezTo>
                  <a:moveTo>
                    <a:pt x="405" y="116"/>
                  </a:moveTo>
                  <a:cubicBezTo>
                    <a:pt x="409" y="117"/>
                    <a:pt x="405" y="113"/>
                    <a:pt x="405" y="116"/>
                  </a:cubicBezTo>
                  <a:moveTo>
                    <a:pt x="1142" y="119"/>
                  </a:moveTo>
                  <a:cubicBezTo>
                    <a:pt x="1142" y="118"/>
                    <a:pt x="1143" y="119"/>
                    <a:pt x="1142" y="119"/>
                  </a:cubicBezTo>
                  <a:close/>
                  <a:moveTo>
                    <a:pt x="365" y="119"/>
                  </a:moveTo>
                  <a:cubicBezTo>
                    <a:pt x="364" y="119"/>
                    <a:pt x="365" y="120"/>
                    <a:pt x="365" y="119"/>
                  </a:cubicBezTo>
                  <a:close/>
                  <a:moveTo>
                    <a:pt x="363" y="120"/>
                  </a:moveTo>
                  <a:cubicBezTo>
                    <a:pt x="361" y="121"/>
                    <a:pt x="363" y="122"/>
                    <a:pt x="363" y="120"/>
                  </a:cubicBezTo>
                  <a:moveTo>
                    <a:pt x="363" y="120"/>
                  </a:moveTo>
                  <a:cubicBezTo>
                    <a:pt x="364" y="120"/>
                    <a:pt x="363" y="119"/>
                    <a:pt x="363" y="120"/>
                  </a:cubicBezTo>
                  <a:moveTo>
                    <a:pt x="326" y="147"/>
                  </a:moveTo>
                  <a:cubicBezTo>
                    <a:pt x="312" y="157"/>
                    <a:pt x="291" y="166"/>
                    <a:pt x="308" y="182"/>
                  </a:cubicBezTo>
                  <a:cubicBezTo>
                    <a:pt x="333" y="161"/>
                    <a:pt x="362" y="143"/>
                    <a:pt x="385" y="120"/>
                  </a:cubicBezTo>
                  <a:cubicBezTo>
                    <a:pt x="360" y="124"/>
                    <a:pt x="343" y="136"/>
                    <a:pt x="326" y="147"/>
                  </a:cubicBezTo>
                  <a:close/>
                  <a:moveTo>
                    <a:pt x="360" y="122"/>
                  </a:moveTo>
                  <a:cubicBezTo>
                    <a:pt x="359" y="122"/>
                    <a:pt x="360" y="123"/>
                    <a:pt x="360" y="122"/>
                  </a:cubicBezTo>
                  <a:close/>
                  <a:moveTo>
                    <a:pt x="365" y="123"/>
                  </a:moveTo>
                  <a:cubicBezTo>
                    <a:pt x="364" y="123"/>
                    <a:pt x="365" y="124"/>
                    <a:pt x="365" y="123"/>
                  </a:cubicBezTo>
                  <a:close/>
                  <a:moveTo>
                    <a:pt x="357" y="124"/>
                  </a:moveTo>
                  <a:cubicBezTo>
                    <a:pt x="356" y="124"/>
                    <a:pt x="358" y="125"/>
                    <a:pt x="357" y="124"/>
                  </a:cubicBezTo>
                  <a:close/>
                  <a:moveTo>
                    <a:pt x="354" y="126"/>
                  </a:moveTo>
                  <a:cubicBezTo>
                    <a:pt x="354" y="126"/>
                    <a:pt x="355" y="127"/>
                    <a:pt x="354" y="126"/>
                  </a:cubicBezTo>
                  <a:close/>
                  <a:moveTo>
                    <a:pt x="910" y="129"/>
                  </a:moveTo>
                  <a:cubicBezTo>
                    <a:pt x="919" y="156"/>
                    <a:pt x="927" y="184"/>
                    <a:pt x="934" y="214"/>
                  </a:cubicBezTo>
                  <a:cubicBezTo>
                    <a:pt x="946" y="215"/>
                    <a:pt x="959" y="215"/>
                    <a:pt x="970" y="216"/>
                  </a:cubicBezTo>
                  <a:cubicBezTo>
                    <a:pt x="952" y="185"/>
                    <a:pt x="933" y="155"/>
                    <a:pt x="910" y="129"/>
                  </a:cubicBezTo>
                  <a:moveTo>
                    <a:pt x="910" y="129"/>
                  </a:moveTo>
                  <a:cubicBezTo>
                    <a:pt x="911" y="125"/>
                    <a:pt x="907" y="129"/>
                    <a:pt x="910" y="129"/>
                  </a:cubicBezTo>
                  <a:moveTo>
                    <a:pt x="1166" y="129"/>
                  </a:moveTo>
                  <a:cubicBezTo>
                    <a:pt x="1166" y="129"/>
                    <a:pt x="1167" y="130"/>
                    <a:pt x="1166" y="129"/>
                  </a:cubicBezTo>
                  <a:close/>
                  <a:moveTo>
                    <a:pt x="1222" y="166"/>
                  </a:moveTo>
                  <a:cubicBezTo>
                    <a:pt x="1218" y="155"/>
                    <a:pt x="1206" y="150"/>
                    <a:pt x="1198" y="144"/>
                  </a:cubicBezTo>
                  <a:cubicBezTo>
                    <a:pt x="1189" y="138"/>
                    <a:pt x="1180" y="130"/>
                    <a:pt x="1168" y="130"/>
                  </a:cubicBezTo>
                  <a:cubicBezTo>
                    <a:pt x="1187" y="141"/>
                    <a:pt x="1204" y="154"/>
                    <a:pt x="1222" y="166"/>
                  </a:cubicBezTo>
                  <a:close/>
                  <a:moveTo>
                    <a:pt x="1165" y="132"/>
                  </a:moveTo>
                  <a:cubicBezTo>
                    <a:pt x="1166" y="133"/>
                    <a:pt x="1165" y="132"/>
                    <a:pt x="1165" y="132"/>
                  </a:cubicBezTo>
                  <a:close/>
                  <a:moveTo>
                    <a:pt x="1169" y="134"/>
                  </a:moveTo>
                  <a:cubicBezTo>
                    <a:pt x="1187" y="147"/>
                    <a:pt x="1204" y="167"/>
                    <a:pt x="1220" y="178"/>
                  </a:cubicBezTo>
                  <a:cubicBezTo>
                    <a:pt x="1220" y="175"/>
                    <a:pt x="1223" y="174"/>
                    <a:pt x="1222" y="170"/>
                  </a:cubicBezTo>
                  <a:cubicBezTo>
                    <a:pt x="1206" y="157"/>
                    <a:pt x="1188" y="145"/>
                    <a:pt x="1169" y="134"/>
                  </a:cubicBezTo>
                  <a:moveTo>
                    <a:pt x="1169" y="134"/>
                  </a:moveTo>
                  <a:cubicBezTo>
                    <a:pt x="1168" y="132"/>
                    <a:pt x="1168" y="134"/>
                    <a:pt x="1169" y="134"/>
                  </a:cubicBezTo>
                  <a:moveTo>
                    <a:pt x="434" y="136"/>
                  </a:moveTo>
                  <a:cubicBezTo>
                    <a:pt x="433" y="136"/>
                    <a:pt x="433" y="136"/>
                    <a:pt x="433" y="137"/>
                  </a:cubicBezTo>
                  <a:moveTo>
                    <a:pt x="433" y="137"/>
                  </a:moveTo>
                  <a:cubicBezTo>
                    <a:pt x="401" y="157"/>
                    <a:pt x="372" y="180"/>
                    <a:pt x="345" y="205"/>
                  </a:cubicBezTo>
                  <a:cubicBezTo>
                    <a:pt x="357" y="209"/>
                    <a:pt x="367" y="213"/>
                    <a:pt x="379" y="215"/>
                  </a:cubicBezTo>
                  <a:cubicBezTo>
                    <a:pt x="394" y="187"/>
                    <a:pt x="413" y="162"/>
                    <a:pt x="433" y="137"/>
                  </a:cubicBezTo>
                  <a:moveTo>
                    <a:pt x="433" y="137"/>
                  </a:moveTo>
                  <a:cubicBezTo>
                    <a:pt x="434" y="137"/>
                    <a:pt x="434" y="136"/>
                    <a:pt x="434" y="136"/>
                  </a:cubicBezTo>
                  <a:moveTo>
                    <a:pt x="434" y="136"/>
                  </a:moveTo>
                  <a:cubicBezTo>
                    <a:pt x="435" y="135"/>
                    <a:pt x="434" y="135"/>
                    <a:pt x="434" y="136"/>
                  </a:cubicBezTo>
                  <a:moveTo>
                    <a:pt x="327" y="142"/>
                  </a:moveTo>
                  <a:cubicBezTo>
                    <a:pt x="327" y="141"/>
                    <a:pt x="328" y="142"/>
                    <a:pt x="327" y="142"/>
                  </a:cubicBezTo>
                  <a:close/>
                  <a:moveTo>
                    <a:pt x="325" y="143"/>
                  </a:moveTo>
                  <a:cubicBezTo>
                    <a:pt x="319" y="146"/>
                    <a:pt x="312" y="150"/>
                    <a:pt x="308" y="156"/>
                  </a:cubicBezTo>
                  <a:moveTo>
                    <a:pt x="308" y="156"/>
                  </a:moveTo>
                  <a:cubicBezTo>
                    <a:pt x="307" y="156"/>
                    <a:pt x="307" y="156"/>
                    <a:pt x="307" y="157"/>
                  </a:cubicBezTo>
                  <a:moveTo>
                    <a:pt x="307" y="157"/>
                  </a:moveTo>
                  <a:cubicBezTo>
                    <a:pt x="306" y="157"/>
                    <a:pt x="306" y="157"/>
                    <a:pt x="306" y="158"/>
                  </a:cubicBezTo>
                  <a:moveTo>
                    <a:pt x="306" y="158"/>
                  </a:moveTo>
                  <a:cubicBezTo>
                    <a:pt x="305" y="158"/>
                    <a:pt x="306" y="159"/>
                    <a:pt x="306" y="158"/>
                  </a:cubicBezTo>
                  <a:moveTo>
                    <a:pt x="306" y="158"/>
                  </a:moveTo>
                  <a:cubicBezTo>
                    <a:pt x="307" y="158"/>
                    <a:pt x="307" y="158"/>
                    <a:pt x="307" y="157"/>
                  </a:cubicBezTo>
                  <a:moveTo>
                    <a:pt x="307" y="157"/>
                  </a:moveTo>
                  <a:cubicBezTo>
                    <a:pt x="308" y="157"/>
                    <a:pt x="308" y="157"/>
                    <a:pt x="308" y="156"/>
                  </a:cubicBezTo>
                  <a:moveTo>
                    <a:pt x="308" y="156"/>
                  </a:moveTo>
                  <a:cubicBezTo>
                    <a:pt x="314" y="152"/>
                    <a:pt x="320" y="147"/>
                    <a:pt x="325" y="143"/>
                  </a:cubicBezTo>
                  <a:moveTo>
                    <a:pt x="325" y="143"/>
                  </a:moveTo>
                  <a:cubicBezTo>
                    <a:pt x="327" y="142"/>
                    <a:pt x="325" y="141"/>
                    <a:pt x="325" y="143"/>
                  </a:cubicBezTo>
                  <a:moveTo>
                    <a:pt x="338" y="163"/>
                  </a:moveTo>
                  <a:cubicBezTo>
                    <a:pt x="337" y="163"/>
                    <a:pt x="337" y="163"/>
                    <a:pt x="337" y="164"/>
                  </a:cubicBezTo>
                  <a:moveTo>
                    <a:pt x="337" y="164"/>
                  </a:moveTo>
                  <a:cubicBezTo>
                    <a:pt x="327" y="170"/>
                    <a:pt x="317" y="176"/>
                    <a:pt x="310" y="185"/>
                  </a:cubicBezTo>
                  <a:cubicBezTo>
                    <a:pt x="312" y="185"/>
                    <a:pt x="312" y="188"/>
                    <a:pt x="315" y="188"/>
                  </a:cubicBezTo>
                  <a:cubicBezTo>
                    <a:pt x="322" y="180"/>
                    <a:pt x="330" y="172"/>
                    <a:pt x="337" y="164"/>
                  </a:cubicBezTo>
                  <a:moveTo>
                    <a:pt x="337" y="164"/>
                  </a:moveTo>
                  <a:cubicBezTo>
                    <a:pt x="338" y="164"/>
                    <a:pt x="338" y="163"/>
                    <a:pt x="338" y="163"/>
                  </a:cubicBezTo>
                  <a:moveTo>
                    <a:pt x="338" y="163"/>
                  </a:moveTo>
                  <a:cubicBezTo>
                    <a:pt x="339" y="162"/>
                    <a:pt x="338" y="162"/>
                    <a:pt x="338" y="163"/>
                  </a:cubicBezTo>
                  <a:moveTo>
                    <a:pt x="648" y="165"/>
                  </a:moveTo>
                  <a:cubicBezTo>
                    <a:pt x="647" y="164"/>
                    <a:pt x="648" y="165"/>
                    <a:pt x="648" y="165"/>
                  </a:cubicBezTo>
                  <a:close/>
                  <a:moveTo>
                    <a:pt x="1279" y="213"/>
                  </a:moveTo>
                  <a:cubicBezTo>
                    <a:pt x="1279" y="213"/>
                    <a:pt x="1280" y="214"/>
                    <a:pt x="1280" y="214"/>
                  </a:cubicBezTo>
                  <a:moveTo>
                    <a:pt x="1280" y="214"/>
                  </a:moveTo>
                  <a:cubicBezTo>
                    <a:pt x="1280" y="214"/>
                    <a:pt x="1281" y="214"/>
                    <a:pt x="1281" y="215"/>
                  </a:cubicBezTo>
                  <a:moveTo>
                    <a:pt x="1281" y="215"/>
                  </a:moveTo>
                  <a:cubicBezTo>
                    <a:pt x="1281" y="215"/>
                    <a:pt x="1282" y="215"/>
                    <a:pt x="1282" y="215"/>
                  </a:cubicBezTo>
                  <a:moveTo>
                    <a:pt x="1282" y="215"/>
                  </a:moveTo>
                  <a:cubicBezTo>
                    <a:pt x="1282" y="216"/>
                    <a:pt x="1283" y="216"/>
                    <a:pt x="1283" y="216"/>
                  </a:cubicBezTo>
                  <a:moveTo>
                    <a:pt x="1283" y="216"/>
                  </a:moveTo>
                  <a:cubicBezTo>
                    <a:pt x="1283" y="217"/>
                    <a:pt x="1284" y="217"/>
                    <a:pt x="1284" y="217"/>
                  </a:cubicBezTo>
                  <a:moveTo>
                    <a:pt x="1284" y="217"/>
                  </a:moveTo>
                  <a:cubicBezTo>
                    <a:pt x="1284" y="218"/>
                    <a:pt x="1285" y="218"/>
                    <a:pt x="1285" y="218"/>
                  </a:cubicBezTo>
                  <a:moveTo>
                    <a:pt x="1285" y="218"/>
                  </a:moveTo>
                  <a:cubicBezTo>
                    <a:pt x="1285" y="219"/>
                    <a:pt x="1286" y="219"/>
                    <a:pt x="1286" y="219"/>
                  </a:cubicBezTo>
                  <a:moveTo>
                    <a:pt x="1286" y="219"/>
                  </a:moveTo>
                  <a:cubicBezTo>
                    <a:pt x="1286" y="220"/>
                    <a:pt x="1287" y="220"/>
                    <a:pt x="1287" y="220"/>
                  </a:cubicBezTo>
                  <a:moveTo>
                    <a:pt x="1287" y="220"/>
                  </a:moveTo>
                  <a:cubicBezTo>
                    <a:pt x="1288" y="222"/>
                    <a:pt x="1288" y="220"/>
                    <a:pt x="1287" y="220"/>
                  </a:cubicBezTo>
                  <a:moveTo>
                    <a:pt x="1287" y="220"/>
                  </a:moveTo>
                  <a:cubicBezTo>
                    <a:pt x="1287" y="219"/>
                    <a:pt x="1287" y="219"/>
                    <a:pt x="1286" y="219"/>
                  </a:cubicBezTo>
                  <a:moveTo>
                    <a:pt x="1286" y="219"/>
                  </a:moveTo>
                  <a:cubicBezTo>
                    <a:pt x="1286" y="219"/>
                    <a:pt x="1286" y="218"/>
                    <a:pt x="1285" y="218"/>
                  </a:cubicBezTo>
                  <a:moveTo>
                    <a:pt x="1285" y="218"/>
                  </a:moveTo>
                  <a:cubicBezTo>
                    <a:pt x="1285" y="218"/>
                    <a:pt x="1285" y="217"/>
                    <a:pt x="1284" y="217"/>
                  </a:cubicBezTo>
                  <a:moveTo>
                    <a:pt x="1284" y="217"/>
                  </a:moveTo>
                  <a:cubicBezTo>
                    <a:pt x="1284" y="217"/>
                    <a:pt x="1284" y="216"/>
                    <a:pt x="1283" y="216"/>
                  </a:cubicBezTo>
                  <a:moveTo>
                    <a:pt x="1283" y="216"/>
                  </a:moveTo>
                  <a:cubicBezTo>
                    <a:pt x="1283" y="216"/>
                    <a:pt x="1283" y="216"/>
                    <a:pt x="1282" y="215"/>
                  </a:cubicBezTo>
                  <a:moveTo>
                    <a:pt x="1282" y="215"/>
                  </a:moveTo>
                  <a:cubicBezTo>
                    <a:pt x="1283" y="215"/>
                    <a:pt x="1282" y="215"/>
                    <a:pt x="1281" y="215"/>
                  </a:cubicBezTo>
                  <a:moveTo>
                    <a:pt x="1281" y="215"/>
                  </a:moveTo>
                  <a:cubicBezTo>
                    <a:pt x="1282" y="214"/>
                    <a:pt x="1281" y="214"/>
                    <a:pt x="1280" y="214"/>
                  </a:cubicBezTo>
                  <a:moveTo>
                    <a:pt x="1280" y="214"/>
                  </a:moveTo>
                  <a:cubicBezTo>
                    <a:pt x="1281" y="213"/>
                    <a:pt x="1280" y="213"/>
                    <a:pt x="1279" y="213"/>
                  </a:cubicBezTo>
                  <a:moveTo>
                    <a:pt x="1279" y="213"/>
                  </a:moveTo>
                  <a:cubicBezTo>
                    <a:pt x="1262" y="195"/>
                    <a:pt x="1245" y="179"/>
                    <a:pt x="1225" y="165"/>
                  </a:cubicBezTo>
                  <a:cubicBezTo>
                    <a:pt x="1226" y="171"/>
                    <a:pt x="1233" y="175"/>
                    <a:pt x="1237" y="178"/>
                  </a:cubicBezTo>
                  <a:cubicBezTo>
                    <a:pt x="1251" y="189"/>
                    <a:pt x="1265" y="201"/>
                    <a:pt x="1279" y="213"/>
                  </a:cubicBezTo>
                  <a:moveTo>
                    <a:pt x="188" y="288"/>
                  </a:moveTo>
                  <a:cubicBezTo>
                    <a:pt x="205" y="283"/>
                    <a:pt x="212" y="269"/>
                    <a:pt x="223" y="257"/>
                  </a:cubicBezTo>
                  <a:cubicBezTo>
                    <a:pt x="250" y="230"/>
                    <a:pt x="277" y="206"/>
                    <a:pt x="305" y="183"/>
                  </a:cubicBezTo>
                  <a:cubicBezTo>
                    <a:pt x="301" y="179"/>
                    <a:pt x="300" y="173"/>
                    <a:pt x="298" y="167"/>
                  </a:cubicBezTo>
                  <a:cubicBezTo>
                    <a:pt x="257" y="204"/>
                    <a:pt x="219" y="243"/>
                    <a:pt x="188" y="288"/>
                  </a:cubicBezTo>
                  <a:close/>
                  <a:moveTo>
                    <a:pt x="1351" y="296"/>
                  </a:moveTo>
                  <a:cubicBezTo>
                    <a:pt x="1351" y="297"/>
                    <a:pt x="1352" y="297"/>
                    <a:pt x="1352" y="297"/>
                  </a:cubicBezTo>
                  <a:moveTo>
                    <a:pt x="1352" y="297"/>
                  </a:moveTo>
                  <a:cubicBezTo>
                    <a:pt x="1353" y="298"/>
                    <a:pt x="1354" y="297"/>
                    <a:pt x="1352" y="297"/>
                  </a:cubicBezTo>
                  <a:moveTo>
                    <a:pt x="1352" y="297"/>
                  </a:moveTo>
                  <a:cubicBezTo>
                    <a:pt x="1353" y="296"/>
                    <a:pt x="1352" y="296"/>
                    <a:pt x="1351" y="296"/>
                  </a:cubicBezTo>
                  <a:moveTo>
                    <a:pt x="1351" y="296"/>
                  </a:moveTo>
                  <a:cubicBezTo>
                    <a:pt x="1351" y="295"/>
                    <a:pt x="1351" y="293"/>
                    <a:pt x="1350" y="293"/>
                  </a:cubicBezTo>
                  <a:cubicBezTo>
                    <a:pt x="1320" y="252"/>
                    <a:pt x="1281" y="217"/>
                    <a:pt x="1241" y="185"/>
                  </a:cubicBezTo>
                  <a:cubicBezTo>
                    <a:pt x="1236" y="181"/>
                    <a:pt x="1231" y="174"/>
                    <a:pt x="1224" y="173"/>
                  </a:cubicBezTo>
                  <a:cubicBezTo>
                    <a:pt x="1218" y="183"/>
                    <a:pt x="1228" y="188"/>
                    <a:pt x="1233" y="194"/>
                  </a:cubicBezTo>
                  <a:cubicBezTo>
                    <a:pt x="1239" y="201"/>
                    <a:pt x="1244" y="208"/>
                    <a:pt x="1250" y="214"/>
                  </a:cubicBezTo>
                  <a:cubicBezTo>
                    <a:pt x="1267" y="233"/>
                    <a:pt x="1280" y="256"/>
                    <a:pt x="1300" y="274"/>
                  </a:cubicBezTo>
                  <a:cubicBezTo>
                    <a:pt x="1319" y="279"/>
                    <a:pt x="1335" y="288"/>
                    <a:pt x="1351" y="296"/>
                  </a:cubicBezTo>
                  <a:moveTo>
                    <a:pt x="1218" y="184"/>
                  </a:moveTo>
                  <a:cubicBezTo>
                    <a:pt x="1217" y="187"/>
                    <a:pt x="1213" y="188"/>
                    <a:pt x="1211" y="191"/>
                  </a:cubicBezTo>
                  <a:cubicBezTo>
                    <a:pt x="1231" y="205"/>
                    <a:pt x="1249" y="226"/>
                    <a:pt x="1267" y="239"/>
                  </a:cubicBezTo>
                  <a:cubicBezTo>
                    <a:pt x="1250" y="220"/>
                    <a:pt x="1237" y="199"/>
                    <a:pt x="1218" y="184"/>
                  </a:cubicBezTo>
                  <a:close/>
                  <a:moveTo>
                    <a:pt x="207" y="280"/>
                  </a:moveTo>
                  <a:cubicBezTo>
                    <a:pt x="206" y="280"/>
                    <a:pt x="207" y="281"/>
                    <a:pt x="207" y="280"/>
                  </a:cubicBezTo>
                  <a:moveTo>
                    <a:pt x="207" y="280"/>
                  </a:moveTo>
                  <a:cubicBezTo>
                    <a:pt x="225" y="274"/>
                    <a:pt x="241" y="267"/>
                    <a:pt x="260" y="263"/>
                  </a:cubicBezTo>
                  <a:cubicBezTo>
                    <a:pt x="272" y="244"/>
                    <a:pt x="285" y="224"/>
                    <a:pt x="299" y="206"/>
                  </a:cubicBezTo>
                  <a:cubicBezTo>
                    <a:pt x="304" y="200"/>
                    <a:pt x="311" y="196"/>
                    <a:pt x="312" y="189"/>
                  </a:cubicBezTo>
                  <a:cubicBezTo>
                    <a:pt x="306" y="183"/>
                    <a:pt x="301" y="190"/>
                    <a:pt x="297" y="193"/>
                  </a:cubicBezTo>
                  <a:cubicBezTo>
                    <a:pt x="268" y="218"/>
                    <a:pt x="231" y="250"/>
                    <a:pt x="207" y="280"/>
                  </a:cubicBezTo>
                  <a:moveTo>
                    <a:pt x="267" y="192"/>
                  </a:moveTo>
                  <a:cubicBezTo>
                    <a:pt x="266" y="192"/>
                    <a:pt x="266" y="193"/>
                    <a:pt x="266" y="193"/>
                  </a:cubicBezTo>
                  <a:moveTo>
                    <a:pt x="266" y="193"/>
                  </a:moveTo>
                  <a:cubicBezTo>
                    <a:pt x="265" y="193"/>
                    <a:pt x="265" y="194"/>
                    <a:pt x="265" y="194"/>
                  </a:cubicBezTo>
                  <a:moveTo>
                    <a:pt x="265" y="194"/>
                  </a:moveTo>
                  <a:cubicBezTo>
                    <a:pt x="264" y="194"/>
                    <a:pt x="264" y="195"/>
                    <a:pt x="264" y="195"/>
                  </a:cubicBezTo>
                  <a:moveTo>
                    <a:pt x="264" y="195"/>
                  </a:moveTo>
                  <a:cubicBezTo>
                    <a:pt x="263" y="195"/>
                    <a:pt x="263" y="196"/>
                    <a:pt x="263" y="196"/>
                  </a:cubicBezTo>
                  <a:moveTo>
                    <a:pt x="263" y="196"/>
                  </a:moveTo>
                  <a:cubicBezTo>
                    <a:pt x="262" y="196"/>
                    <a:pt x="262" y="197"/>
                    <a:pt x="262" y="197"/>
                  </a:cubicBezTo>
                  <a:moveTo>
                    <a:pt x="262" y="197"/>
                  </a:moveTo>
                  <a:cubicBezTo>
                    <a:pt x="261" y="197"/>
                    <a:pt x="261" y="198"/>
                    <a:pt x="261" y="198"/>
                  </a:cubicBezTo>
                  <a:moveTo>
                    <a:pt x="261" y="198"/>
                  </a:moveTo>
                  <a:cubicBezTo>
                    <a:pt x="222" y="229"/>
                    <a:pt x="189" y="265"/>
                    <a:pt x="159" y="305"/>
                  </a:cubicBezTo>
                  <a:moveTo>
                    <a:pt x="159" y="305"/>
                  </a:moveTo>
                  <a:cubicBezTo>
                    <a:pt x="158" y="305"/>
                    <a:pt x="158" y="305"/>
                    <a:pt x="158" y="306"/>
                  </a:cubicBezTo>
                  <a:moveTo>
                    <a:pt x="158" y="306"/>
                  </a:moveTo>
                  <a:cubicBezTo>
                    <a:pt x="157" y="306"/>
                    <a:pt x="158" y="307"/>
                    <a:pt x="158" y="306"/>
                  </a:cubicBezTo>
                  <a:moveTo>
                    <a:pt x="158" y="306"/>
                  </a:moveTo>
                  <a:cubicBezTo>
                    <a:pt x="159" y="306"/>
                    <a:pt x="159" y="305"/>
                    <a:pt x="159" y="305"/>
                  </a:cubicBezTo>
                  <a:moveTo>
                    <a:pt x="159" y="305"/>
                  </a:moveTo>
                  <a:cubicBezTo>
                    <a:pt x="167" y="301"/>
                    <a:pt x="173" y="295"/>
                    <a:pt x="182" y="292"/>
                  </a:cubicBezTo>
                  <a:cubicBezTo>
                    <a:pt x="205" y="258"/>
                    <a:pt x="232" y="227"/>
                    <a:pt x="261" y="198"/>
                  </a:cubicBezTo>
                  <a:moveTo>
                    <a:pt x="261" y="198"/>
                  </a:moveTo>
                  <a:cubicBezTo>
                    <a:pt x="262" y="198"/>
                    <a:pt x="262" y="198"/>
                    <a:pt x="262" y="197"/>
                  </a:cubicBezTo>
                  <a:moveTo>
                    <a:pt x="262" y="197"/>
                  </a:moveTo>
                  <a:cubicBezTo>
                    <a:pt x="263" y="197"/>
                    <a:pt x="263" y="197"/>
                    <a:pt x="263" y="196"/>
                  </a:cubicBezTo>
                  <a:moveTo>
                    <a:pt x="263" y="196"/>
                  </a:moveTo>
                  <a:cubicBezTo>
                    <a:pt x="264" y="196"/>
                    <a:pt x="264" y="196"/>
                    <a:pt x="264" y="195"/>
                  </a:cubicBezTo>
                  <a:moveTo>
                    <a:pt x="264" y="195"/>
                  </a:moveTo>
                  <a:cubicBezTo>
                    <a:pt x="265" y="195"/>
                    <a:pt x="265" y="195"/>
                    <a:pt x="265" y="194"/>
                  </a:cubicBezTo>
                  <a:moveTo>
                    <a:pt x="265" y="194"/>
                  </a:moveTo>
                  <a:cubicBezTo>
                    <a:pt x="266" y="195"/>
                    <a:pt x="266" y="194"/>
                    <a:pt x="266" y="193"/>
                  </a:cubicBezTo>
                  <a:moveTo>
                    <a:pt x="266" y="193"/>
                  </a:moveTo>
                  <a:cubicBezTo>
                    <a:pt x="266" y="194"/>
                    <a:pt x="267" y="193"/>
                    <a:pt x="267" y="192"/>
                  </a:cubicBezTo>
                  <a:moveTo>
                    <a:pt x="267" y="192"/>
                  </a:moveTo>
                  <a:cubicBezTo>
                    <a:pt x="268" y="192"/>
                    <a:pt x="267" y="191"/>
                    <a:pt x="267" y="192"/>
                  </a:cubicBezTo>
                  <a:moveTo>
                    <a:pt x="265" y="261"/>
                  </a:moveTo>
                  <a:cubicBezTo>
                    <a:pt x="263" y="261"/>
                    <a:pt x="265" y="262"/>
                    <a:pt x="265" y="261"/>
                  </a:cubicBezTo>
                  <a:moveTo>
                    <a:pt x="265" y="261"/>
                  </a:moveTo>
                  <a:cubicBezTo>
                    <a:pt x="274" y="259"/>
                    <a:pt x="281" y="256"/>
                    <a:pt x="291" y="255"/>
                  </a:cubicBezTo>
                  <a:cubicBezTo>
                    <a:pt x="305" y="236"/>
                    <a:pt x="324" y="222"/>
                    <a:pt x="340" y="205"/>
                  </a:cubicBezTo>
                  <a:cubicBezTo>
                    <a:pt x="330" y="202"/>
                    <a:pt x="323" y="196"/>
                    <a:pt x="315" y="192"/>
                  </a:cubicBezTo>
                  <a:cubicBezTo>
                    <a:pt x="296" y="214"/>
                    <a:pt x="279" y="236"/>
                    <a:pt x="265" y="261"/>
                  </a:cubicBezTo>
                  <a:moveTo>
                    <a:pt x="1208" y="192"/>
                  </a:moveTo>
                  <a:cubicBezTo>
                    <a:pt x="1198" y="200"/>
                    <a:pt x="1184" y="204"/>
                    <a:pt x="1173" y="211"/>
                  </a:cubicBezTo>
                  <a:cubicBezTo>
                    <a:pt x="1184" y="223"/>
                    <a:pt x="1187" y="240"/>
                    <a:pt x="1203" y="247"/>
                  </a:cubicBezTo>
                  <a:cubicBezTo>
                    <a:pt x="1215" y="253"/>
                    <a:pt x="1231" y="253"/>
                    <a:pt x="1246" y="257"/>
                  </a:cubicBezTo>
                  <a:cubicBezTo>
                    <a:pt x="1260" y="261"/>
                    <a:pt x="1274" y="266"/>
                    <a:pt x="1287" y="269"/>
                  </a:cubicBezTo>
                  <a:cubicBezTo>
                    <a:pt x="1267" y="238"/>
                    <a:pt x="1237" y="216"/>
                    <a:pt x="1208" y="192"/>
                  </a:cubicBezTo>
                  <a:close/>
                  <a:moveTo>
                    <a:pt x="637" y="198"/>
                  </a:moveTo>
                  <a:cubicBezTo>
                    <a:pt x="636" y="202"/>
                    <a:pt x="630" y="210"/>
                    <a:pt x="633" y="212"/>
                  </a:cubicBezTo>
                  <a:cubicBezTo>
                    <a:pt x="638" y="210"/>
                    <a:pt x="636" y="203"/>
                    <a:pt x="637" y="198"/>
                  </a:cubicBezTo>
                  <a:moveTo>
                    <a:pt x="637" y="198"/>
                  </a:moveTo>
                  <a:cubicBezTo>
                    <a:pt x="640" y="198"/>
                    <a:pt x="636" y="194"/>
                    <a:pt x="637" y="198"/>
                  </a:cubicBezTo>
                  <a:moveTo>
                    <a:pt x="1072" y="226"/>
                  </a:moveTo>
                  <a:cubicBezTo>
                    <a:pt x="1076" y="226"/>
                    <a:pt x="1083" y="228"/>
                    <a:pt x="1085" y="227"/>
                  </a:cubicBezTo>
                  <a:cubicBezTo>
                    <a:pt x="1077" y="219"/>
                    <a:pt x="1070" y="209"/>
                    <a:pt x="1062" y="201"/>
                  </a:cubicBezTo>
                  <a:cubicBezTo>
                    <a:pt x="1065" y="210"/>
                    <a:pt x="1069" y="217"/>
                    <a:pt x="1072" y="226"/>
                  </a:cubicBezTo>
                  <a:close/>
                  <a:moveTo>
                    <a:pt x="342" y="207"/>
                  </a:moveTo>
                  <a:cubicBezTo>
                    <a:pt x="327" y="222"/>
                    <a:pt x="310" y="236"/>
                    <a:pt x="296" y="253"/>
                  </a:cubicBezTo>
                  <a:cubicBezTo>
                    <a:pt x="319" y="247"/>
                    <a:pt x="343" y="243"/>
                    <a:pt x="366" y="239"/>
                  </a:cubicBezTo>
                  <a:cubicBezTo>
                    <a:pt x="370" y="231"/>
                    <a:pt x="374" y="225"/>
                    <a:pt x="377" y="217"/>
                  </a:cubicBezTo>
                  <a:cubicBezTo>
                    <a:pt x="364" y="215"/>
                    <a:pt x="354" y="210"/>
                    <a:pt x="342" y="207"/>
                  </a:cubicBezTo>
                  <a:close/>
                  <a:moveTo>
                    <a:pt x="745" y="212"/>
                  </a:moveTo>
                  <a:cubicBezTo>
                    <a:pt x="745" y="226"/>
                    <a:pt x="744" y="240"/>
                    <a:pt x="743" y="254"/>
                  </a:cubicBezTo>
                  <a:cubicBezTo>
                    <a:pt x="757" y="253"/>
                    <a:pt x="774" y="255"/>
                    <a:pt x="786" y="253"/>
                  </a:cubicBezTo>
                  <a:cubicBezTo>
                    <a:pt x="784" y="241"/>
                    <a:pt x="786" y="224"/>
                    <a:pt x="784" y="212"/>
                  </a:cubicBezTo>
                  <a:cubicBezTo>
                    <a:pt x="773" y="210"/>
                    <a:pt x="756" y="210"/>
                    <a:pt x="745" y="212"/>
                  </a:cubicBezTo>
                  <a:close/>
                  <a:moveTo>
                    <a:pt x="1176" y="220"/>
                  </a:moveTo>
                  <a:cubicBezTo>
                    <a:pt x="1176" y="221"/>
                    <a:pt x="1176" y="221"/>
                    <a:pt x="1177" y="221"/>
                  </a:cubicBezTo>
                  <a:moveTo>
                    <a:pt x="1177" y="221"/>
                  </a:moveTo>
                  <a:cubicBezTo>
                    <a:pt x="1177" y="223"/>
                    <a:pt x="1178" y="221"/>
                    <a:pt x="1177" y="221"/>
                  </a:cubicBezTo>
                  <a:moveTo>
                    <a:pt x="1177" y="221"/>
                  </a:moveTo>
                  <a:cubicBezTo>
                    <a:pt x="1177" y="220"/>
                    <a:pt x="1176" y="220"/>
                    <a:pt x="1176" y="220"/>
                  </a:cubicBezTo>
                  <a:moveTo>
                    <a:pt x="1176" y="220"/>
                  </a:moveTo>
                  <a:cubicBezTo>
                    <a:pt x="1174" y="216"/>
                    <a:pt x="1171" y="207"/>
                    <a:pt x="1166" y="213"/>
                  </a:cubicBezTo>
                  <a:cubicBezTo>
                    <a:pt x="1170" y="214"/>
                    <a:pt x="1172" y="218"/>
                    <a:pt x="1176" y="220"/>
                  </a:cubicBezTo>
                  <a:moveTo>
                    <a:pt x="639" y="214"/>
                  </a:moveTo>
                  <a:cubicBezTo>
                    <a:pt x="637" y="225"/>
                    <a:pt x="635" y="238"/>
                    <a:pt x="633" y="251"/>
                  </a:cubicBezTo>
                  <a:cubicBezTo>
                    <a:pt x="669" y="252"/>
                    <a:pt x="704" y="254"/>
                    <a:pt x="741" y="254"/>
                  </a:cubicBezTo>
                  <a:cubicBezTo>
                    <a:pt x="741" y="239"/>
                    <a:pt x="742" y="225"/>
                    <a:pt x="743" y="212"/>
                  </a:cubicBezTo>
                  <a:cubicBezTo>
                    <a:pt x="707" y="211"/>
                    <a:pt x="673" y="213"/>
                    <a:pt x="639" y="214"/>
                  </a:cubicBezTo>
                  <a:close/>
                  <a:moveTo>
                    <a:pt x="787" y="212"/>
                  </a:moveTo>
                  <a:cubicBezTo>
                    <a:pt x="786" y="227"/>
                    <a:pt x="789" y="239"/>
                    <a:pt x="788" y="254"/>
                  </a:cubicBezTo>
                  <a:cubicBezTo>
                    <a:pt x="815" y="254"/>
                    <a:pt x="840" y="252"/>
                    <a:pt x="867" y="252"/>
                  </a:cubicBezTo>
                  <a:cubicBezTo>
                    <a:pt x="863" y="238"/>
                    <a:pt x="860" y="225"/>
                    <a:pt x="856" y="213"/>
                  </a:cubicBezTo>
                  <a:cubicBezTo>
                    <a:pt x="834" y="212"/>
                    <a:pt x="811" y="211"/>
                    <a:pt x="787" y="212"/>
                  </a:cubicBezTo>
                  <a:close/>
                  <a:moveTo>
                    <a:pt x="870" y="251"/>
                  </a:moveTo>
                  <a:cubicBezTo>
                    <a:pt x="891" y="251"/>
                    <a:pt x="917" y="249"/>
                    <a:pt x="938" y="247"/>
                  </a:cubicBezTo>
                  <a:cubicBezTo>
                    <a:pt x="937" y="236"/>
                    <a:pt x="934" y="227"/>
                    <a:pt x="932" y="216"/>
                  </a:cubicBezTo>
                  <a:cubicBezTo>
                    <a:pt x="909" y="214"/>
                    <a:pt x="884" y="214"/>
                    <a:pt x="861" y="213"/>
                  </a:cubicBezTo>
                  <a:cubicBezTo>
                    <a:pt x="864" y="226"/>
                    <a:pt x="868" y="237"/>
                    <a:pt x="870" y="251"/>
                  </a:cubicBezTo>
                  <a:close/>
                  <a:moveTo>
                    <a:pt x="1190" y="244"/>
                  </a:moveTo>
                  <a:cubicBezTo>
                    <a:pt x="1191" y="246"/>
                    <a:pt x="1191" y="244"/>
                    <a:pt x="1190" y="244"/>
                  </a:cubicBezTo>
                  <a:moveTo>
                    <a:pt x="1190" y="244"/>
                  </a:moveTo>
                  <a:cubicBezTo>
                    <a:pt x="1184" y="231"/>
                    <a:pt x="1173" y="222"/>
                    <a:pt x="1162" y="213"/>
                  </a:cubicBezTo>
                  <a:cubicBezTo>
                    <a:pt x="1143" y="221"/>
                    <a:pt x="1120" y="224"/>
                    <a:pt x="1099" y="230"/>
                  </a:cubicBezTo>
                  <a:cubicBezTo>
                    <a:pt x="1131" y="233"/>
                    <a:pt x="1160" y="239"/>
                    <a:pt x="1190" y="244"/>
                  </a:cubicBezTo>
                  <a:moveTo>
                    <a:pt x="632" y="214"/>
                  </a:moveTo>
                  <a:cubicBezTo>
                    <a:pt x="625" y="223"/>
                    <a:pt x="622" y="237"/>
                    <a:pt x="618" y="250"/>
                  </a:cubicBezTo>
                  <a:cubicBezTo>
                    <a:pt x="622" y="250"/>
                    <a:pt x="626" y="250"/>
                    <a:pt x="630" y="250"/>
                  </a:cubicBezTo>
                  <a:cubicBezTo>
                    <a:pt x="631" y="238"/>
                    <a:pt x="633" y="225"/>
                    <a:pt x="635" y="214"/>
                  </a:cubicBezTo>
                  <a:cubicBezTo>
                    <a:pt x="634" y="214"/>
                    <a:pt x="633" y="214"/>
                    <a:pt x="632" y="214"/>
                  </a:cubicBezTo>
                  <a:close/>
                  <a:moveTo>
                    <a:pt x="515" y="222"/>
                  </a:moveTo>
                  <a:cubicBezTo>
                    <a:pt x="512" y="228"/>
                    <a:pt x="507" y="233"/>
                    <a:pt x="505" y="239"/>
                  </a:cubicBezTo>
                  <a:cubicBezTo>
                    <a:pt x="541" y="243"/>
                    <a:pt x="576" y="248"/>
                    <a:pt x="615" y="249"/>
                  </a:cubicBezTo>
                  <a:cubicBezTo>
                    <a:pt x="619" y="237"/>
                    <a:pt x="623" y="226"/>
                    <a:pt x="628" y="215"/>
                  </a:cubicBezTo>
                  <a:cubicBezTo>
                    <a:pt x="589" y="216"/>
                    <a:pt x="552" y="218"/>
                    <a:pt x="515" y="222"/>
                  </a:cubicBezTo>
                  <a:close/>
                  <a:moveTo>
                    <a:pt x="941" y="247"/>
                  </a:moveTo>
                  <a:cubicBezTo>
                    <a:pt x="956" y="246"/>
                    <a:pt x="972" y="245"/>
                    <a:pt x="986" y="242"/>
                  </a:cubicBezTo>
                  <a:cubicBezTo>
                    <a:pt x="980" y="235"/>
                    <a:pt x="978" y="225"/>
                    <a:pt x="971" y="219"/>
                  </a:cubicBezTo>
                  <a:cubicBezTo>
                    <a:pt x="960" y="218"/>
                    <a:pt x="947" y="217"/>
                    <a:pt x="935" y="216"/>
                  </a:cubicBezTo>
                  <a:cubicBezTo>
                    <a:pt x="936" y="227"/>
                    <a:pt x="939" y="236"/>
                    <a:pt x="941" y="247"/>
                  </a:cubicBezTo>
                  <a:close/>
                  <a:moveTo>
                    <a:pt x="370" y="238"/>
                  </a:moveTo>
                  <a:cubicBezTo>
                    <a:pt x="369" y="238"/>
                    <a:pt x="370" y="239"/>
                    <a:pt x="370" y="238"/>
                  </a:cubicBezTo>
                  <a:moveTo>
                    <a:pt x="370" y="238"/>
                  </a:moveTo>
                  <a:cubicBezTo>
                    <a:pt x="384" y="235"/>
                    <a:pt x="401" y="237"/>
                    <a:pt x="406" y="225"/>
                  </a:cubicBezTo>
                  <a:cubicBezTo>
                    <a:pt x="396" y="224"/>
                    <a:pt x="389" y="220"/>
                    <a:pt x="379" y="219"/>
                  </a:cubicBezTo>
                  <a:cubicBezTo>
                    <a:pt x="377" y="226"/>
                    <a:pt x="372" y="230"/>
                    <a:pt x="370" y="238"/>
                  </a:cubicBezTo>
                  <a:moveTo>
                    <a:pt x="989" y="242"/>
                  </a:moveTo>
                  <a:cubicBezTo>
                    <a:pt x="1017" y="239"/>
                    <a:pt x="1047" y="238"/>
                    <a:pt x="1071" y="230"/>
                  </a:cubicBezTo>
                  <a:cubicBezTo>
                    <a:pt x="1042" y="224"/>
                    <a:pt x="1008" y="222"/>
                    <a:pt x="976" y="219"/>
                  </a:cubicBezTo>
                  <a:cubicBezTo>
                    <a:pt x="980" y="227"/>
                    <a:pt x="984" y="235"/>
                    <a:pt x="989" y="242"/>
                  </a:cubicBezTo>
                  <a:close/>
                  <a:moveTo>
                    <a:pt x="497" y="223"/>
                  </a:moveTo>
                  <a:cubicBezTo>
                    <a:pt x="494" y="227"/>
                    <a:pt x="494" y="233"/>
                    <a:pt x="491" y="238"/>
                  </a:cubicBezTo>
                  <a:cubicBezTo>
                    <a:pt x="495" y="237"/>
                    <a:pt x="497" y="239"/>
                    <a:pt x="502" y="239"/>
                  </a:cubicBezTo>
                  <a:cubicBezTo>
                    <a:pt x="504" y="232"/>
                    <a:pt x="509" y="228"/>
                    <a:pt x="511" y="222"/>
                  </a:cubicBezTo>
                  <a:cubicBezTo>
                    <a:pt x="507" y="223"/>
                    <a:pt x="503" y="224"/>
                    <a:pt x="497" y="223"/>
                  </a:cubicBezTo>
                  <a:close/>
                  <a:moveTo>
                    <a:pt x="1178" y="224"/>
                  </a:moveTo>
                  <a:cubicBezTo>
                    <a:pt x="1177" y="224"/>
                    <a:pt x="1178" y="225"/>
                    <a:pt x="1178" y="224"/>
                  </a:cubicBezTo>
                  <a:close/>
                  <a:moveTo>
                    <a:pt x="445" y="231"/>
                  </a:moveTo>
                  <a:cubicBezTo>
                    <a:pt x="460" y="233"/>
                    <a:pt x="475" y="235"/>
                    <a:pt x="489" y="238"/>
                  </a:cubicBezTo>
                  <a:cubicBezTo>
                    <a:pt x="490" y="232"/>
                    <a:pt x="492" y="229"/>
                    <a:pt x="493" y="224"/>
                  </a:cubicBezTo>
                  <a:cubicBezTo>
                    <a:pt x="477" y="226"/>
                    <a:pt x="459" y="226"/>
                    <a:pt x="445" y="231"/>
                  </a:cubicBezTo>
                  <a:close/>
                  <a:moveTo>
                    <a:pt x="421" y="230"/>
                  </a:moveTo>
                  <a:cubicBezTo>
                    <a:pt x="423" y="230"/>
                    <a:pt x="429" y="229"/>
                    <a:pt x="424" y="229"/>
                  </a:cubicBezTo>
                  <a:cubicBezTo>
                    <a:pt x="419" y="228"/>
                    <a:pt x="414" y="227"/>
                    <a:pt x="409" y="226"/>
                  </a:cubicBezTo>
                  <a:cubicBezTo>
                    <a:pt x="407" y="229"/>
                    <a:pt x="404" y="230"/>
                    <a:pt x="403" y="233"/>
                  </a:cubicBezTo>
                  <a:cubicBezTo>
                    <a:pt x="409" y="232"/>
                    <a:pt x="416" y="231"/>
                    <a:pt x="421" y="230"/>
                  </a:cubicBezTo>
                  <a:close/>
                  <a:moveTo>
                    <a:pt x="1079" y="230"/>
                  </a:moveTo>
                  <a:cubicBezTo>
                    <a:pt x="1078" y="229"/>
                    <a:pt x="1073" y="228"/>
                    <a:pt x="1073" y="230"/>
                  </a:cubicBezTo>
                  <a:cubicBezTo>
                    <a:pt x="1074" y="231"/>
                    <a:pt x="1078" y="232"/>
                    <a:pt x="1079" y="230"/>
                  </a:cubicBezTo>
                  <a:close/>
                  <a:moveTo>
                    <a:pt x="309" y="418"/>
                  </a:moveTo>
                  <a:cubicBezTo>
                    <a:pt x="307" y="419"/>
                    <a:pt x="309" y="419"/>
                    <a:pt x="309" y="418"/>
                  </a:cubicBezTo>
                  <a:moveTo>
                    <a:pt x="309" y="418"/>
                  </a:moveTo>
                  <a:cubicBezTo>
                    <a:pt x="345" y="412"/>
                    <a:pt x="381" y="406"/>
                    <a:pt x="418" y="401"/>
                  </a:cubicBezTo>
                  <a:cubicBezTo>
                    <a:pt x="436" y="359"/>
                    <a:pt x="455" y="318"/>
                    <a:pt x="477" y="281"/>
                  </a:cubicBezTo>
                  <a:cubicBezTo>
                    <a:pt x="479" y="266"/>
                    <a:pt x="484" y="253"/>
                    <a:pt x="488" y="239"/>
                  </a:cubicBezTo>
                  <a:cubicBezTo>
                    <a:pt x="458" y="236"/>
                    <a:pt x="431" y="227"/>
                    <a:pt x="401" y="236"/>
                  </a:cubicBezTo>
                  <a:cubicBezTo>
                    <a:pt x="376" y="263"/>
                    <a:pt x="355" y="294"/>
                    <a:pt x="333" y="324"/>
                  </a:cubicBezTo>
                  <a:cubicBezTo>
                    <a:pt x="324" y="355"/>
                    <a:pt x="314" y="384"/>
                    <a:pt x="309" y="418"/>
                  </a:cubicBezTo>
                  <a:moveTo>
                    <a:pt x="1092" y="232"/>
                  </a:moveTo>
                  <a:cubicBezTo>
                    <a:pt x="1137" y="288"/>
                    <a:pt x="1175" y="350"/>
                    <a:pt x="1208" y="417"/>
                  </a:cubicBezTo>
                  <a:cubicBezTo>
                    <a:pt x="1224" y="419"/>
                    <a:pt x="1240" y="426"/>
                    <a:pt x="1256" y="425"/>
                  </a:cubicBezTo>
                  <a:cubicBezTo>
                    <a:pt x="1244" y="360"/>
                    <a:pt x="1220" y="299"/>
                    <a:pt x="1192" y="247"/>
                  </a:cubicBezTo>
                  <a:cubicBezTo>
                    <a:pt x="1159" y="242"/>
                    <a:pt x="1128" y="235"/>
                    <a:pt x="1092" y="232"/>
                  </a:cubicBezTo>
                  <a:moveTo>
                    <a:pt x="1092" y="232"/>
                  </a:moveTo>
                  <a:cubicBezTo>
                    <a:pt x="1092" y="230"/>
                    <a:pt x="1091" y="232"/>
                    <a:pt x="1092" y="232"/>
                  </a:cubicBezTo>
                  <a:moveTo>
                    <a:pt x="1104" y="252"/>
                  </a:moveTo>
                  <a:cubicBezTo>
                    <a:pt x="1096" y="241"/>
                    <a:pt x="1089" y="225"/>
                    <a:pt x="1075" y="235"/>
                  </a:cubicBezTo>
                  <a:cubicBezTo>
                    <a:pt x="1096" y="285"/>
                    <a:pt x="1109" y="342"/>
                    <a:pt x="1119" y="403"/>
                  </a:cubicBezTo>
                  <a:cubicBezTo>
                    <a:pt x="1148" y="406"/>
                    <a:pt x="1178" y="413"/>
                    <a:pt x="1205" y="415"/>
                  </a:cubicBezTo>
                  <a:cubicBezTo>
                    <a:pt x="1178" y="360"/>
                    <a:pt x="1141" y="300"/>
                    <a:pt x="1104" y="252"/>
                  </a:cubicBezTo>
                  <a:close/>
                  <a:moveTo>
                    <a:pt x="990" y="245"/>
                  </a:moveTo>
                  <a:cubicBezTo>
                    <a:pt x="1015" y="293"/>
                    <a:pt x="1038" y="342"/>
                    <a:pt x="1057" y="395"/>
                  </a:cubicBezTo>
                  <a:cubicBezTo>
                    <a:pt x="1077" y="398"/>
                    <a:pt x="1097" y="399"/>
                    <a:pt x="1116" y="403"/>
                  </a:cubicBezTo>
                  <a:cubicBezTo>
                    <a:pt x="1108" y="349"/>
                    <a:pt x="1096" y="297"/>
                    <a:pt x="1080" y="252"/>
                  </a:cubicBezTo>
                  <a:cubicBezTo>
                    <a:pt x="1078" y="246"/>
                    <a:pt x="1076" y="238"/>
                    <a:pt x="1070" y="235"/>
                  </a:cubicBezTo>
                  <a:cubicBezTo>
                    <a:pt x="1044" y="239"/>
                    <a:pt x="1018" y="243"/>
                    <a:pt x="990" y="245"/>
                  </a:cubicBezTo>
                  <a:close/>
                  <a:moveTo>
                    <a:pt x="368" y="240"/>
                  </a:moveTo>
                  <a:cubicBezTo>
                    <a:pt x="357" y="263"/>
                    <a:pt x="345" y="288"/>
                    <a:pt x="339" y="312"/>
                  </a:cubicBezTo>
                  <a:cubicBezTo>
                    <a:pt x="353" y="289"/>
                    <a:pt x="373" y="265"/>
                    <a:pt x="390" y="245"/>
                  </a:cubicBezTo>
                  <a:cubicBezTo>
                    <a:pt x="392" y="243"/>
                    <a:pt x="395" y="239"/>
                    <a:pt x="394" y="237"/>
                  </a:cubicBezTo>
                  <a:cubicBezTo>
                    <a:pt x="386" y="238"/>
                    <a:pt x="378" y="240"/>
                    <a:pt x="368" y="240"/>
                  </a:cubicBezTo>
                  <a:close/>
                  <a:moveTo>
                    <a:pt x="483" y="268"/>
                  </a:moveTo>
                  <a:cubicBezTo>
                    <a:pt x="480" y="268"/>
                    <a:pt x="484" y="272"/>
                    <a:pt x="483" y="268"/>
                  </a:cubicBezTo>
                  <a:moveTo>
                    <a:pt x="483" y="268"/>
                  </a:moveTo>
                  <a:cubicBezTo>
                    <a:pt x="489" y="260"/>
                    <a:pt x="494" y="251"/>
                    <a:pt x="499" y="241"/>
                  </a:cubicBezTo>
                  <a:cubicBezTo>
                    <a:pt x="496" y="241"/>
                    <a:pt x="494" y="240"/>
                    <a:pt x="490" y="240"/>
                  </a:cubicBezTo>
                  <a:cubicBezTo>
                    <a:pt x="488" y="250"/>
                    <a:pt x="484" y="258"/>
                    <a:pt x="483" y="268"/>
                  </a:cubicBezTo>
                  <a:moveTo>
                    <a:pt x="327" y="249"/>
                  </a:moveTo>
                  <a:cubicBezTo>
                    <a:pt x="315" y="252"/>
                    <a:pt x="301" y="252"/>
                    <a:pt x="294" y="256"/>
                  </a:cubicBezTo>
                  <a:cubicBezTo>
                    <a:pt x="288" y="259"/>
                    <a:pt x="279" y="270"/>
                    <a:pt x="273" y="277"/>
                  </a:cubicBezTo>
                  <a:cubicBezTo>
                    <a:pt x="242" y="313"/>
                    <a:pt x="211" y="348"/>
                    <a:pt x="198" y="402"/>
                  </a:cubicBezTo>
                  <a:cubicBezTo>
                    <a:pt x="222" y="411"/>
                    <a:pt x="245" y="420"/>
                    <a:pt x="271" y="426"/>
                  </a:cubicBezTo>
                  <a:cubicBezTo>
                    <a:pt x="285" y="399"/>
                    <a:pt x="300" y="372"/>
                    <a:pt x="316" y="347"/>
                  </a:cubicBezTo>
                  <a:cubicBezTo>
                    <a:pt x="321" y="339"/>
                    <a:pt x="328" y="330"/>
                    <a:pt x="332" y="322"/>
                  </a:cubicBezTo>
                  <a:cubicBezTo>
                    <a:pt x="344" y="296"/>
                    <a:pt x="348" y="268"/>
                    <a:pt x="365" y="243"/>
                  </a:cubicBezTo>
                  <a:cubicBezTo>
                    <a:pt x="364" y="243"/>
                    <a:pt x="365" y="241"/>
                    <a:pt x="364" y="241"/>
                  </a:cubicBezTo>
                  <a:cubicBezTo>
                    <a:pt x="353" y="243"/>
                    <a:pt x="340" y="246"/>
                    <a:pt x="327" y="249"/>
                  </a:cubicBezTo>
                  <a:close/>
                  <a:moveTo>
                    <a:pt x="504" y="242"/>
                  </a:moveTo>
                  <a:cubicBezTo>
                    <a:pt x="472" y="274"/>
                    <a:pt x="465" y="338"/>
                    <a:pt x="457" y="396"/>
                  </a:cubicBezTo>
                  <a:cubicBezTo>
                    <a:pt x="495" y="392"/>
                    <a:pt x="535" y="389"/>
                    <a:pt x="575" y="385"/>
                  </a:cubicBezTo>
                  <a:cubicBezTo>
                    <a:pt x="587" y="340"/>
                    <a:pt x="599" y="294"/>
                    <a:pt x="614" y="252"/>
                  </a:cubicBezTo>
                  <a:cubicBezTo>
                    <a:pt x="576" y="250"/>
                    <a:pt x="540" y="246"/>
                    <a:pt x="504" y="242"/>
                  </a:cubicBezTo>
                  <a:close/>
                  <a:moveTo>
                    <a:pt x="1194" y="244"/>
                  </a:moveTo>
                  <a:cubicBezTo>
                    <a:pt x="1194" y="245"/>
                    <a:pt x="1194" y="245"/>
                    <a:pt x="1195" y="245"/>
                  </a:cubicBezTo>
                  <a:moveTo>
                    <a:pt x="1195" y="245"/>
                  </a:moveTo>
                  <a:cubicBezTo>
                    <a:pt x="1196" y="247"/>
                    <a:pt x="1196" y="245"/>
                    <a:pt x="1195" y="245"/>
                  </a:cubicBezTo>
                  <a:moveTo>
                    <a:pt x="1195" y="245"/>
                  </a:moveTo>
                  <a:cubicBezTo>
                    <a:pt x="1195" y="244"/>
                    <a:pt x="1195" y="244"/>
                    <a:pt x="1194" y="244"/>
                  </a:cubicBezTo>
                  <a:moveTo>
                    <a:pt x="1194" y="244"/>
                  </a:moveTo>
                  <a:cubicBezTo>
                    <a:pt x="1193" y="243"/>
                    <a:pt x="1193" y="244"/>
                    <a:pt x="1194" y="244"/>
                  </a:cubicBezTo>
                  <a:moveTo>
                    <a:pt x="942" y="250"/>
                  </a:moveTo>
                  <a:cubicBezTo>
                    <a:pt x="949" y="294"/>
                    <a:pt x="955" y="339"/>
                    <a:pt x="960" y="386"/>
                  </a:cubicBezTo>
                  <a:cubicBezTo>
                    <a:pt x="991" y="389"/>
                    <a:pt x="1024" y="391"/>
                    <a:pt x="1054" y="395"/>
                  </a:cubicBezTo>
                  <a:cubicBezTo>
                    <a:pt x="1035" y="342"/>
                    <a:pt x="1013" y="293"/>
                    <a:pt x="988" y="246"/>
                  </a:cubicBezTo>
                  <a:cubicBezTo>
                    <a:pt x="972" y="247"/>
                    <a:pt x="957" y="249"/>
                    <a:pt x="942" y="250"/>
                  </a:cubicBezTo>
                  <a:close/>
                  <a:moveTo>
                    <a:pt x="1259" y="424"/>
                  </a:moveTo>
                  <a:cubicBezTo>
                    <a:pt x="1279" y="419"/>
                    <a:pt x="1296" y="412"/>
                    <a:pt x="1314" y="407"/>
                  </a:cubicBezTo>
                  <a:cubicBezTo>
                    <a:pt x="1282" y="347"/>
                    <a:pt x="1242" y="296"/>
                    <a:pt x="1198" y="249"/>
                  </a:cubicBezTo>
                  <a:cubicBezTo>
                    <a:pt x="1197" y="249"/>
                    <a:pt x="1196" y="249"/>
                    <a:pt x="1196" y="250"/>
                  </a:cubicBezTo>
                  <a:cubicBezTo>
                    <a:pt x="1224" y="301"/>
                    <a:pt x="1245" y="359"/>
                    <a:pt x="1259" y="424"/>
                  </a:cubicBezTo>
                  <a:close/>
                  <a:moveTo>
                    <a:pt x="871" y="255"/>
                  </a:moveTo>
                  <a:cubicBezTo>
                    <a:pt x="883" y="296"/>
                    <a:pt x="891" y="339"/>
                    <a:pt x="899" y="383"/>
                  </a:cubicBezTo>
                  <a:cubicBezTo>
                    <a:pt x="918" y="384"/>
                    <a:pt x="938" y="384"/>
                    <a:pt x="957" y="386"/>
                  </a:cubicBezTo>
                  <a:cubicBezTo>
                    <a:pt x="953" y="345"/>
                    <a:pt x="948" y="301"/>
                    <a:pt x="942" y="264"/>
                  </a:cubicBezTo>
                  <a:cubicBezTo>
                    <a:pt x="941" y="260"/>
                    <a:pt x="941" y="252"/>
                    <a:pt x="936" y="250"/>
                  </a:cubicBezTo>
                  <a:cubicBezTo>
                    <a:pt x="915" y="253"/>
                    <a:pt x="892" y="252"/>
                    <a:pt x="871" y="255"/>
                  </a:cubicBezTo>
                  <a:close/>
                  <a:moveTo>
                    <a:pt x="1317" y="405"/>
                  </a:moveTo>
                  <a:cubicBezTo>
                    <a:pt x="1328" y="400"/>
                    <a:pt x="1340" y="395"/>
                    <a:pt x="1350" y="388"/>
                  </a:cubicBezTo>
                  <a:cubicBezTo>
                    <a:pt x="1332" y="347"/>
                    <a:pt x="1314" y="307"/>
                    <a:pt x="1289" y="273"/>
                  </a:cubicBezTo>
                  <a:cubicBezTo>
                    <a:pt x="1263" y="264"/>
                    <a:pt x="1231" y="255"/>
                    <a:pt x="1204" y="251"/>
                  </a:cubicBezTo>
                  <a:cubicBezTo>
                    <a:pt x="1247" y="297"/>
                    <a:pt x="1284" y="348"/>
                    <a:pt x="1317" y="405"/>
                  </a:cubicBezTo>
                  <a:close/>
                  <a:moveTo>
                    <a:pt x="616" y="253"/>
                  </a:moveTo>
                  <a:cubicBezTo>
                    <a:pt x="602" y="296"/>
                    <a:pt x="589" y="340"/>
                    <a:pt x="578" y="385"/>
                  </a:cubicBezTo>
                  <a:cubicBezTo>
                    <a:pt x="591" y="385"/>
                    <a:pt x="603" y="384"/>
                    <a:pt x="617" y="383"/>
                  </a:cubicBezTo>
                  <a:cubicBezTo>
                    <a:pt x="619" y="338"/>
                    <a:pt x="624" y="295"/>
                    <a:pt x="630" y="253"/>
                  </a:cubicBezTo>
                  <a:cubicBezTo>
                    <a:pt x="625" y="254"/>
                    <a:pt x="618" y="252"/>
                    <a:pt x="616" y="253"/>
                  </a:cubicBezTo>
                  <a:close/>
                  <a:moveTo>
                    <a:pt x="632" y="256"/>
                  </a:moveTo>
                  <a:cubicBezTo>
                    <a:pt x="628" y="298"/>
                    <a:pt x="623" y="339"/>
                    <a:pt x="621" y="383"/>
                  </a:cubicBezTo>
                  <a:cubicBezTo>
                    <a:pt x="658" y="381"/>
                    <a:pt x="697" y="381"/>
                    <a:pt x="735" y="380"/>
                  </a:cubicBezTo>
                  <a:cubicBezTo>
                    <a:pt x="737" y="339"/>
                    <a:pt x="739" y="298"/>
                    <a:pt x="740" y="257"/>
                  </a:cubicBezTo>
                  <a:cubicBezTo>
                    <a:pt x="704" y="257"/>
                    <a:pt x="670" y="255"/>
                    <a:pt x="634" y="254"/>
                  </a:cubicBezTo>
                  <a:cubicBezTo>
                    <a:pt x="634" y="252"/>
                    <a:pt x="632" y="254"/>
                    <a:pt x="632" y="256"/>
                  </a:cubicBezTo>
                  <a:close/>
                  <a:moveTo>
                    <a:pt x="788" y="257"/>
                  </a:moveTo>
                  <a:cubicBezTo>
                    <a:pt x="789" y="297"/>
                    <a:pt x="790" y="338"/>
                    <a:pt x="790" y="380"/>
                  </a:cubicBezTo>
                  <a:cubicBezTo>
                    <a:pt x="825" y="380"/>
                    <a:pt x="860" y="381"/>
                    <a:pt x="894" y="383"/>
                  </a:cubicBezTo>
                  <a:cubicBezTo>
                    <a:pt x="888" y="338"/>
                    <a:pt x="878" y="296"/>
                    <a:pt x="868" y="255"/>
                  </a:cubicBezTo>
                  <a:cubicBezTo>
                    <a:pt x="841" y="255"/>
                    <a:pt x="815" y="257"/>
                    <a:pt x="788" y="257"/>
                  </a:cubicBezTo>
                  <a:close/>
                  <a:moveTo>
                    <a:pt x="744" y="257"/>
                  </a:moveTo>
                  <a:cubicBezTo>
                    <a:pt x="740" y="296"/>
                    <a:pt x="740" y="339"/>
                    <a:pt x="738" y="380"/>
                  </a:cubicBezTo>
                  <a:cubicBezTo>
                    <a:pt x="755" y="380"/>
                    <a:pt x="771" y="380"/>
                    <a:pt x="788" y="380"/>
                  </a:cubicBezTo>
                  <a:cubicBezTo>
                    <a:pt x="788" y="338"/>
                    <a:pt x="786" y="298"/>
                    <a:pt x="786" y="257"/>
                  </a:cubicBezTo>
                  <a:cubicBezTo>
                    <a:pt x="772" y="257"/>
                    <a:pt x="758" y="257"/>
                    <a:pt x="744" y="257"/>
                  </a:cubicBezTo>
                  <a:close/>
                  <a:moveTo>
                    <a:pt x="286" y="259"/>
                  </a:moveTo>
                  <a:cubicBezTo>
                    <a:pt x="277" y="260"/>
                    <a:pt x="270" y="263"/>
                    <a:pt x="262" y="264"/>
                  </a:cubicBezTo>
                  <a:cubicBezTo>
                    <a:pt x="249" y="285"/>
                    <a:pt x="237" y="306"/>
                    <a:pt x="227" y="329"/>
                  </a:cubicBezTo>
                  <a:moveTo>
                    <a:pt x="227" y="329"/>
                  </a:moveTo>
                  <a:cubicBezTo>
                    <a:pt x="226" y="329"/>
                    <a:pt x="227" y="330"/>
                    <a:pt x="226" y="331"/>
                  </a:cubicBezTo>
                  <a:moveTo>
                    <a:pt x="226" y="331"/>
                  </a:moveTo>
                  <a:cubicBezTo>
                    <a:pt x="225" y="331"/>
                    <a:pt x="226" y="332"/>
                    <a:pt x="226" y="331"/>
                  </a:cubicBezTo>
                  <a:moveTo>
                    <a:pt x="226" y="331"/>
                  </a:moveTo>
                  <a:cubicBezTo>
                    <a:pt x="227" y="331"/>
                    <a:pt x="227" y="330"/>
                    <a:pt x="227" y="329"/>
                  </a:cubicBezTo>
                  <a:moveTo>
                    <a:pt x="286" y="259"/>
                  </a:moveTo>
                  <a:cubicBezTo>
                    <a:pt x="266" y="281"/>
                    <a:pt x="246" y="305"/>
                    <a:pt x="227" y="329"/>
                  </a:cubicBezTo>
                  <a:moveTo>
                    <a:pt x="286" y="259"/>
                  </a:moveTo>
                  <a:cubicBezTo>
                    <a:pt x="287" y="258"/>
                    <a:pt x="286" y="258"/>
                    <a:pt x="286" y="259"/>
                  </a:cubicBezTo>
                  <a:moveTo>
                    <a:pt x="257" y="266"/>
                  </a:moveTo>
                  <a:cubicBezTo>
                    <a:pt x="237" y="271"/>
                    <a:pt x="219" y="278"/>
                    <a:pt x="201" y="286"/>
                  </a:cubicBezTo>
                  <a:cubicBezTo>
                    <a:pt x="180" y="309"/>
                    <a:pt x="160" y="334"/>
                    <a:pt x="143" y="361"/>
                  </a:cubicBezTo>
                  <a:cubicBezTo>
                    <a:pt x="152" y="377"/>
                    <a:pt x="168" y="386"/>
                    <a:pt x="184" y="394"/>
                  </a:cubicBezTo>
                  <a:cubicBezTo>
                    <a:pt x="194" y="377"/>
                    <a:pt x="205" y="359"/>
                    <a:pt x="218" y="344"/>
                  </a:cubicBezTo>
                  <a:cubicBezTo>
                    <a:pt x="228" y="316"/>
                    <a:pt x="243" y="291"/>
                    <a:pt x="257" y="266"/>
                  </a:cubicBezTo>
                  <a:moveTo>
                    <a:pt x="257" y="266"/>
                  </a:moveTo>
                  <a:cubicBezTo>
                    <a:pt x="258" y="266"/>
                    <a:pt x="257" y="265"/>
                    <a:pt x="257" y="266"/>
                  </a:cubicBezTo>
                  <a:moveTo>
                    <a:pt x="1292" y="270"/>
                  </a:moveTo>
                  <a:cubicBezTo>
                    <a:pt x="1293" y="272"/>
                    <a:pt x="1293" y="270"/>
                    <a:pt x="1292" y="270"/>
                  </a:cubicBezTo>
                  <a:moveTo>
                    <a:pt x="1292" y="270"/>
                  </a:moveTo>
                  <a:cubicBezTo>
                    <a:pt x="1291" y="269"/>
                    <a:pt x="1291" y="270"/>
                    <a:pt x="1292" y="270"/>
                  </a:cubicBezTo>
                  <a:moveTo>
                    <a:pt x="1295" y="275"/>
                  </a:moveTo>
                  <a:cubicBezTo>
                    <a:pt x="1316" y="310"/>
                    <a:pt x="1336" y="347"/>
                    <a:pt x="1351" y="387"/>
                  </a:cubicBezTo>
                  <a:cubicBezTo>
                    <a:pt x="1360" y="383"/>
                    <a:pt x="1368" y="378"/>
                    <a:pt x="1373" y="371"/>
                  </a:cubicBezTo>
                  <a:cubicBezTo>
                    <a:pt x="1349" y="337"/>
                    <a:pt x="1324" y="306"/>
                    <a:pt x="1298" y="275"/>
                  </a:cubicBezTo>
                  <a:cubicBezTo>
                    <a:pt x="1297" y="275"/>
                    <a:pt x="1296" y="275"/>
                    <a:pt x="1295" y="275"/>
                  </a:cubicBezTo>
                  <a:moveTo>
                    <a:pt x="1295" y="275"/>
                  </a:moveTo>
                  <a:cubicBezTo>
                    <a:pt x="1294" y="274"/>
                    <a:pt x="1294" y="275"/>
                    <a:pt x="1295" y="275"/>
                  </a:cubicBezTo>
                  <a:moveTo>
                    <a:pt x="1375" y="370"/>
                  </a:moveTo>
                  <a:cubicBezTo>
                    <a:pt x="1380" y="364"/>
                    <a:pt x="1385" y="359"/>
                    <a:pt x="1387" y="350"/>
                  </a:cubicBezTo>
                  <a:cubicBezTo>
                    <a:pt x="1378" y="334"/>
                    <a:pt x="1367" y="319"/>
                    <a:pt x="1357" y="303"/>
                  </a:cubicBezTo>
                  <a:cubicBezTo>
                    <a:pt x="1341" y="294"/>
                    <a:pt x="1322" y="283"/>
                    <a:pt x="1303" y="279"/>
                  </a:cubicBezTo>
                  <a:cubicBezTo>
                    <a:pt x="1330" y="307"/>
                    <a:pt x="1352" y="339"/>
                    <a:pt x="1375" y="370"/>
                  </a:cubicBezTo>
                  <a:close/>
                  <a:moveTo>
                    <a:pt x="194" y="289"/>
                  </a:moveTo>
                  <a:cubicBezTo>
                    <a:pt x="177" y="295"/>
                    <a:pt x="173" y="313"/>
                    <a:pt x="164" y="326"/>
                  </a:cubicBezTo>
                  <a:moveTo>
                    <a:pt x="164" y="326"/>
                  </a:moveTo>
                  <a:cubicBezTo>
                    <a:pt x="163" y="326"/>
                    <a:pt x="163" y="326"/>
                    <a:pt x="163" y="327"/>
                  </a:cubicBezTo>
                  <a:moveTo>
                    <a:pt x="163" y="327"/>
                  </a:moveTo>
                  <a:cubicBezTo>
                    <a:pt x="162" y="327"/>
                    <a:pt x="162" y="328"/>
                    <a:pt x="162" y="329"/>
                  </a:cubicBezTo>
                  <a:moveTo>
                    <a:pt x="162" y="329"/>
                  </a:moveTo>
                  <a:cubicBezTo>
                    <a:pt x="161" y="329"/>
                    <a:pt x="162" y="330"/>
                    <a:pt x="162" y="329"/>
                  </a:cubicBezTo>
                  <a:moveTo>
                    <a:pt x="162" y="329"/>
                  </a:moveTo>
                  <a:cubicBezTo>
                    <a:pt x="163" y="329"/>
                    <a:pt x="163" y="328"/>
                    <a:pt x="163" y="327"/>
                  </a:cubicBezTo>
                  <a:moveTo>
                    <a:pt x="163" y="327"/>
                  </a:moveTo>
                  <a:cubicBezTo>
                    <a:pt x="164" y="327"/>
                    <a:pt x="164" y="326"/>
                    <a:pt x="164" y="326"/>
                  </a:cubicBezTo>
                  <a:moveTo>
                    <a:pt x="164" y="326"/>
                  </a:moveTo>
                  <a:cubicBezTo>
                    <a:pt x="174" y="314"/>
                    <a:pt x="184" y="302"/>
                    <a:pt x="194" y="289"/>
                  </a:cubicBezTo>
                  <a:moveTo>
                    <a:pt x="194" y="289"/>
                  </a:moveTo>
                  <a:cubicBezTo>
                    <a:pt x="195" y="289"/>
                    <a:pt x="194" y="288"/>
                    <a:pt x="194" y="289"/>
                  </a:cubicBezTo>
                  <a:moveTo>
                    <a:pt x="472" y="295"/>
                  </a:moveTo>
                  <a:cubicBezTo>
                    <a:pt x="472" y="295"/>
                    <a:pt x="471" y="295"/>
                    <a:pt x="471" y="295"/>
                  </a:cubicBezTo>
                  <a:cubicBezTo>
                    <a:pt x="454" y="329"/>
                    <a:pt x="436" y="362"/>
                    <a:pt x="422" y="400"/>
                  </a:cubicBezTo>
                  <a:moveTo>
                    <a:pt x="422" y="400"/>
                  </a:moveTo>
                  <a:cubicBezTo>
                    <a:pt x="421" y="400"/>
                    <a:pt x="422" y="401"/>
                    <a:pt x="422" y="400"/>
                  </a:cubicBezTo>
                  <a:moveTo>
                    <a:pt x="422" y="400"/>
                  </a:moveTo>
                  <a:cubicBezTo>
                    <a:pt x="434" y="400"/>
                    <a:pt x="442" y="397"/>
                    <a:pt x="454" y="397"/>
                  </a:cubicBezTo>
                  <a:cubicBezTo>
                    <a:pt x="458" y="361"/>
                    <a:pt x="466" y="329"/>
                    <a:pt x="472" y="295"/>
                  </a:cubicBezTo>
                  <a:moveTo>
                    <a:pt x="472" y="295"/>
                  </a:moveTo>
                  <a:cubicBezTo>
                    <a:pt x="475" y="295"/>
                    <a:pt x="471" y="291"/>
                    <a:pt x="472" y="295"/>
                  </a:cubicBezTo>
                  <a:moveTo>
                    <a:pt x="178" y="297"/>
                  </a:moveTo>
                  <a:cubicBezTo>
                    <a:pt x="158" y="308"/>
                    <a:pt x="126" y="328"/>
                    <a:pt x="141" y="359"/>
                  </a:cubicBezTo>
                  <a:cubicBezTo>
                    <a:pt x="153" y="338"/>
                    <a:pt x="165" y="317"/>
                    <a:pt x="178" y="297"/>
                  </a:cubicBezTo>
                  <a:moveTo>
                    <a:pt x="178" y="297"/>
                  </a:moveTo>
                  <a:cubicBezTo>
                    <a:pt x="180" y="296"/>
                    <a:pt x="178" y="296"/>
                    <a:pt x="178" y="297"/>
                  </a:cubicBezTo>
                  <a:moveTo>
                    <a:pt x="1364" y="309"/>
                  </a:moveTo>
                  <a:cubicBezTo>
                    <a:pt x="1364" y="309"/>
                    <a:pt x="1364" y="310"/>
                    <a:pt x="1365" y="310"/>
                  </a:cubicBezTo>
                  <a:moveTo>
                    <a:pt x="1365" y="310"/>
                  </a:moveTo>
                  <a:cubicBezTo>
                    <a:pt x="1365" y="310"/>
                    <a:pt x="1365" y="310"/>
                    <a:pt x="1366" y="311"/>
                  </a:cubicBezTo>
                  <a:moveTo>
                    <a:pt x="1366" y="311"/>
                  </a:moveTo>
                  <a:cubicBezTo>
                    <a:pt x="1366" y="312"/>
                    <a:pt x="1366" y="312"/>
                    <a:pt x="1367" y="312"/>
                  </a:cubicBezTo>
                  <a:moveTo>
                    <a:pt x="1367" y="312"/>
                  </a:moveTo>
                  <a:cubicBezTo>
                    <a:pt x="1367" y="313"/>
                    <a:pt x="1367" y="313"/>
                    <a:pt x="1368" y="313"/>
                  </a:cubicBezTo>
                  <a:moveTo>
                    <a:pt x="1368" y="313"/>
                  </a:moveTo>
                  <a:cubicBezTo>
                    <a:pt x="1374" y="324"/>
                    <a:pt x="1380" y="335"/>
                    <a:pt x="1388" y="345"/>
                  </a:cubicBezTo>
                  <a:cubicBezTo>
                    <a:pt x="1386" y="330"/>
                    <a:pt x="1375" y="324"/>
                    <a:pt x="1368" y="313"/>
                  </a:cubicBezTo>
                  <a:moveTo>
                    <a:pt x="1368" y="313"/>
                  </a:moveTo>
                  <a:cubicBezTo>
                    <a:pt x="1368" y="313"/>
                    <a:pt x="1367" y="312"/>
                    <a:pt x="1367" y="312"/>
                  </a:cubicBezTo>
                  <a:moveTo>
                    <a:pt x="1367" y="312"/>
                  </a:moveTo>
                  <a:cubicBezTo>
                    <a:pt x="1367" y="311"/>
                    <a:pt x="1367" y="311"/>
                    <a:pt x="1366" y="311"/>
                  </a:cubicBezTo>
                  <a:moveTo>
                    <a:pt x="1366" y="311"/>
                  </a:moveTo>
                  <a:cubicBezTo>
                    <a:pt x="1366" y="310"/>
                    <a:pt x="1365" y="310"/>
                    <a:pt x="1365" y="310"/>
                  </a:cubicBezTo>
                  <a:moveTo>
                    <a:pt x="1365" y="310"/>
                  </a:moveTo>
                  <a:cubicBezTo>
                    <a:pt x="1365" y="309"/>
                    <a:pt x="1365" y="309"/>
                    <a:pt x="1364" y="309"/>
                  </a:cubicBezTo>
                  <a:moveTo>
                    <a:pt x="1364" y="309"/>
                  </a:moveTo>
                  <a:cubicBezTo>
                    <a:pt x="1363" y="307"/>
                    <a:pt x="1363" y="309"/>
                    <a:pt x="1364" y="309"/>
                  </a:cubicBezTo>
                  <a:moveTo>
                    <a:pt x="1379" y="323"/>
                  </a:moveTo>
                  <a:cubicBezTo>
                    <a:pt x="1380" y="324"/>
                    <a:pt x="1380" y="323"/>
                    <a:pt x="1379" y="323"/>
                  </a:cubicBezTo>
                  <a:moveTo>
                    <a:pt x="1379" y="323"/>
                  </a:moveTo>
                  <a:cubicBezTo>
                    <a:pt x="1379" y="322"/>
                    <a:pt x="1378" y="323"/>
                    <a:pt x="1379" y="323"/>
                  </a:cubicBezTo>
                  <a:moveTo>
                    <a:pt x="160" y="332"/>
                  </a:moveTo>
                  <a:cubicBezTo>
                    <a:pt x="159" y="332"/>
                    <a:pt x="160" y="333"/>
                    <a:pt x="160" y="332"/>
                  </a:cubicBezTo>
                  <a:moveTo>
                    <a:pt x="160" y="332"/>
                  </a:moveTo>
                  <a:cubicBezTo>
                    <a:pt x="161" y="331"/>
                    <a:pt x="160" y="330"/>
                    <a:pt x="160" y="332"/>
                  </a:cubicBezTo>
                  <a:moveTo>
                    <a:pt x="224" y="334"/>
                  </a:moveTo>
                  <a:cubicBezTo>
                    <a:pt x="224" y="333"/>
                    <a:pt x="225" y="334"/>
                    <a:pt x="224" y="334"/>
                  </a:cubicBezTo>
                  <a:close/>
                  <a:moveTo>
                    <a:pt x="326" y="336"/>
                  </a:moveTo>
                  <a:cubicBezTo>
                    <a:pt x="307" y="364"/>
                    <a:pt x="290" y="395"/>
                    <a:pt x="274" y="426"/>
                  </a:cubicBezTo>
                  <a:cubicBezTo>
                    <a:pt x="285" y="423"/>
                    <a:pt x="296" y="421"/>
                    <a:pt x="306" y="419"/>
                  </a:cubicBezTo>
                  <a:cubicBezTo>
                    <a:pt x="311" y="390"/>
                    <a:pt x="319" y="364"/>
                    <a:pt x="326" y="336"/>
                  </a:cubicBezTo>
                  <a:moveTo>
                    <a:pt x="326" y="336"/>
                  </a:moveTo>
                  <a:cubicBezTo>
                    <a:pt x="329" y="336"/>
                    <a:pt x="325" y="332"/>
                    <a:pt x="326" y="336"/>
                  </a:cubicBezTo>
                  <a:moveTo>
                    <a:pt x="44" y="524"/>
                  </a:moveTo>
                  <a:cubicBezTo>
                    <a:pt x="49" y="523"/>
                    <a:pt x="54" y="514"/>
                    <a:pt x="59" y="510"/>
                  </a:cubicBezTo>
                  <a:cubicBezTo>
                    <a:pt x="80" y="455"/>
                    <a:pt x="109" y="407"/>
                    <a:pt x="139" y="360"/>
                  </a:cubicBezTo>
                  <a:cubicBezTo>
                    <a:pt x="134" y="356"/>
                    <a:pt x="135" y="347"/>
                    <a:pt x="133" y="339"/>
                  </a:cubicBezTo>
                  <a:cubicBezTo>
                    <a:pt x="97" y="394"/>
                    <a:pt x="66" y="454"/>
                    <a:pt x="44" y="524"/>
                  </a:cubicBezTo>
                  <a:close/>
                  <a:moveTo>
                    <a:pt x="1483" y="528"/>
                  </a:moveTo>
                  <a:cubicBezTo>
                    <a:pt x="1482" y="532"/>
                    <a:pt x="1486" y="529"/>
                    <a:pt x="1483" y="528"/>
                  </a:cubicBezTo>
                  <a:moveTo>
                    <a:pt x="1483" y="528"/>
                  </a:moveTo>
                  <a:cubicBezTo>
                    <a:pt x="1460" y="465"/>
                    <a:pt x="1432" y="396"/>
                    <a:pt x="1393" y="347"/>
                  </a:cubicBezTo>
                  <a:cubicBezTo>
                    <a:pt x="1393" y="347"/>
                    <a:pt x="1391" y="343"/>
                    <a:pt x="1390" y="345"/>
                  </a:cubicBezTo>
                  <a:cubicBezTo>
                    <a:pt x="1401" y="371"/>
                    <a:pt x="1415" y="395"/>
                    <a:pt x="1425" y="421"/>
                  </a:cubicBezTo>
                  <a:cubicBezTo>
                    <a:pt x="1436" y="447"/>
                    <a:pt x="1448" y="473"/>
                    <a:pt x="1455" y="503"/>
                  </a:cubicBezTo>
                  <a:cubicBezTo>
                    <a:pt x="1466" y="510"/>
                    <a:pt x="1474" y="519"/>
                    <a:pt x="1483" y="528"/>
                  </a:cubicBezTo>
                  <a:moveTo>
                    <a:pt x="1376" y="374"/>
                  </a:moveTo>
                  <a:cubicBezTo>
                    <a:pt x="1396" y="402"/>
                    <a:pt x="1417" y="437"/>
                    <a:pt x="1432" y="470"/>
                  </a:cubicBezTo>
                  <a:cubicBezTo>
                    <a:pt x="1437" y="481"/>
                    <a:pt x="1440" y="496"/>
                    <a:pt x="1452" y="499"/>
                  </a:cubicBezTo>
                  <a:cubicBezTo>
                    <a:pt x="1435" y="446"/>
                    <a:pt x="1415" y="397"/>
                    <a:pt x="1389" y="354"/>
                  </a:cubicBezTo>
                  <a:cubicBezTo>
                    <a:pt x="1386" y="362"/>
                    <a:pt x="1380" y="367"/>
                    <a:pt x="1376" y="374"/>
                  </a:cubicBezTo>
                  <a:close/>
                  <a:moveTo>
                    <a:pt x="212" y="356"/>
                  </a:moveTo>
                  <a:cubicBezTo>
                    <a:pt x="212" y="355"/>
                    <a:pt x="213" y="356"/>
                    <a:pt x="212" y="356"/>
                  </a:cubicBezTo>
                  <a:close/>
                  <a:moveTo>
                    <a:pt x="211" y="358"/>
                  </a:moveTo>
                  <a:cubicBezTo>
                    <a:pt x="202" y="370"/>
                    <a:pt x="193" y="382"/>
                    <a:pt x="186" y="396"/>
                  </a:cubicBezTo>
                  <a:cubicBezTo>
                    <a:pt x="190" y="396"/>
                    <a:pt x="192" y="399"/>
                    <a:pt x="196" y="400"/>
                  </a:cubicBezTo>
                  <a:cubicBezTo>
                    <a:pt x="201" y="386"/>
                    <a:pt x="206" y="372"/>
                    <a:pt x="211" y="358"/>
                  </a:cubicBezTo>
                  <a:moveTo>
                    <a:pt x="211" y="358"/>
                  </a:moveTo>
                  <a:cubicBezTo>
                    <a:pt x="212" y="357"/>
                    <a:pt x="211" y="356"/>
                    <a:pt x="211" y="358"/>
                  </a:cubicBezTo>
                  <a:moveTo>
                    <a:pt x="94" y="487"/>
                  </a:moveTo>
                  <a:cubicBezTo>
                    <a:pt x="109" y="477"/>
                    <a:pt x="127" y="470"/>
                    <a:pt x="146" y="463"/>
                  </a:cubicBezTo>
                  <a:cubicBezTo>
                    <a:pt x="156" y="439"/>
                    <a:pt x="170" y="418"/>
                    <a:pt x="182" y="396"/>
                  </a:cubicBezTo>
                  <a:cubicBezTo>
                    <a:pt x="166" y="389"/>
                    <a:pt x="152" y="378"/>
                    <a:pt x="141" y="365"/>
                  </a:cubicBezTo>
                  <a:cubicBezTo>
                    <a:pt x="123" y="403"/>
                    <a:pt x="103" y="444"/>
                    <a:pt x="94" y="487"/>
                  </a:cubicBezTo>
                  <a:close/>
                  <a:moveTo>
                    <a:pt x="132" y="376"/>
                  </a:moveTo>
                  <a:cubicBezTo>
                    <a:pt x="132" y="375"/>
                    <a:pt x="133" y="376"/>
                    <a:pt x="132" y="376"/>
                  </a:cubicBezTo>
                  <a:close/>
                  <a:moveTo>
                    <a:pt x="1374" y="375"/>
                  </a:moveTo>
                  <a:cubicBezTo>
                    <a:pt x="1368" y="382"/>
                    <a:pt x="1359" y="386"/>
                    <a:pt x="1352" y="391"/>
                  </a:cubicBezTo>
                  <a:cubicBezTo>
                    <a:pt x="1362" y="413"/>
                    <a:pt x="1369" y="437"/>
                    <a:pt x="1375" y="462"/>
                  </a:cubicBezTo>
                  <a:cubicBezTo>
                    <a:pt x="1398" y="469"/>
                    <a:pt x="1420" y="482"/>
                    <a:pt x="1439" y="490"/>
                  </a:cubicBezTo>
                  <a:cubicBezTo>
                    <a:pt x="1419" y="450"/>
                    <a:pt x="1399" y="409"/>
                    <a:pt x="1374" y="375"/>
                  </a:cubicBezTo>
                  <a:close/>
                  <a:moveTo>
                    <a:pt x="131" y="378"/>
                  </a:moveTo>
                  <a:cubicBezTo>
                    <a:pt x="131" y="378"/>
                    <a:pt x="131" y="378"/>
                    <a:pt x="130" y="378"/>
                  </a:cubicBezTo>
                  <a:cubicBezTo>
                    <a:pt x="106" y="418"/>
                    <a:pt x="82" y="459"/>
                    <a:pt x="64" y="505"/>
                  </a:cubicBezTo>
                  <a:moveTo>
                    <a:pt x="64" y="505"/>
                  </a:moveTo>
                  <a:cubicBezTo>
                    <a:pt x="63" y="506"/>
                    <a:pt x="64" y="507"/>
                    <a:pt x="64" y="505"/>
                  </a:cubicBezTo>
                  <a:moveTo>
                    <a:pt x="64" y="505"/>
                  </a:moveTo>
                  <a:cubicBezTo>
                    <a:pt x="73" y="500"/>
                    <a:pt x="80" y="494"/>
                    <a:pt x="90" y="489"/>
                  </a:cubicBezTo>
                  <a:cubicBezTo>
                    <a:pt x="100" y="448"/>
                    <a:pt x="116" y="413"/>
                    <a:pt x="131" y="378"/>
                  </a:cubicBezTo>
                  <a:moveTo>
                    <a:pt x="131" y="378"/>
                  </a:moveTo>
                  <a:cubicBezTo>
                    <a:pt x="133" y="377"/>
                    <a:pt x="131" y="377"/>
                    <a:pt x="131" y="378"/>
                  </a:cubicBezTo>
                  <a:moveTo>
                    <a:pt x="620" y="385"/>
                  </a:moveTo>
                  <a:cubicBezTo>
                    <a:pt x="619" y="415"/>
                    <a:pt x="617" y="444"/>
                    <a:pt x="616" y="473"/>
                  </a:cubicBezTo>
                  <a:cubicBezTo>
                    <a:pt x="654" y="475"/>
                    <a:pt x="693" y="476"/>
                    <a:pt x="732" y="477"/>
                  </a:cubicBezTo>
                  <a:cubicBezTo>
                    <a:pt x="733" y="445"/>
                    <a:pt x="734" y="414"/>
                    <a:pt x="735" y="383"/>
                  </a:cubicBezTo>
                  <a:cubicBezTo>
                    <a:pt x="695" y="382"/>
                    <a:pt x="658" y="384"/>
                    <a:pt x="620" y="385"/>
                  </a:cubicBezTo>
                  <a:close/>
                  <a:moveTo>
                    <a:pt x="739" y="383"/>
                  </a:moveTo>
                  <a:cubicBezTo>
                    <a:pt x="736" y="412"/>
                    <a:pt x="736" y="445"/>
                    <a:pt x="735" y="477"/>
                  </a:cubicBezTo>
                  <a:cubicBezTo>
                    <a:pt x="753" y="477"/>
                    <a:pt x="771" y="477"/>
                    <a:pt x="789" y="477"/>
                  </a:cubicBezTo>
                  <a:cubicBezTo>
                    <a:pt x="789" y="445"/>
                    <a:pt x="787" y="415"/>
                    <a:pt x="788" y="383"/>
                  </a:cubicBezTo>
                  <a:cubicBezTo>
                    <a:pt x="772" y="383"/>
                    <a:pt x="755" y="383"/>
                    <a:pt x="739" y="383"/>
                  </a:cubicBezTo>
                  <a:close/>
                  <a:moveTo>
                    <a:pt x="792" y="383"/>
                  </a:moveTo>
                  <a:cubicBezTo>
                    <a:pt x="790" y="412"/>
                    <a:pt x="791" y="446"/>
                    <a:pt x="791" y="477"/>
                  </a:cubicBezTo>
                  <a:cubicBezTo>
                    <a:pt x="831" y="476"/>
                    <a:pt x="871" y="475"/>
                    <a:pt x="910" y="473"/>
                  </a:cubicBezTo>
                  <a:cubicBezTo>
                    <a:pt x="905" y="443"/>
                    <a:pt x="901" y="414"/>
                    <a:pt x="895" y="385"/>
                  </a:cubicBezTo>
                  <a:cubicBezTo>
                    <a:pt x="862" y="384"/>
                    <a:pt x="827" y="382"/>
                    <a:pt x="792" y="383"/>
                  </a:cubicBezTo>
                  <a:close/>
                  <a:moveTo>
                    <a:pt x="616" y="385"/>
                  </a:moveTo>
                  <a:cubicBezTo>
                    <a:pt x="616" y="385"/>
                    <a:pt x="615" y="385"/>
                    <a:pt x="615" y="385"/>
                  </a:cubicBezTo>
                  <a:cubicBezTo>
                    <a:pt x="603" y="387"/>
                    <a:pt x="589" y="387"/>
                    <a:pt x="577" y="388"/>
                  </a:cubicBezTo>
                  <a:cubicBezTo>
                    <a:pt x="571" y="416"/>
                    <a:pt x="564" y="441"/>
                    <a:pt x="559" y="470"/>
                  </a:cubicBezTo>
                  <a:cubicBezTo>
                    <a:pt x="578" y="470"/>
                    <a:pt x="595" y="472"/>
                    <a:pt x="613" y="473"/>
                  </a:cubicBezTo>
                  <a:cubicBezTo>
                    <a:pt x="612" y="443"/>
                    <a:pt x="617" y="409"/>
                    <a:pt x="616" y="385"/>
                  </a:cubicBezTo>
                  <a:close/>
                  <a:moveTo>
                    <a:pt x="914" y="473"/>
                  </a:moveTo>
                  <a:cubicBezTo>
                    <a:pt x="930" y="472"/>
                    <a:pt x="946" y="470"/>
                    <a:pt x="963" y="470"/>
                  </a:cubicBezTo>
                  <a:cubicBezTo>
                    <a:pt x="960" y="443"/>
                    <a:pt x="960" y="414"/>
                    <a:pt x="957" y="388"/>
                  </a:cubicBezTo>
                  <a:cubicBezTo>
                    <a:pt x="937" y="388"/>
                    <a:pt x="919" y="386"/>
                    <a:pt x="900" y="385"/>
                  </a:cubicBezTo>
                  <a:cubicBezTo>
                    <a:pt x="904" y="415"/>
                    <a:pt x="910" y="442"/>
                    <a:pt x="914" y="473"/>
                  </a:cubicBezTo>
                  <a:close/>
                  <a:moveTo>
                    <a:pt x="456" y="399"/>
                  </a:moveTo>
                  <a:cubicBezTo>
                    <a:pt x="454" y="419"/>
                    <a:pt x="451" y="438"/>
                    <a:pt x="450" y="459"/>
                  </a:cubicBezTo>
                  <a:cubicBezTo>
                    <a:pt x="486" y="462"/>
                    <a:pt x="520" y="467"/>
                    <a:pt x="557" y="469"/>
                  </a:cubicBezTo>
                  <a:cubicBezTo>
                    <a:pt x="561" y="441"/>
                    <a:pt x="569" y="416"/>
                    <a:pt x="574" y="388"/>
                  </a:cubicBezTo>
                  <a:cubicBezTo>
                    <a:pt x="534" y="391"/>
                    <a:pt x="494" y="394"/>
                    <a:pt x="456" y="399"/>
                  </a:cubicBezTo>
                  <a:close/>
                  <a:moveTo>
                    <a:pt x="960" y="389"/>
                  </a:moveTo>
                  <a:cubicBezTo>
                    <a:pt x="962" y="415"/>
                    <a:pt x="964" y="441"/>
                    <a:pt x="965" y="469"/>
                  </a:cubicBezTo>
                  <a:cubicBezTo>
                    <a:pt x="1003" y="467"/>
                    <a:pt x="1042" y="464"/>
                    <a:pt x="1076" y="457"/>
                  </a:cubicBezTo>
                  <a:cubicBezTo>
                    <a:pt x="1068" y="438"/>
                    <a:pt x="1062" y="417"/>
                    <a:pt x="1055" y="397"/>
                  </a:cubicBezTo>
                  <a:cubicBezTo>
                    <a:pt x="1023" y="395"/>
                    <a:pt x="993" y="391"/>
                    <a:pt x="960" y="389"/>
                  </a:cubicBezTo>
                  <a:close/>
                  <a:moveTo>
                    <a:pt x="1349" y="392"/>
                  </a:moveTo>
                  <a:cubicBezTo>
                    <a:pt x="1340" y="398"/>
                    <a:pt x="1329" y="402"/>
                    <a:pt x="1319" y="407"/>
                  </a:cubicBezTo>
                  <a:cubicBezTo>
                    <a:pt x="1327" y="421"/>
                    <a:pt x="1335" y="436"/>
                    <a:pt x="1343" y="451"/>
                  </a:cubicBezTo>
                  <a:cubicBezTo>
                    <a:pt x="1354" y="453"/>
                    <a:pt x="1362" y="458"/>
                    <a:pt x="1373" y="460"/>
                  </a:cubicBezTo>
                  <a:cubicBezTo>
                    <a:pt x="1366" y="439"/>
                    <a:pt x="1359" y="407"/>
                    <a:pt x="1349" y="392"/>
                  </a:cubicBezTo>
                  <a:close/>
                  <a:moveTo>
                    <a:pt x="184" y="398"/>
                  </a:moveTo>
                  <a:cubicBezTo>
                    <a:pt x="173" y="419"/>
                    <a:pt x="160" y="439"/>
                    <a:pt x="150" y="461"/>
                  </a:cubicBezTo>
                  <a:cubicBezTo>
                    <a:pt x="160" y="458"/>
                    <a:pt x="170" y="454"/>
                    <a:pt x="181" y="451"/>
                  </a:cubicBezTo>
                  <a:cubicBezTo>
                    <a:pt x="185" y="434"/>
                    <a:pt x="190" y="419"/>
                    <a:pt x="195" y="403"/>
                  </a:cubicBezTo>
                  <a:cubicBezTo>
                    <a:pt x="191" y="401"/>
                    <a:pt x="188" y="399"/>
                    <a:pt x="184" y="398"/>
                  </a:cubicBezTo>
                  <a:close/>
                  <a:moveTo>
                    <a:pt x="1079" y="458"/>
                  </a:moveTo>
                  <a:cubicBezTo>
                    <a:pt x="1094" y="457"/>
                    <a:pt x="1108" y="454"/>
                    <a:pt x="1123" y="453"/>
                  </a:cubicBezTo>
                  <a:cubicBezTo>
                    <a:pt x="1122" y="436"/>
                    <a:pt x="1119" y="421"/>
                    <a:pt x="1117" y="405"/>
                  </a:cubicBezTo>
                  <a:cubicBezTo>
                    <a:pt x="1097" y="404"/>
                    <a:pt x="1077" y="398"/>
                    <a:pt x="1058" y="399"/>
                  </a:cubicBezTo>
                  <a:cubicBezTo>
                    <a:pt x="1066" y="417"/>
                    <a:pt x="1071" y="439"/>
                    <a:pt x="1079" y="458"/>
                  </a:cubicBezTo>
                  <a:close/>
                  <a:moveTo>
                    <a:pt x="420" y="403"/>
                  </a:moveTo>
                  <a:cubicBezTo>
                    <a:pt x="414" y="419"/>
                    <a:pt x="407" y="435"/>
                    <a:pt x="401" y="453"/>
                  </a:cubicBezTo>
                  <a:cubicBezTo>
                    <a:pt x="417" y="454"/>
                    <a:pt x="431" y="457"/>
                    <a:pt x="447" y="458"/>
                  </a:cubicBezTo>
                  <a:cubicBezTo>
                    <a:pt x="449" y="438"/>
                    <a:pt x="451" y="418"/>
                    <a:pt x="454" y="399"/>
                  </a:cubicBezTo>
                  <a:cubicBezTo>
                    <a:pt x="453" y="399"/>
                    <a:pt x="453" y="399"/>
                    <a:pt x="452" y="399"/>
                  </a:cubicBezTo>
                  <a:cubicBezTo>
                    <a:pt x="442" y="401"/>
                    <a:pt x="431" y="402"/>
                    <a:pt x="420" y="403"/>
                  </a:cubicBezTo>
                  <a:close/>
                  <a:moveTo>
                    <a:pt x="185" y="450"/>
                  </a:moveTo>
                  <a:cubicBezTo>
                    <a:pt x="210" y="440"/>
                    <a:pt x="240" y="435"/>
                    <a:pt x="266" y="427"/>
                  </a:cubicBezTo>
                  <a:cubicBezTo>
                    <a:pt x="241" y="421"/>
                    <a:pt x="219" y="413"/>
                    <a:pt x="198" y="404"/>
                  </a:cubicBezTo>
                  <a:cubicBezTo>
                    <a:pt x="193" y="418"/>
                    <a:pt x="187" y="436"/>
                    <a:pt x="185" y="450"/>
                  </a:cubicBezTo>
                  <a:close/>
                  <a:moveTo>
                    <a:pt x="308" y="421"/>
                  </a:moveTo>
                  <a:cubicBezTo>
                    <a:pt x="307" y="425"/>
                    <a:pt x="307" y="430"/>
                    <a:pt x="305" y="434"/>
                  </a:cubicBezTo>
                  <a:cubicBezTo>
                    <a:pt x="335" y="441"/>
                    <a:pt x="366" y="447"/>
                    <a:pt x="398" y="452"/>
                  </a:cubicBezTo>
                  <a:cubicBezTo>
                    <a:pt x="401" y="444"/>
                    <a:pt x="405" y="436"/>
                    <a:pt x="408" y="428"/>
                  </a:cubicBezTo>
                  <a:cubicBezTo>
                    <a:pt x="411" y="419"/>
                    <a:pt x="416" y="410"/>
                    <a:pt x="414" y="404"/>
                  </a:cubicBezTo>
                  <a:cubicBezTo>
                    <a:pt x="378" y="409"/>
                    <a:pt x="343" y="415"/>
                    <a:pt x="308" y="421"/>
                  </a:cubicBezTo>
                  <a:close/>
                  <a:moveTo>
                    <a:pt x="1126" y="452"/>
                  </a:moveTo>
                  <a:cubicBezTo>
                    <a:pt x="1156" y="447"/>
                    <a:pt x="1185" y="442"/>
                    <a:pt x="1213" y="435"/>
                  </a:cubicBezTo>
                  <a:cubicBezTo>
                    <a:pt x="1212" y="429"/>
                    <a:pt x="1208" y="425"/>
                    <a:pt x="1206" y="419"/>
                  </a:cubicBezTo>
                  <a:cubicBezTo>
                    <a:pt x="1178" y="415"/>
                    <a:pt x="1148" y="407"/>
                    <a:pt x="1119" y="407"/>
                  </a:cubicBezTo>
                  <a:cubicBezTo>
                    <a:pt x="1123" y="420"/>
                    <a:pt x="1123" y="437"/>
                    <a:pt x="1126" y="452"/>
                  </a:cubicBezTo>
                  <a:close/>
                  <a:moveTo>
                    <a:pt x="1317" y="408"/>
                  </a:moveTo>
                  <a:cubicBezTo>
                    <a:pt x="1298" y="416"/>
                    <a:pt x="1277" y="420"/>
                    <a:pt x="1260" y="429"/>
                  </a:cubicBezTo>
                  <a:cubicBezTo>
                    <a:pt x="1288" y="434"/>
                    <a:pt x="1313" y="441"/>
                    <a:pt x="1338" y="449"/>
                  </a:cubicBezTo>
                  <a:cubicBezTo>
                    <a:pt x="1332" y="434"/>
                    <a:pt x="1323" y="423"/>
                    <a:pt x="1317" y="408"/>
                  </a:cubicBezTo>
                  <a:close/>
                  <a:moveTo>
                    <a:pt x="1216" y="434"/>
                  </a:moveTo>
                  <a:cubicBezTo>
                    <a:pt x="1226" y="433"/>
                    <a:pt x="1237" y="431"/>
                    <a:pt x="1245" y="427"/>
                  </a:cubicBezTo>
                  <a:cubicBezTo>
                    <a:pt x="1232" y="426"/>
                    <a:pt x="1220" y="420"/>
                    <a:pt x="1209" y="421"/>
                  </a:cubicBezTo>
                  <a:cubicBezTo>
                    <a:pt x="1213" y="424"/>
                    <a:pt x="1214" y="430"/>
                    <a:pt x="1216" y="434"/>
                  </a:cubicBezTo>
                  <a:close/>
                  <a:moveTo>
                    <a:pt x="279" y="427"/>
                  </a:moveTo>
                  <a:cubicBezTo>
                    <a:pt x="285" y="431"/>
                    <a:pt x="295" y="431"/>
                    <a:pt x="303" y="433"/>
                  </a:cubicBezTo>
                  <a:cubicBezTo>
                    <a:pt x="303" y="429"/>
                    <a:pt x="305" y="426"/>
                    <a:pt x="305" y="422"/>
                  </a:cubicBezTo>
                  <a:cubicBezTo>
                    <a:pt x="296" y="423"/>
                    <a:pt x="289" y="426"/>
                    <a:pt x="279" y="427"/>
                  </a:cubicBezTo>
                  <a:close/>
                  <a:moveTo>
                    <a:pt x="1218" y="437"/>
                  </a:moveTo>
                  <a:cubicBezTo>
                    <a:pt x="1240" y="486"/>
                    <a:pt x="1259" y="538"/>
                    <a:pt x="1277" y="593"/>
                  </a:cubicBezTo>
                  <a:cubicBezTo>
                    <a:pt x="1275" y="533"/>
                    <a:pt x="1270" y="478"/>
                    <a:pt x="1257" y="430"/>
                  </a:cubicBezTo>
                  <a:cubicBezTo>
                    <a:pt x="1244" y="429"/>
                    <a:pt x="1232" y="435"/>
                    <a:pt x="1218" y="437"/>
                  </a:cubicBezTo>
                  <a:close/>
                  <a:moveTo>
                    <a:pt x="183" y="453"/>
                  </a:moveTo>
                  <a:cubicBezTo>
                    <a:pt x="169" y="514"/>
                    <a:pt x="159" y="583"/>
                    <a:pt x="163" y="659"/>
                  </a:cubicBezTo>
                  <a:cubicBezTo>
                    <a:pt x="171" y="655"/>
                    <a:pt x="179" y="652"/>
                    <a:pt x="188" y="650"/>
                  </a:cubicBezTo>
                  <a:cubicBezTo>
                    <a:pt x="208" y="570"/>
                    <a:pt x="235" y="496"/>
                    <a:pt x="270" y="430"/>
                  </a:cubicBezTo>
                  <a:cubicBezTo>
                    <a:pt x="269" y="430"/>
                    <a:pt x="268" y="430"/>
                    <a:pt x="268" y="430"/>
                  </a:cubicBezTo>
                  <a:cubicBezTo>
                    <a:pt x="239" y="437"/>
                    <a:pt x="210" y="444"/>
                    <a:pt x="183" y="453"/>
                  </a:cubicBezTo>
                  <a:close/>
                  <a:moveTo>
                    <a:pt x="192" y="648"/>
                  </a:moveTo>
                  <a:cubicBezTo>
                    <a:pt x="190" y="649"/>
                    <a:pt x="192" y="650"/>
                    <a:pt x="192" y="648"/>
                  </a:cubicBezTo>
                  <a:moveTo>
                    <a:pt x="192" y="648"/>
                  </a:moveTo>
                  <a:cubicBezTo>
                    <a:pt x="223" y="640"/>
                    <a:pt x="254" y="630"/>
                    <a:pt x="289" y="623"/>
                  </a:cubicBezTo>
                  <a:cubicBezTo>
                    <a:pt x="287" y="555"/>
                    <a:pt x="293" y="494"/>
                    <a:pt x="302" y="436"/>
                  </a:cubicBezTo>
                  <a:cubicBezTo>
                    <a:pt x="292" y="434"/>
                    <a:pt x="283" y="431"/>
                    <a:pt x="272" y="430"/>
                  </a:cubicBezTo>
                  <a:cubicBezTo>
                    <a:pt x="239" y="496"/>
                    <a:pt x="211" y="568"/>
                    <a:pt x="192" y="648"/>
                  </a:cubicBezTo>
                  <a:moveTo>
                    <a:pt x="1275" y="515"/>
                  </a:moveTo>
                  <a:cubicBezTo>
                    <a:pt x="1279" y="557"/>
                    <a:pt x="1276" y="605"/>
                    <a:pt x="1288" y="636"/>
                  </a:cubicBezTo>
                  <a:cubicBezTo>
                    <a:pt x="1316" y="643"/>
                    <a:pt x="1341" y="652"/>
                    <a:pt x="1367" y="660"/>
                  </a:cubicBezTo>
                  <a:cubicBezTo>
                    <a:pt x="1377" y="657"/>
                    <a:pt x="1386" y="652"/>
                    <a:pt x="1397" y="648"/>
                  </a:cubicBezTo>
                  <a:cubicBezTo>
                    <a:pt x="1395" y="622"/>
                    <a:pt x="1398" y="600"/>
                    <a:pt x="1394" y="577"/>
                  </a:cubicBezTo>
                  <a:cubicBezTo>
                    <a:pt x="1392" y="567"/>
                    <a:pt x="1386" y="555"/>
                    <a:pt x="1382" y="545"/>
                  </a:cubicBezTo>
                  <a:cubicBezTo>
                    <a:pt x="1370" y="512"/>
                    <a:pt x="1354" y="481"/>
                    <a:pt x="1340" y="452"/>
                  </a:cubicBezTo>
                  <a:cubicBezTo>
                    <a:pt x="1314" y="444"/>
                    <a:pt x="1288" y="437"/>
                    <a:pt x="1261" y="431"/>
                  </a:cubicBezTo>
                  <a:cubicBezTo>
                    <a:pt x="1266" y="456"/>
                    <a:pt x="1272" y="485"/>
                    <a:pt x="1275" y="515"/>
                  </a:cubicBezTo>
                  <a:close/>
                  <a:moveTo>
                    <a:pt x="305" y="437"/>
                  </a:moveTo>
                  <a:cubicBezTo>
                    <a:pt x="295" y="493"/>
                    <a:pt x="288" y="559"/>
                    <a:pt x="293" y="623"/>
                  </a:cubicBezTo>
                  <a:cubicBezTo>
                    <a:pt x="311" y="617"/>
                    <a:pt x="332" y="615"/>
                    <a:pt x="351" y="610"/>
                  </a:cubicBezTo>
                  <a:cubicBezTo>
                    <a:pt x="364" y="556"/>
                    <a:pt x="379" y="504"/>
                    <a:pt x="397" y="455"/>
                  </a:cubicBezTo>
                  <a:cubicBezTo>
                    <a:pt x="366" y="449"/>
                    <a:pt x="335" y="444"/>
                    <a:pt x="305" y="437"/>
                  </a:cubicBezTo>
                  <a:close/>
                  <a:moveTo>
                    <a:pt x="1126" y="455"/>
                  </a:moveTo>
                  <a:cubicBezTo>
                    <a:pt x="1131" y="501"/>
                    <a:pt x="1133" y="551"/>
                    <a:pt x="1133" y="603"/>
                  </a:cubicBezTo>
                  <a:cubicBezTo>
                    <a:pt x="1182" y="612"/>
                    <a:pt x="1231" y="620"/>
                    <a:pt x="1277" y="633"/>
                  </a:cubicBezTo>
                  <a:cubicBezTo>
                    <a:pt x="1279" y="602"/>
                    <a:pt x="1270" y="583"/>
                    <a:pt x="1263" y="561"/>
                  </a:cubicBezTo>
                  <a:cubicBezTo>
                    <a:pt x="1248" y="517"/>
                    <a:pt x="1234" y="477"/>
                    <a:pt x="1215" y="438"/>
                  </a:cubicBezTo>
                  <a:cubicBezTo>
                    <a:pt x="1214" y="438"/>
                    <a:pt x="1214" y="438"/>
                    <a:pt x="1213" y="438"/>
                  </a:cubicBezTo>
                  <a:cubicBezTo>
                    <a:pt x="1185" y="445"/>
                    <a:pt x="1156" y="450"/>
                    <a:pt x="1126" y="455"/>
                  </a:cubicBezTo>
                  <a:close/>
                  <a:moveTo>
                    <a:pt x="179" y="454"/>
                  </a:moveTo>
                  <a:cubicBezTo>
                    <a:pt x="168" y="457"/>
                    <a:pt x="158" y="461"/>
                    <a:pt x="147" y="465"/>
                  </a:cubicBezTo>
                  <a:cubicBezTo>
                    <a:pt x="123" y="516"/>
                    <a:pt x="101" y="568"/>
                    <a:pt x="85" y="627"/>
                  </a:cubicBezTo>
                  <a:cubicBezTo>
                    <a:pt x="108" y="640"/>
                    <a:pt x="131" y="652"/>
                    <a:pt x="159" y="660"/>
                  </a:cubicBezTo>
                  <a:cubicBezTo>
                    <a:pt x="157" y="583"/>
                    <a:pt x="168" y="513"/>
                    <a:pt x="179" y="454"/>
                  </a:cubicBezTo>
                  <a:close/>
                  <a:moveTo>
                    <a:pt x="1392" y="564"/>
                  </a:moveTo>
                  <a:cubicBezTo>
                    <a:pt x="1388" y="528"/>
                    <a:pt x="1381" y="495"/>
                    <a:pt x="1374" y="463"/>
                  </a:cubicBezTo>
                  <a:cubicBezTo>
                    <a:pt x="1363" y="461"/>
                    <a:pt x="1354" y="457"/>
                    <a:pt x="1345" y="454"/>
                  </a:cubicBezTo>
                  <a:cubicBezTo>
                    <a:pt x="1362" y="489"/>
                    <a:pt x="1378" y="525"/>
                    <a:pt x="1392" y="564"/>
                  </a:cubicBezTo>
                  <a:close/>
                  <a:moveTo>
                    <a:pt x="401" y="455"/>
                  </a:moveTo>
                  <a:cubicBezTo>
                    <a:pt x="382" y="503"/>
                    <a:pt x="367" y="556"/>
                    <a:pt x="354" y="610"/>
                  </a:cubicBezTo>
                  <a:cubicBezTo>
                    <a:pt x="383" y="605"/>
                    <a:pt x="412" y="600"/>
                    <a:pt x="442" y="597"/>
                  </a:cubicBezTo>
                  <a:cubicBezTo>
                    <a:pt x="442" y="550"/>
                    <a:pt x="443" y="504"/>
                    <a:pt x="447" y="461"/>
                  </a:cubicBezTo>
                  <a:cubicBezTo>
                    <a:pt x="432" y="459"/>
                    <a:pt x="415" y="458"/>
                    <a:pt x="401" y="455"/>
                  </a:cubicBezTo>
                  <a:close/>
                  <a:moveTo>
                    <a:pt x="1080" y="461"/>
                  </a:moveTo>
                  <a:cubicBezTo>
                    <a:pt x="1093" y="507"/>
                    <a:pt x="1106" y="553"/>
                    <a:pt x="1116" y="601"/>
                  </a:cubicBezTo>
                  <a:cubicBezTo>
                    <a:pt x="1121" y="602"/>
                    <a:pt x="1125" y="602"/>
                    <a:pt x="1130" y="603"/>
                  </a:cubicBezTo>
                  <a:cubicBezTo>
                    <a:pt x="1130" y="551"/>
                    <a:pt x="1129" y="501"/>
                    <a:pt x="1123" y="455"/>
                  </a:cubicBezTo>
                  <a:cubicBezTo>
                    <a:pt x="1108" y="457"/>
                    <a:pt x="1094" y="459"/>
                    <a:pt x="1080" y="461"/>
                  </a:cubicBezTo>
                  <a:close/>
                  <a:moveTo>
                    <a:pt x="445" y="596"/>
                  </a:moveTo>
                  <a:cubicBezTo>
                    <a:pt x="475" y="592"/>
                    <a:pt x="505" y="589"/>
                    <a:pt x="535" y="586"/>
                  </a:cubicBezTo>
                  <a:cubicBezTo>
                    <a:pt x="542" y="548"/>
                    <a:pt x="548" y="509"/>
                    <a:pt x="556" y="472"/>
                  </a:cubicBezTo>
                  <a:cubicBezTo>
                    <a:pt x="519" y="469"/>
                    <a:pt x="483" y="466"/>
                    <a:pt x="449" y="461"/>
                  </a:cubicBezTo>
                  <a:cubicBezTo>
                    <a:pt x="446" y="504"/>
                    <a:pt x="444" y="549"/>
                    <a:pt x="445" y="596"/>
                  </a:cubicBezTo>
                  <a:close/>
                  <a:moveTo>
                    <a:pt x="965" y="472"/>
                  </a:moveTo>
                  <a:cubicBezTo>
                    <a:pt x="967" y="507"/>
                    <a:pt x="966" y="546"/>
                    <a:pt x="966" y="584"/>
                  </a:cubicBezTo>
                  <a:cubicBezTo>
                    <a:pt x="1016" y="589"/>
                    <a:pt x="1065" y="594"/>
                    <a:pt x="1113" y="600"/>
                  </a:cubicBezTo>
                  <a:cubicBezTo>
                    <a:pt x="1102" y="553"/>
                    <a:pt x="1092" y="503"/>
                    <a:pt x="1075" y="461"/>
                  </a:cubicBezTo>
                  <a:cubicBezTo>
                    <a:pt x="1039" y="466"/>
                    <a:pt x="1003" y="470"/>
                    <a:pt x="965" y="472"/>
                  </a:cubicBezTo>
                  <a:close/>
                  <a:moveTo>
                    <a:pt x="1388" y="521"/>
                  </a:moveTo>
                  <a:cubicBezTo>
                    <a:pt x="1391" y="540"/>
                    <a:pt x="1392" y="559"/>
                    <a:pt x="1396" y="577"/>
                  </a:cubicBezTo>
                  <a:cubicBezTo>
                    <a:pt x="1400" y="600"/>
                    <a:pt x="1412" y="620"/>
                    <a:pt x="1416" y="640"/>
                  </a:cubicBezTo>
                  <a:cubicBezTo>
                    <a:pt x="1437" y="628"/>
                    <a:pt x="1459" y="617"/>
                    <a:pt x="1473" y="599"/>
                  </a:cubicBezTo>
                  <a:cubicBezTo>
                    <a:pt x="1470" y="557"/>
                    <a:pt x="1454" y="529"/>
                    <a:pt x="1442" y="496"/>
                  </a:cubicBezTo>
                  <a:cubicBezTo>
                    <a:pt x="1421" y="484"/>
                    <a:pt x="1400" y="473"/>
                    <a:pt x="1376" y="465"/>
                  </a:cubicBezTo>
                  <a:cubicBezTo>
                    <a:pt x="1381" y="483"/>
                    <a:pt x="1385" y="502"/>
                    <a:pt x="1388" y="521"/>
                  </a:cubicBezTo>
                  <a:close/>
                  <a:moveTo>
                    <a:pt x="91" y="491"/>
                  </a:moveTo>
                  <a:cubicBezTo>
                    <a:pt x="82" y="531"/>
                    <a:pt x="72" y="570"/>
                    <a:pt x="69" y="616"/>
                  </a:cubicBezTo>
                  <a:cubicBezTo>
                    <a:pt x="73" y="619"/>
                    <a:pt x="78" y="623"/>
                    <a:pt x="83" y="625"/>
                  </a:cubicBezTo>
                  <a:cubicBezTo>
                    <a:pt x="98" y="568"/>
                    <a:pt x="121" y="515"/>
                    <a:pt x="142" y="467"/>
                  </a:cubicBezTo>
                  <a:cubicBezTo>
                    <a:pt x="124" y="474"/>
                    <a:pt x="107" y="482"/>
                    <a:pt x="91" y="491"/>
                  </a:cubicBezTo>
                  <a:close/>
                  <a:moveTo>
                    <a:pt x="558" y="472"/>
                  </a:moveTo>
                  <a:cubicBezTo>
                    <a:pt x="551" y="509"/>
                    <a:pt x="545" y="548"/>
                    <a:pt x="538" y="586"/>
                  </a:cubicBezTo>
                  <a:cubicBezTo>
                    <a:pt x="562" y="584"/>
                    <a:pt x="586" y="582"/>
                    <a:pt x="611" y="581"/>
                  </a:cubicBezTo>
                  <a:cubicBezTo>
                    <a:pt x="611" y="545"/>
                    <a:pt x="613" y="511"/>
                    <a:pt x="612" y="476"/>
                  </a:cubicBezTo>
                  <a:cubicBezTo>
                    <a:pt x="594" y="474"/>
                    <a:pt x="576" y="474"/>
                    <a:pt x="558" y="472"/>
                  </a:cubicBezTo>
                  <a:close/>
                  <a:moveTo>
                    <a:pt x="915" y="476"/>
                  </a:moveTo>
                  <a:cubicBezTo>
                    <a:pt x="919" y="511"/>
                    <a:pt x="925" y="546"/>
                    <a:pt x="928" y="582"/>
                  </a:cubicBezTo>
                  <a:cubicBezTo>
                    <a:pt x="941" y="582"/>
                    <a:pt x="952" y="584"/>
                    <a:pt x="965" y="584"/>
                  </a:cubicBezTo>
                  <a:cubicBezTo>
                    <a:pt x="965" y="546"/>
                    <a:pt x="963" y="510"/>
                    <a:pt x="963" y="473"/>
                  </a:cubicBezTo>
                  <a:cubicBezTo>
                    <a:pt x="946" y="473"/>
                    <a:pt x="930" y="474"/>
                    <a:pt x="915" y="476"/>
                  </a:cubicBezTo>
                  <a:close/>
                  <a:moveTo>
                    <a:pt x="617" y="476"/>
                  </a:moveTo>
                  <a:cubicBezTo>
                    <a:pt x="614" y="508"/>
                    <a:pt x="615" y="545"/>
                    <a:pt x="615" y="580"/>
                  </a:cubicBezTo>
                  <a:cubicBezTo>
                    <a:pt x="653" y="579"/>
                    <a:pt x="691" y="577"/>
                    <a:pt x="729" y="576"/>
                  </a:cubicBezTo>
                  <a:cubicBezTo>
                    <a:pt x="731" y="545"/>
                    <a:pt x="731" y="511"/>
                    <a:pt x="732" y="479"/>
                  </a:cubicBezTo>
                  <a:cubicBezTo>
                    <a:pt x="693" y="479"/>
                    <a:pt x="654" y="478"/>
                    <a:pt x="617" y="476"/>
                  </a:cubicBezTo>
                  <a:close/>
                  <a:moveTo>
                    <a:pt x="791" y="479"/>
                  </a:moveTo>
                  <a:cubicBezTo>
                    <a:pt x="791" y="513"/>
                    <a:pt x="791" y="544"/>
                    <a:pt x="791" y="576"/>
                  </a:cubicBezTo>
                  <a:cubicBezTo>
                    <a:pt x="836" y="577"/>
                    <a:pt x="881" y="579"/>
                    <a:pt x="924" y="581"/>
                  </a:cubicBezTo>
                  <a:cubicBezTo>
                    <a:pt x="920" y="546"/>
                    <a:pt x="915" y="511"/>
                    <a:pt x="911" y="476"/>
                  </a:cubicBezTo>
                  <a:cubicBezTo>
                    <a:pt x="872" y="478"/>
                    <a:pt x="831" y="479"/>
                    <a:pt x="791" y="479"/>
                  </a:cubicBezTo>
                  <a:close/>
                  <a:moveTo>
                    <a:pt x="736" y="479"/>
                  </a:moveTo>
                  <a:cubicBezTo>
                    <a:pt x="732" y="509"/>
                    <a:pt x="734" y="545"/>
                    <a:pt x="732" y="576"/>
                  </a:cubicBezTo>
                  <a:cubicBezTo>
                    <a:pt x="751" y="576"/>
                    <a:pt x="770" y="576"/>
                    <a:pt x="789" y="576"/>
                  </a:cubicBezTo>
                  <a:cubicBezTo>
                    <a:pt x="789" y="544"/>
                    <a:pt x="789" y="512"/>
                    <a:pt x="789" y="479"/>
                  </a:cubicBezTo>
                  <a:cubicBezTo>
                    <a:pt x="771" y="479"/>
                    <a:pt x="754" y="479"/>
                    <a:pt x="736" y="479"/>
                  </a:cubicBezTo>
                  <a:close/>
                  <a:moveTo>
                    <a:pt x="60" y="512"/>
                  </a:moveTo>
                  <a:cubicBezTo>
                    <a:pt x="53" y="535"/>
                    <a:pt x="44" y="556"/>
                    <a:pt x="37" y="580"/>
                  </a:cubicBezTo>
                  <a:cubicBezTo>
                    <a:pt x="45" y="593"/>
                    <a:pt x="53" y="606"/>
                    <a:pt x="67" y="613"/>
                  </a:cubicBezTo>
                  <a:cubicBezTo>
                    <a:pt x="69" y="569"/>
                    <a:pt x="81" y="529"/>
                    <a:pt x="87" y="493"/>
                  </a:cubicBezTo>
                  <a:cubicBezTo>
                    <a:pt x="78" y="499"/>
                    <a:pt x="69" y="505"/>
                    <a:pt x="60" y="512"/>
                  </a:cubicBezTo>
                  <a:close/>
                  <a:moveTo>
                    <a:pt x="1462" y="539"/>
                  </a:moveTo>
                  <a:cubicBezTo>
                    <a:pt x="1461" y="543"/>
                    <a:pt x="1465" y="539"/>
                    <a:pt x="1462" y="539"/>
                  </a:cubicBezTo>
                  <a:moveTo>
                    <a:pt x="1462" y="539"/>
                  </a:moveTo>
                  <a:cubicBezTo>
                    <a:pt x="1458" y="526"/>
                    <a:pt x="1458" y="502"/>
                    <a:pt x="1446" y="501"/>
                  </a:cubicBezTo>
                  <a:cubicBezTo>
                    <a:pt x="1452" y="512"/>
                    <a:pt x="1456" y="526"/>
                    <a:pt x="1462" y="539"/>
                  </a:cubicBezTo>
                  <a:moveTo>
                    <a:pt x="1480" y="592"/>
                  </a:moveTo>
                  <a:cubicBezTo>
                    <a:pt x="1504" y="563"/>
                    <a:pt x="1482" y="521"/>
                    <a:pt x="1457" y="507"/>
                  </a:cubicBezTo>
                  <a:cubicBezTo>
                    <a:pt x="1465" y="535"/>
                    <a:pt x="1469" y="567"/>
                    <a:pt x="1480" y="592"/>
                  </a:cubicBezTo>
                  <a:close/>
                  <a:moveTo>
                    <a:pt x="36" y="575"/>
                  </a:moveTo>
                  <a:cubicBezTo>
                    <a:pt x="40" y="555"/>
                    <a:pt x="51" y="536"/>
                    <a:pt x="54" y="517"/>
                  </a:cubicBezTo>
                  <a:cubicBezTo>
                    <a:pt x="42" y="529"/>
                    <a:pt x="28" y="553"/>
                    <a:pt x="36" y="575"/>
                  </a:cubicBezTo>
                  <a:close/>
                  <a:moveTo>
                    <a:pt x="1463" y="544"/>
                  </a:moveTo>
                  <a:cubicBezTo>
                    <a:pt x="1462" y="543"/>
                    <a:pt x="1463" y="544"/>
                    <a:pt x="1463" y="544"/>
                  </a:cubicBezTo>
                  <a:close/>
                  <a:moveTo>
                    <a:pt x="1480" y="597"/>
                  </a:moveTo>
                  <a:cubicBezTo>
                    <a:pt x="1494" y="642"/>
                    <a:pt x="1503" y="692"/>
                    <a:pt x="1508" y="747"/>
                  </a:cubicBezTo>
                  <a:cubicBezTo>
                    <a:pt x="1512" y="753"/>
                    <a:pt x="1516" y="760"/>
                    <a:pt x="1519" y="767"/>
                  </a:cubicBezTo>
                  <a:cubicBezTo>
                    <a:pt x="1521" y="690"/>
                    <a:pt x="1511" y="622"/>
                    <a:pt x="1494" y="563"/>
                  </a:cubicBezTo>
                  <a:cubicBezTo>
                    <a:pt x="1493" y="578"/>
                    <a:pt x="1486" y="587"/>
                    <a:pt x="1480" y="597"/>
                  </a:cubicBezTo>
                  <a:close/>
                  <a:moveTo>
                    <a:pt x="17" y="654"/>
                  </a:moveTo>
                  <a:cubicBezTo>
                    <a:pt x="21" y="628"/>
                    <a:pt x="28" y="604"/>
                    <a:pt x="34" y="580"/>
                  </a:cubicBezTo>
                  <a:cubicBezTo>
                    <a:pt x="33" y="577"/>
                    <a:pt x="32" y="573"/>
                    <a:pt x="30" y="570"/>
                  </a:cubicBezTo>
                  <a:cubicBezTo>
                    <a:pt x="26" y="597"/>
                    <a:pt x="18" y="626"/>
                    <a:pt x="17" y="654"/>
                  </a:cubicBezTo>
                  <a:close/>
                  <a:moveTo>
                    <a:pt x="615" y="583"/>
                  </a:moveTo>
                  <a:cubicBezTo>
                    <a:pt x="616" y="635"/>
                    <a:pt x="617" y="686"/>
                    <a:pt x="620" y="736"/>
                  </a:cubicBezTo>
                  <a:cubicBezTo>
                    <a:pt x="655" y="737"/>
                    <a:pt x="690" y="739"/>
                    <a:pt x="726" y="739"/>
                  </a:cubicBezTo>
                  <a:cubicBezTo>
                    <a:pt x="728" y="686"/>
                    <a:pt x="729" y="633"/>
                    <a:pt x="729" y="579"/>
                  </a:cubicBezTo>
                  <a:cubicBezTo>
                    <a:pt x="690" y="580"/>
                    <a:pt x="652" y="581"/>
                    <a:pt x="615" y="583"/>
                  </a:cubicBezTo>
                  <a:close/>
                  <a:moveTo>
                    <a:pt x="729" y="739"/>
                  </a:moveTo>
                  <a:cubicBezTo>
                    <a:pt x="750" y="738"/>
                    <a:pt x="769" y="740"/>
                    <a:pt x="788" y="739"/>
                  </a:cubicBezTo>
                  <a:cubicBezTo>
                    <a:pt x="788" y="685"/>
                    <a:pt x="790" y="633"/>
                    <a:pt x="789" y="579"/>
                  </a:cubicBezTo>
                  <a:cubicBezTo>
                    <a:pt x="770" y="579"/>
                    <a:pt x="752" y="579"/>
                    <a:pt x="733" y="579"/>
                  </a:cubicBezTo>
                  <a:cubicBezTo>
                    <a:pt x="730" y="630"/>
                    <a:pt x="731" y="686"/>
                    <a:pt x="729" y="739"/>
                  </a:cubicBezTo>
                  <a:close/>
                  <a:moveTo>
                    <a:pt x="791" y="582"/>
                  </a:moveTo>
                  <a:cubicBezTo>
                    <a:pt x="791" y="634"/>
                    <a:pt x="791" y="687"/>
                    <a:pt x="791" y="739"/>
                  </a:cubicBezTo>
                  <a:cubicBezTo>
                    <a:pt x="842" y="739"/>
                    <a:pt x="890" y="736"/>
                    <a:pt x="938" y="734"/>
                  </a:cubicBezTo>
                  <a:cubicBezTo>
                    <a:pt x="934" y="683"/>
                    <a:pt x="930" y="633"/>
                    <a:pt x="924" y="584"/>
                  </a:cubicBezTo>
                  <a:cubicBezTo>
                    <a:pt x="881" y="581"/>
                    <a:pt x="837" y="580"/>
                    <a:pt x="792" y="579"/>
                  </a:cubicBezTo>
                  <a:cubicBezTo>
                    <a:pt x="791" y="579"/>
                    <a:pt x="791" y="581"/>
                    <a:pt x="791" y="582"/>
                  </a:cubicBezTo>
                  <a:close/>
                  <a:moveTo>
                    <a:pt x="538" y="588"/>
                  </a:moveTo>
                  <a:cubicBezTo>
                    <a:pt x="531" y="634"/>
                    <a:pt x="526" y="681"/>
                    <a:pt x="521" y="729"/>
                  </a:cubicBezTo>
                  <a:cubicBezTo>
                    <a:pt x="552" y="732"/>
                    <a:pt x="584" y="734"/>
                    <a:pt x="616" y="736"/>
                  </a:cubicBezTo>
                  <a:cubicBezTo>
                    <a:pt x="612" y="686"/>
                    <a:pt x="615" y="630"/>
                    <a:pt x="609" y="583"/>
                  </a:cubicBezTo>
                  <a:cubicBezTo>
                    <a:pt x="586" y="585"/>
                    <a:pt x="562" y="587"/>
                    <a:pt x="538" y="588"/>
                  </a:cubicBezTo>
                  <a:close/>
                  <a:moveTo>
                    <a:pt x="929" y="584"/>
                  </a:moveTo>
                  <a:cubicBezTo>
                    <a:pt x="933" y="634"/>
                    <a:pt x="939" y="682"/>
                    <a:pt x="942" y="734"/>
                  </a:cubicBezTo>
                  <a:cubicBezTo>
                    <a:pt x="946" y="733"/>
                    <a:pt x="953" y="733"/>
                    <a:pt x="959" y="733"/>
                  </a:cubicBezTo>
                  <a:cubicBezTo>
                    <a:pt x="962" y="685"/>
                    <a:pt x="963" y="636"/>
                    <a:pt x="965" y="587"/>
                  </a:cubicBezTo>
                  <a:cubicBezTo>
                    <a:pt x="953" y="585"/>
                    <a:pt x="941" y="585"/>
                    <a:pt x="929" y="584"/>
                  </a:cubicBezTo>
                  <a:close/>
                  <a:moveTo>
                    <a:pt x="13" y="752"/>
                  </a:moveTo>
                  <a:cubicBezTo>
                    <a:pt x="25" y="732"/>
                    <a:pt x="46" y="719"/>
                    <a:pt x="63" y="704"/>
                  </a:cubicBezTo>
                  <a:cubicBezTo>
                    <a:pt x="63" y="674"/>
                    <a:pt x="63" y="645"/>
                    <a:pt x="66" y="618"/>
                  </a:cubicBezTo>
                  <a:cubicBezTo>
                    <a:pt x="54" y="609"/>
                    <a:pt x="45" y="597"/>
                    <a:pt x="35" y="585"/>
                  </a:cubicBezTo>
                  <a:cubicBezTo>
                    <a:pt x="23" y="635"/>
                    <a:pt x="7" y="690"/>
                    <a:pt x="13" y="752"/>
                  </a:cubicBezTo>
                  <a:close/>
                  <a:moveTo>
                    <a:pt x="967" y="587"/>
                  </a:moveTo>
                  <a:cubicBezTo>
                    <a:pt x="965" y="635"/>
                    <a:pt x="965" y="686"/>
                    <a:pt x="961" y="732"/>
                  </a:cubicBezTo>
                  <a:cubicBezTo>
                    <a:pt x="1017" y="729"/>
                    <a:pt x="1071" y="723"/>
                    <a:pt x="1123" y="716"/>
                  </a:cubicBezTo>
                  <a:cubicBezTo>
                    <a:pt x="1132" y="675"/>
                    <a:pt x="1121" y="639"/>
                    <a:pt x="1114" y="603"/>
                  </a:cubicBezTo>
                  <a:cubicBezTo>
                    <a:pt x="1067" y="597"/>
                    <a:pt x="1018" y="591"/>
                    <a:pt x="967" y="587"/>
                  </a:cubicBezTo>
                  <a:close/>
                  <a:moveTo>
                    <a:pt x="1476" y="597"/>
                  </a:moveTo>
                  <a:cubicBezTo>
                    <a:pt x="1478" y="594"/>
                    <a:pt x="1476" y="589"/>
                    <a:pt x="1474" y="587"/>
                  </a:cubicBezTo>
                  <a:cubicBezTo>
                    <a:pt x="1475" y="590"/>
                    <a:pt x="1475" y="594"/>
                    <a:pt x="1476" y="597"/>
                  </a:cubicBezTo>
                  <a:close/>
                  <a:moveTo>
                    <a:pt x="445" y="599"/>
                  </a:moveTo>
                  <a:cubicBezTo>
                    <a:pt x="446" y="641"/>
                    <a:pt x="448" y="683"/>
                    <a:pt x="452" y="722"/>
                  </a:cubicBezTo>
                  <a:cubicBezTo>
                    <a:pt x="474" y="725"/>
                    <a:pt x="496" y="727"/>
                    <a:pt x="518" y="729"/>
                  </a:cubicBezTo>
                  <a:cubicBezTo>
                    <a:pt x="523" y="682"/>
                    <a:pt x="528" y="634"/>
                    <a:pt x="535" y="589"/>
                  </a:cubicBezTo>
                  <a:cubicBezTo>
                    <a:pt x="504" y="591"/>
                    <a:pt x="475" y="595"/>
                    <a:pt x="445" y="599"/>
                  </a:cubicBezTo>
                  <a:close/>
                  <a:moveTo>
                    <a:pt x="1398" y="592"/>
                  </a:moveTo>
                  <a:cubicBezTo>
                    <a:pt x="1398" y="610"/>
                    <a:pt x="1399" y="628"/>
                    <a:pt x="1399" y="647"/>
                  </a:cubicBezTo>
                  <a:cubicBezTo>
                    <a:pt x="1404" y="644"/>
                    <a:pt x="1410" y="644"/>
                    <a:pt x="1412" y="640"/>
                  </a:cubicBezTo>
                  <a:cubicBezTo>
                    <a:pt x="1407" y="624"/>
                    <a:pt x="1403" y="607"/>
                    <a:pt x="1398" y="592"/>
                  </a:cubicBezTo>
                  <a:moveTo>
                    <a:pt x="1398" y="592"/>
                  </a:moveTo>
                  <a:cubicBezTo>
                    <a:pt x="1399" y="587"/>
                    <a:pt x="1395" y="591"/>
                    <a:pt x="1398" y="592"/>
                  </a:cubicBezTo>
                  <a:moveTo>
                    <a:pt x="354" y="612"/>
                  </a:moveTo>
                  <a:cubicBezTo>
                    <a:pt x="346" y="641"/>
                    <a:pt x="341" y="673"/>
                    <a:pt x="335" y="705"/>
                  </a:cubicBezTo>
                  <a:cubicBezTo>
                    <a:pt x="372" y="712"/>
                    <a:pt x="409" y="718"/>
                    <a:pt x="449" y="721"/>
                  </a:cubicBezTo>
                  <a:cubicBezTo>
                    <a:pt x="445" y="682"/>
                    <a:pt x="445" y="639"/>
                    <a:pt x="441" y="599"/>
                  </a:cubicBezTo>
                  <a:cubicBezTo>
                    <a:pt x="412" y="603"/>
                    <a:pt x="383" y="607"/>
                    <a:pt x="354" y="612"/>
                  </a:cubicBezTo>
                  <a:close/>
                  <a:moveTo>
                    <a:pt x="1483" y="721"/>
                  </a:moveTo>
                  <a:cubicBezTo>
                    <a:pt x="1487" y="724"/>
                    <a:pt x="1490" y="729"/>
                    <a:pt x="1494" y="733"/>
                  </a:cubicBezTo>
                  <a:cubicBezTo>
                    <a:pt x="1498" y="736"/>
                    <a:pt x="1504" y="743"/>
                    <a:pt x="1505" y="742"/>
                  </a:cubicBezTo>
                  <a:cubicBezTo>
                    <a:pt x="1499" y="690"/>
                    <a:pt x="1492" y="641"/>
                    <a:pt x="1477" y="599"/>
                  </a:cubicBezTo>
                  <a:cubicBezTo>
                    <a:pt x="1480" y="635"/>
                    <a:pt x="1484" y="678"/>
                    <a:pt x="1483" y="721"/>
                  </a:cubicBezTo>
                  <a:close/>
                  <a:moveTo>
                    <a:pt x="1416" y="642"/>
                  </a:moveTo>
                  <a:cubicBezTo>
                    <a:pt x="1419" y="657"/>
                    <a:pt x="1423" y="671"/>
                    <a:pt x="1425" y="686"/>
                  </a:cubicBezTo>
                  <a:cubicBezTo>
                    <a:pt x="1441" y="692"/>
                    <a:pt x="1456" y="703"/>
                    <a:pt x="1468" y="711"/>
                  </a:cubicBezTo>
                  <a:cubicBezTo>
                    <a:pt x="1472" y="714"/>
                    <a:pt x="1478" y="718"/>
                    <a:pt x="1480" y="718"/>
                  </a:cubicBezTo>
                  <a:cubicBezTo>
                    <a:pt x="1480" y="677"/>
                    <a:pt x="1480" y="637"/>
                    <a:pt x="1473" y="603"/>
                  </a:cubicBezTo>
                  <a:cubicBezTo>
                    <a:pt x="1457" y="619"/>
                    <a:pt x="1438" y="632"/>
                    <a:pt x="1416" y="642"/>
                  </a:cubicBezTo>
                  <a:close/>
                  <a:moveTo>
                    <a:pt x="1128" y="658"/>
                  </a:moveTo>
                  <a:cubicBezTo>
                    <a:pt x="1128" y="640"/>
                    <a:pt x="1129" y="623"/>
                    <a:pt x="1130" y="605"/>
                  </a:cubicBezTo>
                  <a:cubicBezTo>
                    <a:pt x="1124" y="606"/>
                    <a:pt x="1122" y="604"/>
                    <a:pt x="1117" y="604"/>
                  </a:cubicBezTo>
                  <a:cubicBezTo>
                    <a:pt x="1120" y="623"/>
                    <a:pt x="1124" y="640"/>
                    <a:pt x="1128" y="658"/>
                  </a:cubicBezTo>
                  <a:close/>
                  <a:moveTo>
                    <a:pt x="1134" y="606"/>
                  </a:moveTo>
                  <a:cubicBezTo>
                    <a:pt x="1132" y="607"/>
                    <a:pt x="1132" y="607"/>
                    <a:pt x="1132" y="609"/>
                  </a:cubicBezTo>
                  <a:cubicBezTo>
                    <a:pt x="1131" y="648"/>
                    <a:pt x="1128" y="682"/>
                    <a:pt x="1136" y="714"/>
                  </a:cubicBezTo>
                  <a:cubicBezTo>
                    <a:pt x="1184" y="707"/>
                    <a:pt x="1230" y="698"/>
                    <a:pt x="1274" y="688"/>
                  </a:cubicBezTo>
                  <a:cubicBezTo>
                    <a:pt x="1276" y="671"/>
                    <a:pt x="1276" y="653"/>
                    <a:pt x="1277" y="635"/>
                  </a:cubicBezTo>
                  <a:cubicBezTo>
                    <a:pt x="1230" y="624"/>
                    <a:pt x="1183" y="614"/>
                    <a:pt x="1134" y="606"/>
                  </a:cubicBezTo>
                  <a:close/>
                  <a:moveTo>
                    <a:pt x="349" y="613"/>
                  </a:moveTo>
                  <a:cubicBezTo>
                    <a:pt x="330" y="617"/>
                    <a:pt x="311" y="621"/>
                    <a:pt x="292" y="624"/>
                  </a:cubicBezTo>
                  <a:cubicBezTo>
                    <a:pt x="292" y="650"/>
                    <a:pt x="293" y="674"/>
                    <a:pt x="295" y="697"/>
                  </a:cubicBezTo>
                  <a:cubicBezTo>
                    <a:pt x="307" y="700"/>
                    <a:pt x="319" y="703"/>
                    <a:pt x="332" y="704"/>
                  </a:cubicBezTo>
                  <a:cubicBezTo>
                    <a:pt x="337" y="674"/>
                    <a:pt x="345" y="641"/>
                    <a:pt x="349" y="613"/>
                  </a:cubicBezTo>
                  <a:close/>
                  <a:moveTo>
                    <a:pt x="1279" y="634"/>
                  </a:moveTo>
                  <a:cubicBezTo>
                    <a:pt x="1282" y="634"/>
                    <a:pt x="1283" y="634"/>
                    <a:pt x="1284" y="635"/>
                  </a:cubicBezTo>
                  <a:cubicBezTo>
                    <a:pt x="1283" y="628"/>
                    <a:pt x="1282" y="622"/>
                    <a:pt x="1279" y="617"/>
                  </a:cubicBezTo>
                  <a:cubicBezTo>
                    <a:pt x="1279" y="623"/>
                    <a:pt x="1279" y="628"/>
                    <a:pt x="1279" y="634"/>
                  </a:cubicBezTo>
                  <a:close/>
                  <a:moveTo>
                    <a:pt x="67" y="699"/>
                  </a:moveTo>
                  <a:cubicBezTo>
                    <a:pt x="70" y="674"/>
                    <a:pt x="76" y="651"/>
                    <a:pt x="82" y="628"/>
                  </a:cubicBezTo>
                  <a:cubicBezTo>
                    <a:pt x="77" y="626"/>
                    <a:pt x="74" y="621"/>
                    <a:pt x="68" y="620"/>
                  </a:cubicBezTo>
                  <a:cubicBezTo>
                    <a:pt x="67" y="645"/>
                    <a:pt x="64" y="674"/>
                    <a:pt x="67" y="699"/>
                  </a:cubicBezTo>
                  <a:close/>
                  <a:moveTo>
                    <a:pt x="288" y="625"/>
                  </a:moveTo>
                  <a:cubicBezTo>
                    <a:pt x="255" y="634"/>
                    <a:pt x="221" y="642"/>
                    <a:pt x="190" y="652"/>
                  </a:cubicBezTo>
                  <a:cubicBezTo>
                    <a:pt x="189" y="659"/>
                    <a:pt x="188" y="664"/>
                    <a:pt x="186" y="670"/>
                  </a:cubicBezTo>
                  <a:cubicBezTo>
                    <a:pt x="220" y="680"/>
                    <a:pt x="255" y="690"/>
                    <a:pt x="293" y="696"/>
                  </a:cubicBezTo>
                  <a:cubicBezTo>
                    <a:pt x="290" y="673"/>
                    <a:pt x="291" y="648"/>
                    <a:pt x="288" y="625"/>
                  </a:cubicBezTo>
                  <a:close/>
                  <a:moveTo>
                    <a:pt x="69" y="701"/>
                  </a:moveTo>
                  <a:cubicBezTo>
                    <a:pt x="95" y="687"/>
                    <a:pt x="122" y="673"/>
                    <a:pt x="152" y="663"/>
                  </a:cubicBezTo>
                  <a:cubicBezTo>
                    <a:pt x="130" y="651"/>
                    <a:pt x="104" y="643"/>
                    <a:pt x="84" y="629"/>
                  </a:cubicBezTo>
                  <a:cubicBezTo>
                    <a:pt x="79" y="653"/>
                    <a:pt x="73" y="676"/>
                    <a:pt x="69" y="701"/>
                  </a:cubicBezTo>
                  <a:close/>
                  <a:moveTo>
                    <a:pt x="1277" y="687"/>
                  </a:moveTo>
                  <a:cubicBezTo>
                    <a:pt x="1283" y="685"/>
                    <a:pt x="1289" y="684"/>
                    <a:pt x="1296" y="682"/>
                  </a:cubicBezTo>
                  <a:cubicBezTo>
                    <a:pt x="1292" y="667"/>
                    <a:pt x="1290" y="652"/>
                    <a:pt x="1285" y="638"/>
                  </a:cubicBezTo>
                  <a:cubicBezTo>
                    <a:pt x="1284" y="637"/>
                    <a:pt x="1281" y="637"/>
                    <a:pt x="1279" y="636"/>
                  </a:cubicBezTo>
                  <a:cubicBezTo>
                    <a:pt x="1278" y="652"/>
                    <a:pt x="1278" y="670"/>
                    <a:pt x="1277" y="687"/>
                  </a:cubicBezTo>
                  <a:close/>
                  <a:moveTo>
                    <a:pt x="1298" y="681"/>
                  </a:moveTo>
                  <a:cubicBezTo>
                    <a:pt x="1320" y="675"/>
                    <a:pt x="1342" y="670"/>
                    <a:pt x="1362" y="661"/>
                  </a:cubicBezTo>
                  <a:cubicBezTo>
                    <a:pt x="1338" y="654"/>
                    <a:pt x="1315" y="645"/>
                    <a:pt x="1289" y="639"/>
                  </a:cubicBezTo>
                  <a:cubicBezTo>
                    <a:pt x="1291" y="653"/>
                    <a:pt x="1296" y="666"/>
                    <a:pt x="1298" y="681"/>
                  </a:cubicBezTo>
                  <a:close/>
                  <a:moveTo>
                    <a:pt x="1399" y="649"/>
                  </a:moveTo>
                  <a:cubicBezTo>
                    <a:pt x="1399" y="657"/>
                    <a:pt x="1399" y="665"/>
                    <a:pt x="1399" y="673"/>
                  </a:cubicBezTo>
                  <a:cubicBezTo>
                    <a:pt x="1407" y="677"/>
                    <a:pt x="1415" y="680"/>
                    <a:pt x="1422" y="684"/>
                  </a:cubicBezTo>
                  <a:cubicBezTo>
                    <a:pt x="1419" y="671"/>
                    <a:pt x="1418" y="655"/>
                    <a:pt x="1412" y="644"/>
                  </a:cubicBezTo>
                  <a:cubicBezTo>
                    <a:pt x="1409" y="646"/>
                    <a:pt x="1404" y="648"/>
                    <a:pt x="1399" y="649"/>
                  </a:cubicBezTo>
                  <a:close/>
                  <a:moveTo>
                    <a:pt x="1371" y="662"/>
                  </a:moveTo>
                  <a:cubicBezTo>
                    <a:pt x="1379" y="665"/>
                    <a:pt x="1388" y="668"/>
                    <a:pt x="1397" y="672"/>
                  </a:cubicBezTo>
                  <a:cubicBezTo>
                    <a:pt x="1396" y="666"/>
                    <a:pt x="1398" y="656"/>
                    <a:pt x="1396" y="651"/>
                  </a:cubicBezTo>
                  <a:cubicBezTo>
                    <a:pt x="1388" y="655"/>
                    <a:pt x="1379" y="658"/>
                    <a:pt x="1371" y="662"/>
                  </a:cubicBezTo>
                  <a:close/>
                  <a:moveTo>
                    <a:pt x="162" y="662"/>
                  </a:moveTo>
                  <a:cubicBezTo>
                    <a:pt x="169" y="664"/>
                    <a:pt x="175" y="668"/>
                    <a:pt x="184" y="669"/>
                  </a:cubicBezTo>
                  <a:cubicBezTo>
                    <a:pt x="184" y="663"/>
                    <a:pt x="187" y="659"/>
                    <a:pt x="187" y="653"/>
                  </a:cubicBezTo>
                  <a:cubicBezTo>
                    <a:pt x="178" y="656"/>
                    <a:pt x="170" y="658"/>
                    <a:pt x="162" y="662"/>
                  </a:cubicBezTo>
                  <a:close/>
                  <a:moveTo>
                    <a:pt x="109" y="683"/>
                  </a:moveTo>
                  <a:cubicBezTo>
                    <a:pt x="98" y="688"/>
                    <a:pt x="72" y="698"/>
                    <a:pt x="68" y="707"/>
                  </a:cubicBezTo>
                  <a:cubicBezTo>
                    <a:pt x="63" y="717"/>
                    <a:pt x="68" y="742"/>
                    <a:pt x="70" y="755"/>
                  </a:cubicBezTo>
                  <a:cubicBezTo>
                    <a:pt x="76" y="807"/>
                    <a:pt x="83" y="853"/>
                    <a:pt x="96" y="893"/>
                  </a:cubicBezTo>
                  <a:cubicBezTo>
                    <a:pt x="107" y="898"/>
                    <a:pt x="117" y="903"/>
                    <a:pt x="127" y="908"/>
                  </a:cubicBezTo>
                  <a:cubicBezTo>
                    <a:pt x="138" y="901"/>
                    <a:pt x="150" y="898"/>
                    <a:pt x="158" y="889"/>
                  </a:cubicBezTo>
                  <a:cubicBezTo>
                    <a:pt x="157" y="859"/>
                    <a:pt x="160" y="834"/>
                    <a:pt x="162" y="808"/>
                  </a:cubicBezTo>
                  <a:cubicBezTo>
                    <a:pt x="163" y="790"/>
                    <a:pt x="168" y="772"/>
                    <a:pt x="168" y="756"/>
                  </a:cubicBezTo>
                  <a:cubicBezTo>
                    <a:pt x="168" y="741"/>
                    <a:pt x="163" y="727"/>
                    <a:pt x="162" y="712"/>
                  </a:cubicBezTo>
                  <a:cubicBezTo>
                    <a:pt x="161" y="696"/>
                    <a:pt x="161" y="681"/>
                    <a:pt x="159" y="665"/>
                  </a:cubicBezTo>
                  <a:cubicBezTo>
                    <a:pt x="159" y="664"/>
                    <a:pt x="159" y="664"/>
                    <a:pt x="158" y="664"/>
                  </a:cubicBezTo>
                  <a:cubicBezTo>
                    <a:pt x="145" y="667"/>
                    <a:pt x="128" y="674"/>
                    <a:pt x="109" y="683"/>
                  </a:cubicBezTo>
                  <a:close/>
                  <a:moveTo>
                    <a:pt x="1367" y="664"/>
                  </a:moveTo>
                  <a:cubicBezTo>
                    <a:pt x="1347" y="670"/>
                    <a:pt x="1321" y="678"/>
                    <a:pt x="1299" y="685"/>
                  </a:cubicBezTo>
                  <a:cubicBezTo>
                    <a:pt x="1311" y="742"/>
                    <a:pt x="1319" y="805"/>
                    <a:pt x="1322" y="872"/>
                  </a:cubicBezTo>
                  <a:cubicBezTo>
                    <a:pt x="1336" y="877"/>
                    <a:pt x="1347" y="884"/>
                    <a:pt x="1362" y="888"/>
                  </a:cubicBezTo>
                  <a:cubicBezTo>
                    <a:pt x="1380" y="824"/>
                    <a:pt x="1394" y="754"/>
                    <a:pt x="1397" y="674"/>
                  </a:cubicBezTo>
                  <a:cubicBezTo>
                    <a:pt x="1386" y="672"/>
                    <a:pt x="1378" y="666"/>
                    <a:pt x="1367" y="664"/>
                  </a:cubicBezTo>
                  <a:close/>
                  <a:moveTo>
                    <a:pt x="170" y="745"/>
                  </a:moveTo>
                  <a:cubicBezTo>
                    <a:pt x="172" y="719"/>
                    <a:pt x="178" y="695"/>
                    <a:pt x="183" y="671"/>
                  </a:cubicBezTo>
                  <a:cubicBezTo>
                    <a:pt x="175" y="670"/>
                    <a:pt x="169" y="667"/>
                    <a:pt x="162" y="665"/>
                  </a:cubicBezTo>
                  <a:cubicBezTo>
                    <a:pt x="164" y="692"/>
                    <a:pt x="164" y="722"/>
                    <a:pt x="170" y="745"/>
                  </a:cubicBezTo>
                  <a:close/>
                  <a:moveTo>
                    <a:pt x="185" y="672"/>
                  </a:moveTo>
                  <a:cubicBezTo>
                    <a:pt x="185" y="673"/>
                    <a:pt x="185" y="674"/>
                    <a:pt x="185" y="675"/>
                  </a:cubicBezTo>
                  <a:cubicBezTo>
                    <a:pt x="182" y="704"/>
                    <a:pt x="169" y="731"/>
                    <a:pt x="171" y="761"/>
                  </a:cubicBezTo>
                  <a:cubicBezTo>
                    <a:pt x="172" y="801"/>
                    <a:pt x="188" y="839"/>
                    <a:pt x="195" y="875"/>
                  </a:cubicBezTo>
                  <a:cubicBezTo>
                    <a:pt x="232" y="860"/>
                    <a:pt x="272" y="848"/>
                    <a:pt x="314" y="837"/>
                  </a:cubicBezTo>
                  <a:cubicBezTo>
                    <a:pt x="306" y="792"/>
                    <a:pt x="297" y="749"/>
                    <a:pt x="294" y="700"/>
                  </a:cubicBezTo>
                  <a:cubicBezTo>
                    <a:pt x="256" y="692"/>
                    <a:pt x="219" y="683"/>
                    <a:pt x="185" y="672"/>
                  </a:cubicBezTo>
                  <a:close/>
                  <a:moveTo>
                    <a:pt x="1364" y="890"/>
                  </a:moveTo>
                  <a:cubicBezTo>
                    <a:pt x="1375" y="896"/>
                    <a:pt x="1385" y="902"/>
                    <a:pt x="1397" y="908"/>
                  </a:cubicBezTo>
                  <a:cubicBezTo>
                    <a:pt x="1411" y="900"/>
                    <a:pt x="1428" y="894"/>
                    <a:pt x="1441" y="885"/>
                  </a:cubicBezTo>
                  <a:cubicBezTo>
                    <a:pt x="1442" y="811"/>
                    <a:pt x="1435" y="747"/>
                    <a:pt x="1423" y="687"/>
                  </a:cubicBezTo>
                  <a:cubicBezTo>
                    <a:pt x="1415" y="684"/>
                    <a:pt x="1408" y="679"/>
                    <a:pt x="1398" y="676"/>
                  </a:cubicBezTo>
                  <a:cubicBezTo>
                    <a:pt x="1397" y="757"/>
                    <a:pt x="1382" y="826"/>
                    <a:pt x="1364" y="890"/>
                  </a:cubicBezTo>
                  <a:close/>
                  <a:moveTo>
                    <a:pt x="1127" y="716"/>
                  </a:moveTo>
                  <a:cubicBezTo>
                    <a:pt x="1127" y="713"/>
                    <a:pt x="1132" y="715"/>
                    <a:pt x="1134" y="715"/>
                  </a:cubicBezTo>
                  <a:cubicBezTo>
                    <a:pt x="1132" y="705"/>
                    <a:pt x="1131" y="694"/>
                    <a:pt x="1129" y="685"/>
                  </a:cubicBezTo>
                  <a:cubicBezTo>
                    <a:pt x="1128" y="694"/>
                    <a:pt x="1125" y="707"/>
                    <a:pt x="1127" y="716"/>
                  </a:cubicBezTo>
                  <a:close/>
                  <a:moveTo>
                    <a:pt x="1277" y="690"/>
                  </a:moveTo>
                  <a:cubicBezTo>
                    <a:pt x="1272" y="746"/>
                    <a:pt x="1263" y="798"/>
                    <a:pt x="1252" y="848"/>
                  </a:cubicBezTo>
                  <a:cubicBezTo>
                    <a:pt x="1275" y="855"/>
                    <a:pt x="1298" y="862"/>
                    <a:pt x="1319" y="871"/>
                  </a:cubicBezTo>
                  <a:cubicBezTo>
                    <a:pt x="1316" y="804"/>
                    <a:pt x="1310" y="740"/>
                    <a:pt x="1295" y="685"/>
                  </a:cubicBezTo>
                  <a:cubicBezTo>
                    <a:pt x="1289" y="687"/>
                    <a:pt x="1283" y="688"/>
                    <a:pt x="1277" y="690"/>
                  </a:cubicBezTo>
                  <a:close/>
                  <a:moveTo>
                    <a:pt x="1443" y="884"/>
                  </a:moveTo>
                  <a:cubicBezTo>
                    <a:pt x="1447" y="884"/>
                    <a:pt x="1454" y="877"/>
                    <a:pt x="1459" y="875"/>
                  </a:cubicBezTo>
                  <a:cubicBezTo>
                    <a:pt x="1470" y="828"/>
                    <a:pt x="1478" y="779"/>
                    <a:pt x="1480" y="723"/>
                  </a:cubicBezTo>
                  <a:cubicBezTo>
                    <a:pt x="1465" y="709"/>
                    <a:pt x="1446" y="699"/>
                    <a:pt x="1426" y="689"/>
                  </a:cubicBezTo>
                  <a:cubicBezTo>
                    <a:pt x="1437" y="748"/>
                    <a:pt x="1446" y="814"/>
                    <a:pt x="1443" y="884"/>
                  </a:cubicBezTo>
                  <a:close/>
                  <a:moveTo>
                    <a:pt x="1136" y="718"/>
                  </a:moveTo>
                  <a:cubicBezTo>
                    <a:pt x="1142" y="751"/>
                    <a:pt x="1146" y="785"/>
                    <a:pt x="1148" y="822"/>
                  </a:cubicBezTo>
                  <a:cubicBezTo>
                    <a:pt x="1182" y="830"/>
                    <a:pt x="1216" y="838"/>
                    <a:pt x="1249" y="847"/>
                  </a:cubicBezTo>
                  <a:cubicBezTo>
                    <a:pt x="1260" y="798"/>
                    <a:pt x="1269" y="747"/>
                    <a:pt x="1274" y="691"/>
                  </a:cubicBezTo>
                  <a:cubicBezTo>
                    <a:pt x="1273" y="691"/>
                    <a:pt x="1272" y="691"/>
                    <a:pt x="1272" y="691"/>
                  </a:cubicBezTo>
                  <a:cubicBezTo>
                    <a:pt x="1229" y="702"/>
                    <a:pt x="1181" y="708"/>
                    <a:pt x="1136" y="718"/>
                  </a:cubicBezTo>
                  <a:close/>
                  <a:moveTo>
                    <a:pt x="317" y="834"/>
                  </a:moveTo>
                  <a:cubicBezTo>
                    <a:pt x="320" y="790"/>
                    <a:pt x="325" y="747"/>
                    <a:pt x="332" y="707"/>
                  </a:cubicBezTo>
                  <a:cubicBezTo>
                    <a:pt x="319" y="706"/>
                    <a:pt x="307" y="703"/>
                    <a:pt x="295" y="700"/>
                  </a:cubicBezTo>
                  <a:cubicBezTo>
                    <a:pt x="301" y="747"/>
                    <a:pt x="306" y="792"/>
                    <a:pt x="317" y="834"/>
                  </a:cubicBezTo>
                  <a:close/>
                  <a:moveTo>
                    <a:pt x="334" y="708"/>
                  </a:moveTo>
                  <a:cubicBezTo>
                    <a:pt x="329" y="749"/>
                    <a:pt x="320" y="792"/>
                    <a:pt x="320" y="836"/>
                  </a:cubicBezTo>
                  <a:cubicBezTo>
                    <a:pt x="364" y="824"/>
                    <a:pt x="411" y="815"/>
                    <a:pt x="460" y="809"/>
                  </a:cubicBezTo>
                  <a:cubicBezTo>
                    <a:pt x="456" y="781"/>
                    <a:pt x="452" y="754"/>
                    <a:pt x="450" y="724"/>
                  </a:cubicBezTo>
                  <a:cubicBezTo>
                    <a:pt x="410" y="721"/>
                    <a:pt x="372" y="714"/>
                    <a:pt x="334" y="708"/>
                  </a:cubicBezTo>
                  <a:close/>
                  <a:moveTo>
                    <a:pt x="12" y="759"/>
                  </a:moveTo>
                  <a:cubicBezTo>
                    <a:pt x="10" y="769"/>
                    <a:pt x="13" y="784"/>
                    <a:pt x="14" y="796"/>
                  </a:cubicBezTo>
                  <a:cubicBezTo>
                    <a:pt x="15" y="809"/>
                    <a:pt x="15" y="823"/>
                    <a:pt x="18" y="833"/>
                  </a:cubicBezTo>
                  <a:cubicBezTo>
                    <a:pt x="21" y="843"/>
                    <a:pt x="38" y="854"/>
                    <a:pt x="45" y="860"/>
                  </a:cubicBezTo>
                  <a:cubicBezTo>
                    <a:pt x="48" y="862"/>
                    <a:pt x="50" y="867"/>
                    <a:pt x="54" y="865"/>
                  </a:cubicBezTo>
                  <a:cubicBezTo>
                    <a:pt x="52" y="809"/>
                    <a:pt x="59" y="757"/>
                    <a:pt x="63" y="710"/>
                  </a:cubicBezTo>
                  <a:cubicBezTo>
                    <a:pt x="63" y="709"/>
                    <a:pt x="63" y="709"/>
                    <a:pt x="62" y="709"/>
                  </a:cubicBezTo>
                  <a:cubicBezTo>
                    <a:pt x="50" y="719"/>
                    <a:pt x="16" y="741"/>
                    <a:pt x="12" y="759"/>
                  </a:cubicBezTo>
                  <a:close/>
                  <a:moveTo>
                    <a:pt x="1134" y="718"/>
                  </a:moveTo>
                  <a:cubicBezTo>
                    <a:pt x="1133" y="716"/>
                    <a:pt x="1129" y="719"/>
                    <a:pt x="1126" y="718"/>
                  </a:cubicBezTo>
                  <a:cubicBezTo>
                    <a:pt x="1122" y="751"/>
                    <a:pt x="1118" y="785"/>
                    <a:pt x="1112" y="816"/>
                  </a:cubicBezTo>
                  <a:cubicBezTo>
                    <a:pt x="1124" y="818"/>
                    <a:pt x="1134" y="821"/>
                    <a:pt x="1146" y="822"/>
                  </a:cubicBezTo>
                  <a:cubicBezTo>
                    <a:pt x="1143" y="787"/>
                    <a:pt x="1139" y="752"/>
                    <a:pt x="1134" y="718"/>
                  </a:cubicBezTo>
                  <a:close/>
                  <a:moveTo>
                    <a:pt x="961" y="735"/>
                  </a:moveTo>
                  <a:cubicBezTo>
                    <a:pt x="960" y="755"/>
                    <a:pt x="958" y="775"/>
                    <a:pt x="956" y="795"/>
                  </a:cubicBezTo>
                  <a:cubicBezTo>
                    <a:pt x="1009" y="801"/>
                    <a:pt x="1060" y="807"/>
                    <a:pt x="1110" y="815"/>
                  </a:cubicBezTo>
                  <a:cubicBezTo>
                    <a:pt x="1113" y="784"/>
                    <a:pt x="1123" y="748"/>
                    <a:pt x="1121" y="719"/>
                  </a:cubicBezTo>
                  <a:cubicBezTo>
                    <a:pt x="1070" y="726"/>
                    <a:pt x="1016" y="732"/>
                    <a:pt x="961" y="735"/>
                  </a:cubicBezTo>
                  <a:close/>
                  <a:moveTo>
                    <a:pt x="1462" y="872"/>
                  </a:moveTo>
                  <a:cubicBezTo>
                    <a:pt x="1480" y="862"/>
                    <a:pt x="1495" y="848"/>
                    <a:pt x="1507" y="832"/>
                  </a:cubicBezTo>
                  <a:cubicBezTo>
                    <a:pt x="1507" y="814"/>
                    <a:pt x="1508" y="802"/>
                    <a:pt x="1507" y="786"/>
                  </a:cubicBezTo>
                  <a:cubicBezTo>
                    <a:pt x="1506" y="773"/>
                    <a:pt x="1508" y="759"/>
                    <a:pt x="1506" y="750"/>
                  </a:cubicBezTo>
                  <a:cubicBezTo>
                    <a:pt x="1503" y="738"/>
                    <a:pt x="1488" y="733"/>
                    <a:pt x="1482" y="724"/>
                  </a:cubicBezTo>
                  <a:cubicBezTo>
                    <a:pt x="1481" y="779"/>
                    <a:pt x="1472" y="827"/>
                    <a:pt x="1462" y="872"/>
                  </a:cubicBezTo>
                  <a:close/>
                  <a:moveTo>
                    <a:pt x="462" y="808"/>
                  </a:moveTo>
                  <a:cubicBezTo>
                    <a:pt x="479" y="806"/>
                    <a:pt x="496" y="804"/>
                    <a:pt x="512" y="801"/>
                  </a:cubicBezTo>
                  <a:cubicBezTo>
                    <a:pt x="515" y="778"/>
                    <a:pt x="516" y="755"/>
                    <a:pt x="518" y="732"/>
                  </a:cubicBezTo>
                  <a:cubicBezTo>
                    <a:pt x="496" y="729"/>
                    <a:pt x="474" y="727"/>
                    <a:pt x="452" y="725"/>
                  </a:cubicBezTo>
                  <a:cubicBezTo>
                    <a:pt x="455" y="753"/>
                    <a:pt x="458" y="780"/>
                    <a:pt x="462" y="808"/>
                  </a:cubicBezTo>
                  <a:close/>
                  <a:moveTo>
                    <a:pt x="56" y="868"/>
                  </a:moveTo>
                  <a:cubicBezTo>
                    <a:pt x="66" y="877"/>
                    <a:pt x="79" y="884"/>
                    <a:pt x="92" y="890"/>
                  </a:cubicBezTo>
                  <a:cubicBezTo>
                    <a:pt x="79" y="840"/>
                    <a:pt x="69" y="787"/>
                    <a:pt x="64" y="728"/>
                  </a:cubicBezTo>
                  <a:cubicBezTo>
                    <a:pt x="58" y="772"/>
                    <a:pt x="55" y="818"/>
                    <a:pt x="56" y="868"/>
                  </a:cubicBezTo>
                  <a:close/>
                  <a:moveTo>
                    <a:pt x="522" y="732"/>
                  </a:moveTo>
                  <a:cubicBezTo>
                    <a:pt x="518" y="753"/>
                    <a:pt x="518" y="778"/>
                    <a:pt x="515" y="801"/>
                  </a:cubicBezTo>
                  <a:cubicBezTo>
                    <a:pt x="549" y="797"/>
                    <a:pt x="584" y="794"/>
                    <a:pt x="619" y="791"/>
                  </a:cubicBezTo>
                  <a:cubicBezTo>
                    <a:pt x="619" y="773"/>
                    <a:pt x="617" y="756"/>
                    <a:pt x="616" y="739"/>
                  </a:cubicBezTo>
                  <a:cubicBezTo>
                    <a:pt x="585" y="736"/>
                    <a:pt x="553" y="735"/>
                    <a:pt x="522" y="732"/>
                  </a:cubicBezTo>
                  <a:close/>
                  <a:moveTo>
                    <a:pt x="8" y="761"/>
                  </a:moveTo>
                  <a:cubicBezTo>
                    <a:pt x="10" y="754"/>
                    <a:pt x="10" y="740"/>
                    <a:pt x="8" y="733"/>
                  </a:cubicBezTo>
                  <a:cubicBezTo>
                    <a:pt x="10" y="743"/>
                    <a:pt x="6" y="753"/>
                    <a:pt x="8" y="761"/>
                  </a:cubicBezTo>
                  <a:close/>
                  <a:moveTo>
                    <a:pt x="942" y="737"/>
                  </a:moveTo>
                  <a:cubicBezTo>
                    <a:pt x="943" y="757"/>
                    <a:pt x="945" y="775"/>
                    <a:pt x="945" y="795"/>
                  </a:cubicBezTo>
                  <a:cubicBezTo>
                    <a:pt x="948" y="795"/>
                    <a:pt x="950" y="795"/>
                    <a:pt x="953" y="795"/>
                  </a:cubicBezTo>
                  <a:cubicBezTo>
                    <a:pt x="956" y="776"/>
                    <a:pt x="957" y="756"/>
                    <a:pt x="958" y="736"/>
                  </a:cubicBezTo>
                  <a:cubicBezTo>
                    <a:pt x="953" y="736"/>
                    <a:pt x="946" y="735"/>
                    <a:pt x="942" y="737"/>
                  </a:cubicBezTo>
                  <a:close/>
                  <a:moveTo>
                    <a:pt x="790" y="742"/>
                  </a:moveTo>
                  <a:cubicBezTo>
                    <a:pt x="790" y="757"/>
                    <a:pt x="790" y="772"/>
                    <a:pt x="790" y="788"/>
                  </a:cubicBezTo>
                  <a:cubicBezTo>
                    <a:pt x="843" y="788"/>
                    <a:pt x="892" y="791"/>
                    <a:pt x="942" y="794"/>
                  </a:cubicBezTo>
                  <a:cubicBezTo>
                    <a:pt x="940" y="776"/>
                    <a:pt x="940" y="755"/>
                    <a:pt x="938" y="737"/>
                  </a:cubicBezTo>
                  <a:cubicBezTo>
                    <a:pt x="889" y="739"/>
                    <a:pt x="841" y="742"/>
                    <a:pt x="790" y="742"/>
                  </a:cubicBezTo>
                  <a:close/>
                  <a:moveTo>
                    <a:pt x="621" y="739"/>
                  </a:moveTo>
                  <a:cubicBezTo>
                    <a:pt x="619" y="755"/>
                    <a:pt x="623" y="774"/>
                    <a:pt x="623" y="791"/>
                  </a:cubicBezTo>
                  <a:cubicBezTo>
                    <a:pt x="657" y="790"/>
                    <a:pt x="691" y="788"/>
                    <a:pt x="726" y="788"/>
                  </a:cubicBezTo>
                  <a:cubicBezTo>
                    <a:pt x="726" y="772"/>
                    <a:pt x="726" y="757"/>
                    <a:pt x="726" y="742"/>
                  </a:cubicBezTo>
                  <a:cubicBezTo>
                    <a:pt x="690" y="742"/>
                    <a:pt x="656" y="740"/>
                    <a:pt x="621" y="739"/>
                  </a:cubicBezTo>
                  <a:close/>
                  <a:moveTo>
                    <a:pt x="729" y="742"/>
                  </a:moveTo>
                  <a:cubicBezTo>
                    <a:pt x="729" y="757"/>
                    <a:pt x="729" y="772"/>
                    <a:pt x="729" y="788"/>
                  </a:cubicBezTo>
                  <a:cubicBezTo>
                    <a:pt x="749" y="788"/>
                    <a:pt x="768" y="788"/>
                    <a:pt x="787" y="788"/>
                  </a:cubicBezTo>
                  <a:cubicBezTo>
                    <a:pt x="788" y="773"/>
                    <a:pt x="788" y="757"/>
                    <a:pt x="788" y="742"/>
                  </a:cubicBezTo>
                  <a:cubicBezTo>
                    <a:pt x="768" y="742"/>
                    <a:pt x="749" y="742"/>
                    <a:pt x="729" y="742"/>
                  </a:cubicBezTo>
                  <a:close/>
                  <a:moveTo>
                    <a:pt x="1508" y="753"/>
                  </a:moveTo>
                  <a:cubicBezTo>
                    <a:pt x="1508" y="753"/>
                    <a:pt x="1509" y="754"/>
                    <a:pt x="1508" y="753"/>
                  </a:cubicBezTo>
                  <a:close/>
                  <a:moveTo>
                    <a:pt x="1511" y="827"/>
                  </a:moveTo>
                  <a:cubicBezTo>
                    <a:pt x="1520" y="808"/>
                    <a:pt x="1524" y="768"/>
                    <a:pt x="1509" y="754"/>
                  </a:cubicBezTo>
                  <a:cubicBezTo>
                    <a:pt x="1510" y="778"/>
                    <a:pt x="1509" y="804"/>
                    <a:pt x="1511" y="827"/>
                  </a:cubicBezTo>
                  <a:close/>
                  <a:moveTo>
                    <a:pt x="15" y="828"/>
                  </a:moveTo>
                  <a:cubicBezTo>
                    <a:pt x="12" y="808"/>
                    <a:pt x="12" y="784"/>
                    <a:pt x="8" y="765"/>
                  </a:cubicBezTo>
                  <a:cubicBezTo>
                    <a:pt x="6" y="784"/>
                    <a:pt x="4" y="816"/>
                    <a:pt x="15" y="828"/>
                  </a:cubicBezTo>
                  <a:close/>
                  <a:moveTo>
                    <a:pt x="162" y="890"/>
                  </a:moveTo>
                  <a:cubicBezTo>
                    <a:pt x="171" y="884"/>
                    <a:pt x="184" y="881"/>
                    <a:pt x="193" y="875"/>
                  </a:cubicBezTo>
                  <a:cubicBezTo>
                    <a:pt x="182" y="842"/>
                    <a:pt x="176" y="805"/>
                    <a:pt x="169" y="768"/>
                  </a:cubicBezTo>
                  <a:cubicBezTo>
                    <a:pt x="165" y="806"/>
                    <a:pt x="159" y="852"/>
                    <a:pt x="162" y="890"/>
                  </a:cubicBezTo>
                  <a:close/>
                  <a:moveTo>
                    <a:pt x="5" y="797"/>
                  </a:moveTo>
                  <a:cubicBezTo>
                    <a:pt x="5" y="793"/>
                    <a:pt x="5" y="784"/>
                    <a:pt x="4" y="780"/>
                  </a:cubicBezTo>
                  <a:cubicBezTo>
                    <a:pt x="2" y="787"/>
                    <a:pt x="4" y="811"/>
                    <a:pt x="5" y="797"/>
                  </a:cubicBezTo>
                  <a:close/>
                  <a:moveTo>
                    <a:pt x="624" y="794"/>
                  </a:moveTo>
                  <a:cubicBezTo>
                    <a:pt x="627" y="863"/>
                    <a:pt x="635" y="934"/>
                    <a:pt x="643" y="1001"/>
                  </a:cubicBezTo>
                  <a:cubicBezTo>
                    <a:pt x="670" y="999"/>
                    <a:pt x="698" y="998"/>
                    <a:pt x="726" y="997"/>
                  </a:cubicBezTo>
                  <a:cubicBezTo>
                    <a:pt x="726" y="928"/>
                    <a:pt x="725" y="858"/>
                    <a:pt x="726" y="791"/>
                  </a:cubicBezTo>
                  <a:cubicBezTo>
                    <a:pt x="694" y="790"/>
                    <a:pt x="656" y="792"/>
                    <a:pt x="624" y="794"/>
                  </a:cubicBezTo>
                  <a:close/>
                  <a:moveTo>
                    <a:pt x="729" y="792"/>
                  </a:moveTo>
                  <a:cubicBezTo>
                    <a:pt x="727" y="859"/>
                    <a:pt x="729" y="929"/>
                    <a:pt x="728" y="997"/>
                  </a:cubicBezTo>
                  <a:cubicBezTo>
                    <a:pt x="747" y="997"/>
                    <a:pt x="765" y="997"/>
                    <a:pt x="783" y="997"/>
                  </a:cubicBezTo>
                  <a:cubicBezTo>
                    <a:pt x="785" y="929"/>
                    <a:pt x="787" y="860"/>
                    <a:pt x="787" y="790"/>
                  </a:cubicBezTo>
                  <a:cubicBezTo>
                    <a:pt x="768" y="790"/>
                    <a:pt x="749" y="790"/>
                    <a:pt x="730" y="790"/>
                  </a:cubicBezTo>
                  <a:cubicBezTo>
                    <a:pt x="729" y="790"/>
                    <a:pt x="729" y="791"/>
                    <a:pt x="729" y="792"/>
                  </a:cubicBezTo>
                  <a:close/>
                  <a:moveTo>
                    <a:pt x="790" y="792"/>
                  </a:moveTo>
                  <a:cubicBezTo>
                    <a:pt x="789" y="861"/>
                    <a:pt x="788" y="929"/>
                    <a:pt x="786" y="997"/>
                  </a:cubicBezTo>
                  <a:cubicBezTo>
                    <a:pt x="834" y="997"/>
                    <a:pt x="881" y="1003"/>
                    <a:pt x="927" y="998"/>
                  </a:cubicBezTo>
                  <a:cubicBezTo>
                    <a:pt x="937" y="935"/>
                    <a:pt x="950" y="870"/>
                    <a:pt x="942" y="797"/>
                  </a:cubicBezTo>
                  <a:cubicBezTo>
                    <a:pt x="894" y="792"/>
                    <a:pt x="842" y="791"/>
                    <a:pt x="791" y="790"/>
                  </a:cubicBezTo>
                  <a:cubicBezTo>
                    <a:pt x="790" y="790"/>
                    <a:pt x="790" y="791"/>
                    <a:pt x="790" y="792"/>
                  </a:cubicBezTo>
                  <a:close/>
                  <a:moveTo>
                    <a:pt x="1521" y="796"/>
                  </a:moveTo>
                  <a:cubicBezTo>
                    <a:pt x="1521" y="795"/>
                    <a:pt x="1522" y="788"/>
                    <a:pt x="1520" y="791"/>
                  </a:cubicBezTo>
                  <a:cubicBezTo>
                    <a:pt x="1520" y="793"/>
                    <a:pt x="1520" y="799"/>
                    <a:pt x="1521" y="796"/>
                  </a:cubicBezTo>
                  <a:close/>
                  <a:moveTo>
                    <a:pt x="515" y="804"/>
                  </a:moveTo>
                  <a:cubicBezTo>
                    <a:pt x="511" y="864"/>
                    <a:pt x="510" y="926"/>
                    <a:pt x="510" y="991"/>
                  </a:cubicBezTo>
                  <a:cubicBezTo>
                    <a:pt x="552" y="995"/>
                    <a:pt x="598" y="999"/>
                    <a:pt x="640" y="1000"/>
                  </a:cubicBezTo>
                  <a:cubicBezTo>
                    <a:pt x="631" y="934"/>
                    <a:pt x="624" y="865"/>
                    <a:pt x="620" y="794"/>
                  </a:cubicBezTo>
                  <a:cubicBezTo>
                    <a:pt x="584" y="797"/>
                    <a:pt x="549" y="799"/>
                    <a:pt x="515" y="804"/>
                  </a:cubicBezTo>
                  <a:close/>
                  <a:moveTo>
                    <a:pt x="948" y="845"/>
                  </a:moveTo>
                  <a:cubicBezTo>
                    <a:pt x="950" y="830"/>
                    <a:pt x="952" y="814"/>
                    <a:pt x="953" y="798"/>
                  </a:cubicBezTo>
                  <a:cubicBezTo>
                    <a:pt x="950" y="798"/>
                    <a:pt x="949" y="797"/>
                    <a:pt x="945" y="797"/>
                  </a:cubicBezTo>
                  <a:cubicBezTo>
                    <a:pt x="947" y="812"/>
                    <a:pt x="946" y="830"/>
                    <a:pt x="948" y="845"/>
                  </a:cubicBezTo>
                  <a:close/>
                  <a:moveTo>
                    <a:pt x="950" y="997"/>
                  </a:moveTo>
                  <a:cubicBezTo>
                    <a:pt x="991" y="993"/>
                    <a:pt x="1030" y="989"/>
                    <a:pt x="1070" y="985"/>
                  </a:cubicBezTo>
                  <a:cubicBezTo>
                    <a:pt x="1087" y="933"/>
                    <a:pt x="1099" y="877"/>
                    <a:pt x="1110" y="818"/>
                  </a:cubicBezTo>
                  <a:cubicBezTo>
                    <a:pt x="1061" y="809"/>
                    <a:pt x="1009" y="803"/>
                    <a:pt x="957" y="798"/>
                  </a:cubicBezTo>
                  <a:cubicBezTo>
                    <a:pt x="944" y="857"/>
                    <a:pt x="952" y="927"/>
                    <a:pt x="950" y="997"/>
                  </a:cubicBezTo>
                  <a:close/>
                  <a:moveTo>
                    <a:pt x="462" y="811"/>
                  </a:moveTo>
                  <a:cubicBezTo>
                    <a:pt x="470" y="866"/>
                    <a:pt x="483" y="925"/>
                    <a:pt x="495" y="975"/>
                  </a:cubicBezTo>
                  <a:cubicBezTo>
                    <a:pt x="497" y="982"/>
                    <a:pt x="496" y="993"/>
                    <a:pt x="508" y="991"/>
                  </a:cubicBezTo>
                  <a:cubicBezTo>
                    <a:pt x="507" y="935"/>
                    <a:pt x="508" y="873"/>
                    <a:pt x="511" y="820"/>
                  </a:cubicBezTo>
                  <a:cubicBezTo>
                    <a:pt x="512" y="816"/>
                    <a:pt x="515" y="807"/>
                    <a:pt x="510" y="804"/>
                  </a:cubicBezTo>
                  <a:cubicBezTo>
                    <a:pt x="494" y="807"/>
                    <a:pt x="477" y="808"/>
                    <a:pt x="462" y="811"/>
                  </a:cubicBezTo>
                  <a:close/>
                  <a:moveTo>
                    <a:pt x="318" y="839"/>
                  </a:moveTo>
                  <a:cubicBezTo>
                    <a:pt x="326" y="887"/>
                    <a:pt x="341" y="928"/>
                    <a:pt x="354" y="970"/>
                  </a:cubicBezTo>
                  <a:cubicBezTo>
                    <a:pt x="400" y="977"/>
                    <a:pt x="448" y="987"/>
                    <a:pt x="496" y="988"/>
                  </a:cubicBezTo>
                  <a:cubicBezTo>
                    <a:pt x="480" y="933"/>
                    <a:pt x="470" y="871"/>
                    <a:pt x="459" y="811"/>
                  </a:cubicBezTo>
                  <a:cubicBezTo>
                    <a:pt x="411" y="819"/>
                    <a:pt x="363" y="827"/>
                    <a:pt x="318" y="839"/>
                  </a:cubicBezTo>
                  <a:close/>
                  <a:moveTo>
                    <a:pt x="1113" y="819"/>
                  </a:moveTo>
                  <a:cubicBezTo>
                    <a:pt x="1113" y="819"/>
                    <a:pt x="1113" y="818"/>
                    <a:pt x="1112" y="818"/>
                  </a:cubicBezTo>
                  <a:cubicBezTo>
                    <a:pt x="1102" y="876"/>
                    <a:pt x="1089" y="932"/>
                    <a:pt x="1074" y="984"/>
                  </a:cubicBezTo>
                  <a:cubicBezTo>
                    <a:pt x="1100" y="981"/>
                    <a:pt x="1126" y="978"/>
                    <a:pt x="1151" y="973"/>
                  </a:cubicBezTo>
                  <a:cubicBezTo>
                    <a:pt x="1151" y="922"/>
                    <a:pt x="1149" y="873"/>
                    <a:pt x="1146" y="825"/>
                  </a:cubicBezTo>
                  <a:cubicBezTo>
                    <a:pt x="1135" y="823"/>
                    <a:pt x="1125" y="820"/>
                    <a:pt x="1113" y="819"/>
                  </a:cubicBezTo>
                  <a:close/>
                  <a:moveTo>
                    <a:pt x="46" y="1018"/>
                  </a:moveTo>
                  <a:cubicBezTo>
                    <a:pt x="45" y="1002"/>
                    <a:pt x="48" y="990"/>
                    <a:pt x="54" y="980"/>
                  </a:cubicBezTo>
                  <a:cubicBezTo>
                    <a:pt x="37" y="936"/>
                    <a:pt x="24" y="889"/>
                    <a:pt x="17" y="837"/>
                  </a:cubicBezTo>
                  <a:cubicBezTo>
                    <a:pt x="13" y="832"/>
                    <a:pt x="11" y="826"/>
                    <a:pt x="7" y="821"/>
                  </a:cubicBezTo>
                  <a:cubicBezTo>
                    <a:pt x="12" y="895"/>
                    <a:pt x="24" y="961"/>
                    <a:pt x="46" y="1018"/>
                  </a:cubicBezTo>
                  <a:close/>
                  <a:moveTo>
                    <a:pt x="1507" y="887"/>
                  </a:moveTo>
                  <a:cubicBezTo>
                    <a:pt x="1509" y="865"/>
                    <a:pt x="1516" y="844"/>
                    <a:pt x="1515" y="823"/>
                  </a:cubicBezTo>
                  <a:cubicBezTo>
                    <a:pt x="1506" y="838"/>
                    <a:pt x="1508" y="868"/>
                    <a:pt x="1507" y="887"/>
                  </a:cubicBezTo>
                  <a:close/>
                  <a:moveTo>
                    <a:pt x="1149" y="826"/>
                  </a:moveTo>
                  <a:cubicBezTo>
                    <a:pt x="1152" y="873"/>
                    <a:pt x="1154" y="922"/>
                    <a:pt x="1154" y="973"/>
                  </a:cubicBezTo>
                  <a:cubicBezTo>
                    <a:pt x="1174" y="969"/>
                    <a:pt x="1195" y="965"/>
                    <a:pt x="1215" y="961"/>
                  </a:cubicBezTo>
                  <a:cubicBezTo>
                    <a:pt x="1227" y="925"/>
                    <a:pt x="1240" y="889"/>
                    <a:pt x="1248" y="849"/>
                  </a:cubicBezTo>
                  <a:cubicBezTo>
                    <a:pt x="1215" y="841"/>
                    <a:pt x="1184" y="832"/>
                    <a:pt x="1149" y="826"/>
                  </a:cubicBezTo>
                  <a:close/>
                  <a:moveTo>
                    <a:pt x="1461" y="878"/>
                  </a:moveTo>
                  <a:cubicBezTo>
                    <a:pt x="1455" y="899"/>
                    <a:pt x="1449" y="921"/>
                    <a:pt x="1442" y="941"/>
                  </a:cubicBezTo>
                  <a:cubicBezTo>
                    <a:pt x="1456" y="956"/>
                    <a:pt x="1469" y="972"/>
                    <a:pt x="1476" y="993"/>
                  </a:cubicBezTo>
                  <a:cubicBezTo>
                    <a:pt x="1493" y="949"/>
                    <a:pt x="1507" y="896"/>
                    <a:pt x="1506" y="837"/>
                  </a:cubicBezTo>
                  <a:cubicBezTo>
                    <a:pt x="1495" y="854"/>
                    <a:pt x="1476" y="865"/>
                    <a:pt x="1461" y="878"/>
                  </a:cubicBezTo>
                  <a:close/>
                  <a:moveTo>
                    <a:pt x="196" y="877"/>
                  </a:moveTo>
                  <a:cubicBezTo>
                    <a:pt x="201" y="898"/>
                    <a:pt x="208" y="918"/>
                    <a:pt x="215" y="938"/>
                  </a:cubicBezTo>
                  <a:cubicBezTo>
                    <a:pt x="247" y="946"/>
                    <a:pt x="278" y="956"/>
                    <a:pt x="313" y="961"/>
                  </a:cubicBezTo>
                  <a:cubicBezTo>
                    <a:pt x="311" y="919"/>
                    <a:pt x="316" y="878"/>
                    <a:pt x="315" y="839"/>
                  </a:cubicBezTo>
                  <a:cubicBezTo>
                    <a:pt x="314" y="839"/>
                    <a:pt x="313" y="839"/>
                    <a:pt x="313" y="839"/>
                  </a:cubicBezTo>
                  <a:cubicBezTo>
                    <a:pt x="272" y="850"/>
                    <a:pt x="233" y="863"/>
                    <a:pt x="196" y="877"/>
                  </a:cubicBezTo>
                  <a:close/>
                  <a:moveTo>
                    <a:pt x="55" y="977"/>
                  </a:moveTo>
                  <a:cubicBezTo>
                    <a:pt x="56" y="970"/>
                    <a:pt x="61" y="968"/>
                    <a:pt x="63" y="962"/>
                  </a:cubicBezTo>
                  <a:cubicBezTo>
                    <a:pt x="57" y="935"/>
                    <a:pt x="56" y="902"/>
                    <a:pt x="54" y="871"/>
                  </a:cubicBezTo>
                  <a:cubicBezTo>
                    <a:pt x="42" y="861"/>
                    <a:pt x="30" y="852"/>
                    <a:pt x="20" y="840"/>
                  </a:cubicBezTo>
                  <a:cubicBezTo>
                    <a:pt x="27" y="890"/>
                    <a:pt x="39" y="936"/>
                    <a:pt x="55" y="977"/>
                  </a:cubicBezTo>
                  <a:close/>
                  <a:moveTo>
                    <a:pt x="1251" y="851"/>
                  </a:moveTo>
                  <a:cubicBezTo>
                    <a:pt x="1241" y="889"/>
                    <a:pt x="1230" y="925"/>
                    <a:pt x="1218" y="960"/>
                  </a:cubicBezTo>
                  <a:cubicBezTo>
                    <a:pt x="1253" y="953"/>
                    <a:pt x="1288" y="945"/>
                    <a:pt x="1320" y="935"/>
                  </a:cubicBezTo>
                  <a:cubicBezTo>
                    <a:pt x="1320" y="914"/>
                    <a:pt x="1320" y="893"/>
                    <a:pt x="1319" y="873"/>
                  </a:cubicBezTo>
                  <a:cubicBezTo>
                    <a:pt x="1296" y="866"/>
                    <a:pt x="1275" y="857"/>
                    <a:pt x="1251" y="851"/>
                  </a:cubicBezTo>
                  <a:close/>
                  <a:moveTo>
                    <a:pt x="316" y="962"/>
                  </a:moveTo>
                  <a:cubicBezTo>
                    <a:pt x="327" y="965"/>
                    <a:pt x="339" y="967"/>
                    <a:pt x="351" y="969"/>
                  </a:cubicBezTo>
                  <a:cubicBezTo>
                    <a:pt x="338" y="932"/>
                    <a:pt x="328" y="893"/>
                    <a:pt x="318" y="853"/>
                  </a:cubicBezTo>
                  <a:cubicBezTo>
                    <a:pt x="316" y="889"/>
                    <a:pt x="315" y="925"/>
                    <a:pt x="316" y="962"/>
                  </a:cubicBezTo>
                  <a:close/>
                  <a:moveTo>
                    <a:pt x="65" y="959"/>
                  </a:moveTo>
                  <a:cubicBezTo>
                    <a:pt x="75" y="948"/>
                    <a:pt x="90" y="935"/>
                    <a:pt x="102" y="923"/>
                  </a:cubicBezTo>
                  <a:cubicBezTo>
                    <a:pt x="99" y="914"/>
                    <a:pt x="96" y="904"/>
                    <a:pt x="94" y="894"/>
                  </a:cubicBezTo>
                  <a:cubicBezTo>
                    <a:pt x="80" y="889"/>
                    <a:pt x="69" y="880"/>
                    <a:pt x="56" y="873"/>
                  </a:cubicBezTo>
                  <a:cubicBezTo>
                    <a:pt x="59" y="902"/>
                    <a:pt x="60" y="932"/>
                    <a:pt x="65" y="959"/>
                  </a:cubicBezTo>
                  <a:close/>
                  <a:moveTo>
                    <a:pt x="1322" y="934"/>
                  </a:moveTo>
                  <a:cubicBezTo>
                    <a:pt x="1332" y="932"/>
                    <a:pt x="1340" y="928"/>
                    <a:pt x="1350" y="925"/>
                  </a:cubicBezTo>
                  <a:cubicBezTo>
                    <a:pt x="1354" y="914"/>
                    <a:pt x="1357" y="903"/>
                    <a:pt x="1360" y="891"/>
                  </a:cubicBezTo>
                  <a:cubicBezTo>
                    <a:pt x="1347" y="886"/>
                    <a:pt x="1335" y="880"/>
                    <a:pt x="1322" y="875"/>
                  </a:cubicBezTo>
                  <a:cubicBezTo>
                    <a:pt x="1323" y="895"/>
                    <a:pt x="1323" y="913"/>
                    <a:pt x="1322" y="934"/>
                  </a:cubicBezTo>
                  <a:close/>
                  <a:moveTo>
                    <a:pt x="194" y="879"/>
                  </a:moveTo>
                  <a:cubicBezTo>
                    <a:pt x="181" y="882"/>
                    <a:pt x="173" y="889"/>
                    <a:pt x="161" y="892"/>
                  </a:cubicBezTo>
                  <a:cubicBezTo>
                    <a:pt x="161" y="902"/>
                    <a:pt x="161" y="911"/>
                    <a:pt x="161" y="921"/>
                  </a:cubicBezTo>
                  <a:cubicBezTo>
                    <a:pt x="179" y="925"/>
                    <a:pt x="195" y="935"/>
                    <a:pt x="212" y="935"/>
                  </a:cubicBezTo>
                  <a:cubicBezTo>
                    <a:pt x="205" y="917"/>
                    <a:pt x="199" y="899"/>
                    <a:pt x="194" y="879"/>
                  </a:cubicBezTo>
                  <a:close/>
                  <a:moveTo>
                    <a:pt x="1457" y="881"/>
                  </a:moveTo>
                  <a:cubicBezTo>
                    <a:pt x="1457" y="880"/>
                    <a:pt x="1456" y="880"/>
                    <a:pt x="1455" y="880"/>
                  </a:cubicBezTo>
                  <a:cubicBezTo>
                    <a:pt x="1452" y="883"/>
                    <a:pt x="1447" y="885"/>
                    <a:pt x="1443" y="887"/>
                  </a:cubicBezTo>
                  <a:cubicBezTo>
                    <a:pt x="1443" y="905"/>
                    <a:pt x="1440" y="923"/>
                    <a:pt x="1441" y="937"/>
                  </a:cubicBezTo>
                  <a:cubicBezTo>
                    <a:pt x="1443" y="919"/>
                    <a:pt x="1456" y="899"/>
                    <a:pt x="1457" y="881"/>
                  </a:cubicBezTo>
                  <a:close/>
                  <a:moveTo>
                    <a:pt x="1505" y="889"/>
                  </a:moveTo>
                  <a:cubicBezTo>
                    <a:pt x="1506" y="893"/>
                    <a:pt x="1506" y="886"/>
                    <a:pt x="1505" y="889"/>
                  </a:cubicBezTo>
                  <a:close/>
                  <a:moveTo>
                    <a:pt x="1399" y="909"/>
                  </a:moveTo>
                  <a:cubicBezTo>
                    <a:pt x="1411" y="918"/>
                    <a:pt x="1425" y="927"/>
                    <a:pt x="1437" y="936"/>
                  </a:cubicBezTo>
                  <a:cubicBezTo>
                    <a:pt x="1438" y="922"/>
                    <a:pt x="1441" y="904"/>
                    <a:pt x="1439" y="889"/>
                  </a:cubicBezTo>
                  <a:cubicBezTo>
                    <a:pt x="1427" y="897"/>
                    <a:pt x="1413" y="903"/>
                    <a:pt x="1399" y="909"/>
                  </a:cubicBezTo>
                  <a:close/>
                  <a:moveTo>
                    <a:pt x="1354" y="924"/>
                  </a:moveTo>
                  <a:cubicBezTo>
                    <a:pt x="1366" y="919"/>
                    <a:pt x="1379" y="914"/>
                    <a:pt x="1392" y="910"/>
                  </a:cubicBezTo>
                  <a:cubicBezTo>
                    <a:pt x="1384" y="902"/>
                    <a:pt x="1373" y="898"/>
                    <a:pt x="1363" y="893"/>
                  </a:cubicBezTo>
                  <a:cubicBezTo>
                    <a:pt x="1360" y="903"/>
                    <a:pt x="1354" y="915"/>
                    <a:pt x="1354" y="924"/>
                  </a:cubicBezTo>
                  <a:close/>
                  <a:moveTo>
                    <a:pt x="131" y="910"/>
                  </a:moveTo>
                  <a:cubicBezTo>
                    <a:pt x="141" y="912"/>
                    <a:pt x="148" y="917"/>
                    <a:pt x="158" y="919"/>
                  </a:cubicBezTo>
                  <a:cubicBezTo>
                    <a:pt x="158" y="911"/>
                    <a:pt x="159" y="901"/>
                    <a:pt x="157" y="894"/>
                  </a:cubicBezTo>
                  <a:cubicBezTo>
                    <a:pt x="149" y="900"/>
                    <a:pt x="139" y="903"/>
                    <a:pt x="131" y="910"/>
                  </a:cubicBezTo>
                  <a:close/>
                  <a:moveTo>
                    <a:pt x="929" y="998"/>
                  </a:moveTo>
                  <a:cubicBezTo>
                    <a:pt x="936" y="999"/>
                    <a:pt x="939" y="996"/>
                    <a:pt x="945" y="997"/>
                  </a:cubicBezTo>
                  <a:cubicBezTo>
                    <a:pt x="947" y="964"/>
                    <a:pt x="945" y="928"/>
                    <a:pt x="944" y="895"/>
                  </a:cubicBezTo>
                  <a:cubicBezTo>
                    <a:pt x="941" y="931"/>
                    <a:pt x="935" y="964"/>
                    <a:pt x="929" y="998"/>
                  </a:cubicBezTo>
                  <a:close/>
                  <a:moveTo>
                    <a:pt x="98" y="897"/>
                  </a:moveTo>
                  <a:cubicBezTo>
                    <a:pt x="99" y="906"/>
                    <a:pt x="103" y="913"/>
                    <a:pt x="104" y="922"/>
                  </a:cubicBezTo>
                  <a:cubicBezTo>
                    <a:pt x="112" y="918"/>
                    <a:pt x="119" y="915"/>
                    <a:pt x="125" y="909"/>
                  </a:cubicBezTo>
                  <a:cubicBezTo>
                    <a:pt x="115" y="906"/>
                    <a:pt x="107" y="900"/>
                    <a:pt x="98" y="897"/>
                  </a:cubicBezTo>
                  <a:moveTo>
                    <a:pt x="98" y="897"/>
                  </a:moveTo>
                  <a:cubicBezTo>
                    <a:pt x="97" y="896"/>
                    <a:pt x="97" y="897"/>
                    <a:pt x="98" y="897"/>
                  </a:cubicBezTo>
                  <a:moveTo>
                    <a:pt x="128" y="911"/>
                  </a:moveTo>
                  <a:cubicBezTo>
                    <a:pt x="121" y="916"/>
                    <a:pt x="111" y="919"/>
                    <a:pt x="106" y="927"/>
                  </a:cubicBezTo>
                  <a:cubicBezTo>
                    <a:pt x="126" y="981"/>
                    <a:pt x="148" y="1032"/>
                    <a:pt x="176" y="1078"/>
                  </a:cubicBezTo>
                  <a:cubicBezTo>
                    <a:pt x="166" y="1030"/>
                    <a:pt x="160" y="978"/>
                    <a:pt x="158" y="922"/>
                  </a:cubicBezTo>
                  <a:cubicBezTo>
                    <a:pt x="148" y="919"/>
                    <a:pt x="138" y="915"/>
                    <a:pt x="128" y="911"/>
                  </a:cubicBezTo>
                  <a:close/>
                  <a:moveTo>
                    <a:pt x="1396" y="911"/>
                  </a:moveTo>
                  <a:cubicBezTo>
                    <a:pt x="1381" y="916"/>
                    <a:pt x="1367" y="923"/>
                    <a:pt x="1351" y="927"/>
                  </a:cubicBezTo>
                  <a:cubicBezTo>
                    <a:pt x="1341" y="957"/>
                    <a:pt x="1330" y="985"/>
                    <a:pt x="1317" y="1011"/>
                  </a:cubicBezTo>
                  <a:cubicBezTo>
                    <a:pt x="1313" y="1047"/>
                    <a:pt x="1308" y="1080"/>
                    <a:pt x="1301" y="1111"/>
                  </a:cubicBezTo>
                  <a:cubicBezTo>
                    <a:pt x="1314" y="1119"/>
                    <a:pt x="1324" y="1130"/>
                    <a:pt x="1336" y="1139"/>
                  </a:cubicBezTo>
                  <a:cubicBezTo>
                    <a:pt x="1376" y="1079"/>
                    <a:pt x="1414" y="1018"/>
                    <a:pt x="1437" y="941"/>
                  </a:cubicBezTo>
                  <a:cubicBezTo>
                    <a:pt x="1425" y="929"/>
                    <a:pt x="1410" y="920"/>
                    <a:pt x="1396" y="911"/>
                  </a:cubicBezTo>
                  <a:close/>
                  <a:moveTo>
                    <a:pt x="161" y="927"/>
                  </a:moveTo>
                  <a:cubicBezTo>
                    <a:pt x="163" y="985"/>
                    <a:pt x="170" y="1038"/>
                    <a:pt x="181" y="1087"/>
                  </a:cubicBezTo>
                  <a:cubicBezTo>
                    <a:pt x="190" y="1099"/>
                    <a:pt x="197" y="1113"/>
                    <a:pt x="206" y="1125"/>
                  </a:cubicBezTo>
                  <a:cubicBezTo>
                    <a:pt x="227" y="1107"/>
                    <a:pt x="251" y="1093"/>
                    <a:pt x="277" y="1081"/>
                  </a:cubicBezTo>
                  <a:cubicBezTo>
                    <a:pt x="255" y="1036"/>
                    <a:pt x="231" y="992"/>
                    <a:pt x="214" y="940"/>
                  </a:cubicBezTo>
                  <a:cubicBezTo>
                    <a:pt x="195" y="936"/>
                    <a:pt x="179" y="929"/>
                    <a:pt x="161" y="924"/>
                  </a:cubicBezTo>
                  <a:cubicBezTo>
                    <a:pt x="161" y="925"/>
                    <a:pt x="161" y="926"/>
                    <a:pt x="161" y="927"/>
                  </a:cubicBezTo>
                  <a:close/>
                  <a:moveTo>
                    <a:pt x="66" y="965"/>
                  </a:moveTo>
                  <a:cubicBezTo>
                    <a:pt x="64" y="977"/>
                    <a:pt x="71" y="992"/>
                    <a:pt x="74" y="1005"/>
                  </a:cubicBezTo>
                  <a:cubicBezTo>
                    <a:pt x="77" y="1019"/>
                    <a:pt x="78" y="1032"/>
                    <a:pt x="82" y="1043"/>
                  </a:cubicBezTo>
                  <a:cubicBezTo>
                    <a:pt x="93" y="1070"/>
                    <a:pt x="112" y="1092"/>
                    <a:pt x="122" y="1112"/>
                  </a:cubicBezTo>
                  <a:cubicBezTo>
                    <a:pt x="142" y="1123"/>
                    <a:pt x="164" y="1137"/>
                    <a:pt x="186" y="1144"/>
                  </a:cubicBezTo>
                  <a:cubicBezTo>
                    <a:pt x="195" y="1137"/>
                    <a:pt x="189" y="1127"/>
                    <a:pt x="186" y="1118"/>
                  </a:cubicBezTo>
                  <a:cubicBezTo>
                    <a:pt x="183" y="1108"/>
                    <a:pt x="181" y="1097"/>
                    <a:pt x="179" y="1087"/>
                  </a:cubicBezTo>
                  <a:cubicBezTo>
                    <a:pt x="149" y="1039"/>
                    <a:pt x="124" y="986"/>
                    <a:pt x="104" y="928"/>
                  </a:cubicBezTo>
                  <a:cubicBezTo>
                    <a:pt x="104" y="927"/>
                    <a:pt x="104" y="927"/>
                    <a:pt x="103" y="927"/>
                  </a:cubicBezTo>
                  <a:cubicBezTo>
                    <a:pt x="95" y="937"/>
                    <a:pt x="68" y="952"/>
                    <a:pt x="66" y="965"/>
                  </a:cubicBezTo>
                  <a:close/>
                  <a:moveTo>
                    <a:pt x="1322" y="936"/>
                  </a:moveTo>
                  <a:cubicBezTo>
                    <a:pt x="1322" y="959"/>
                    <a:pt x="1319" y="983"/>
                    <a:pt x="1319" y="1003"/>
                  </a:cubicBezTo>
                  <a:cubicBezTo>
                    <a:pt x="1329" y="979"/>
                    <a:pt x="1339" y="954"/>
                    <a:pt x="1349" y="929"/>
                  </a:cubicBezTo>
                  <a:cubicBezTo>
                    <a:pt x="1339" y="930"/>
                    <a:pt x="1332" y="935"/>
                    <a:pt x="1322" y="936"/>
                  </a:cubicBezTo>
                  <a:close/>
                  <a:moveTo>
                    <a:pt x="1216" y="963"/>
                  </a:moveTo>
                  <a:cubicBezTo>
                    <a:pt x="1206" y="996"/>
                    <a:pt x="1192" y="1025"/>
                    <a:pt x="1179" y="1055"/>
                  </a:cubicBezTo>
                  <a:cubicBezTo>
                    <a:pt x="1212" y="1065"/>
                    <a:pt x="1242" y="1078"/>
                    <a:pt x="1271" y="1093"/>
                  </a:cubicBezTo>
                  <a:cubicBezTo>
                    <a:pt x="1278" y="1080"/>
                    <a:pt x="1286" y="1067"/>
                    <a:pt x="1294" y="1053"/>
                  </a:cubicBezTo>
                  <a:cubicBezTo>
                    <a:pt x="1300" y="1041"/>
                    <a:pt x="1312" y="1023"/>
                    <a:pt x="1315" y="1010"/>
                  </a:cubicBezTo>
                  <a:cubicBezTo>
                    <a:pt x="1320" y="988"/>
                    <a:pt x="1316" y="966"/>
                    <a:pt x="1319" y="938"/>
                  </a:cubicBezTo>
                  <a:cubicBezTo>
                    <a:pt x="1318" y="938"/>
                    <a:pt x="1318" y="938"/>
                    <a:pt x="1317" y="938"/>
                  </a:cubicBezTo>
                  <a:cubicBezTo>
                    <a:pt x="1285" y="948"/>
                    <a:pt x="1252" y="957"/>
                    <a:pt x="1216" y="963"/>
                  </a:cubicBezTo>
                  <a:close/>
                  <a:moveTo>
                    <a:pt x="280" y="1079"/>
                  </a:moveTo>
                  <a:cubicBezTo>
                    <a:pt x="293" y="1075"/>
                    <a:pt x="305" y="1068"/>
                    <a:pt x="319" y="1064"/>
                  </a:cubicBezTo>
                  <a:cubicBezTo>
                    <a:pt x="315" y="1033"/>
                    <a:pt x="314" y="998"/>
                    <a:pt x="313" y="964"/>
                  </a:cubicBezTo>
                  <a:cubicBezTo>
                    <a:pt x="279" y="958"/>
                    <a:pt x="248" y="950"/>
                    <a:pt x="217" y="941"/>
                  </a:cubicBezTo>
                  <a:cubicBezTo>
                    <a:pt x="234" y="991"/>
                    <a:pt x="256" y="1036"/>
                    <a:pt x="280" y="1079"/>
                  </a:cubicBezTo>
                  <a:close/>
                  <a:moveTo>
                    <a:pt x="1403" y="1111"/>
                  </a:moveTo>
                  <a:cubicBezTo>
                    <a:pt x="1431" y="1098"/>
                    <a:pt x="1442" y="1073"/>
                    <a:pt x="1454" y="1045"/>
                  </a:cubicBezTo>
                  <a:cubicBezTo>
                    <a:pt x="1461" y="1029"/>
                    <a:pt x="1470" y="1013"/>
                    <a:pt x="1474" y="997"/>
                  </a:cubicBezTo>
                  <a:cubicBezTo>
                    <a:pt x="1468" y="975"/>
                    <a:pt x="1455" y="958"/>
                    <a:pt x="1440" y="944"/>
                  </a:cubicBezTo>
                  <a:cubicBezTo>
                    <a:pt x="1433" y="1004"/>
                    <a:pt x="1418" y="1062"/>
                    <a:pt x="1403" y="1111"/>
                  </a:cubicBezTo>
                  <a:close/>
                  <a:moveTo>
                    <a:pt x="1491" y="959"/>
                  </a:moveTo>
                  <a:cubicBezTo>
                    <a:pt x="1492" y="962"/>
                    <a:pt x="1492" y="955"/>
                    <a:pt x="1491" y="959"/>
                  </a:cubicBezTo>
                  <a:close/>
                  <a:moveTo>
                    <a:pt x="1434" y="961"/>
                  </a:moveTo>
                  <a:cubicBezTo>
                    <a:pt x="1434" y="961"/>
                    <a:pt x="1435" y="962"/>
                    <a:pt x="1434" y="961"/>
                  </a:cubicBezTo>
                  <a:close/>
                  <a:moveTo>
                    <a:pt x="1490" y="963"/>
                  </a:moveTo>
                  <a:cubicBezTo>
                    <a:pt x="1489" y="963"/>
                    <a:pt x="1489" y="963"/>
                    <a:pt x="1489" y="963"/>
                  </a:cubicBezTo>
                  <a:cubicBezTo>
                    <a:pt x="1487" y="979"/>
                    <a:pt x="1474" y="992"/>
                    <a:pt x="1479" y="1008"/>
                  </a:cubicBezTo>
                  <a:cubicBezTo>
                    <a:pt x="1482" y="992"/>
                    <a:pt x="1488" y="980"/>
                    <a:pt x="1490" y="963"/>
                  </a:cubicBezTo>
                  <a:moveTo>
                    <a:pt x="1490" y="963"/>
                  </a:moveTo>
                  <a:cubicBezTo>
                    <a:pt x="1493" y="962"/>
                    <a:pt x="1489" y="958"/>
                    <a:pt x="1490" y="963"/>
                  </a:cubicBezTo>
                  <a:moveTo>
                    <a:pt x="1350" y="1123"/>
                  </a:moveTo>
                  <a:cubicBezTo>
                    <a:pt x="1346" y="1129"/>
                    <a:pt x="1339" y="1135"/>
                    <a:pt x="1338" y="1144"/>
                  </a:cubicBezTo>
                  <a:cubicBezTo>
                    <a:pt x="1361" y="1136"/>
                    <a:pt x="1379" y="1125"/>
                    <a:pt x="1398" y="1114"/>
                  </a:cubicBezTo>
                  <a:cubicBezTo>
                    <a:pt x="1414" y="1068"/>
                    <a:pt x="1429" y="1017"/>
                    <a:pt x="1433" y="963"/>
                  </a:cubicBezTo>
                  <a:cubicBezTo>
                    <a:pt x="1411" y="1021"/>
                    <a:pt x="1383" y="1076"/>
                    <a:pt x="1350" y="1123"/>
                  </a:cubicBezTo>
                  <a:close/>
                  <a:moveTo>
                    <a:pt x="1213" y="965"/>
                  </a:moveTo>
                  <a:cubicBezTo>
                    <a:pt x="1195" y="967"/>
                    <a:pt x="1173" y="973"/>
                    <a:pt x="1153" y="976"/>
                  </a:cubicBezTo>
                  <a:cubicBezTo>
                    <a:pt x="1153" y="1000"/>
                    <a:pt x="1152" y="1023"/>
                    <a:pt x="1150" y="1046"/>
                  </a:cubicBezTo>
                  <a:cubicBezTo>
                    <a:pt x="1160" y="1048"/>
                    <a:pt x="1167" y="1052"/>
                    <a:pt x="1177" y="1054"/>
                  </a:cubicBezTo>
                  <a:cubicBezTo>
                    <a:pt x="1190" y="1025"/>
                    <a:pt x="1202" y="996"/>
                    <a:pt x="1213" y="965"/>
                  </a:cubicBezTo>
                  <a:close/>
                  <a:moveTo>
                    <a:pt x="321" y="1062"/>
                  </a:moveTo>
                  <a:cubicBezTo>
                    <a:pt x="341" y="1057"/>
                    <a:pt x="360" y="1049"/>
                    <a:pt x="380" y="1044"/>
                  </a:cubicBezTo>
                  <a:cubicBezTo>
                    <a:pt x="370" y="1020"/>
                    <a:pt x="361" y="996"/>
                    <a:pt x="352" y="972"/>
                  </a:cubicBezTo>
                  <a:cubicBezTo>
                    <a:pt x="339" y="970"/>
                    <a:pt x="328" y="967"/>
                    <a:pt x="316" y="965"/>
                  </a:cubicBezTo>
                  <a:cubicBezTo>
                    <a:pt x="316" y="999"/>
                    <a:pt x="319" y="1030"/>
                    <a:pt x="321" y="1062"/>
                  </a:cubicBezTo>
                  <a:close/>
                  <a:moveTo>
                    <a:pt x="75" y="1024"/>
                  </a:moveTo>
                  <a:cubicBezTo>
                    <a:pt x="70" y="1006"/>
                    <a:pt x="68" y="985"/>
                    <a:pt x="62" y="968"/>
                  </a:cubicBezTo>
                  <a:cubicBezTo>
                    <a:pt x="50" y="986"/>
                    <a:pt x="69" y="1007"/>
                    <a:pt x="75" y="1024"/>
                  </a:cubicBezTo>
                  <a:close/>
                  <a:moveTo>
                    <a:pt x="382" y="1043"/>
                  </a:moveTo>
                  <a:cubicBezTo>
                    <a:pt x="421" y="1032"/>
                    <a:pt x="463" y="1025"/>
                    <a:pt x="504" y="1016"/>
                  </a:cubicBezTo>
                  <a:cubicBezTo>
                    <a:pt x="501" y="1009"/>
                    <a:pt x="499" y="1001"/>
                    <a:pt x="497" y="992"/>
                  </a:cubicBezTo>
                  <a:cubicBezTo>
                    <a:pt x="448" y="988"/>
                    <a:pt x="402" y="981"/>
                    <a:pt x="356" y="973"/>
                  </a:cubicBezTo>
                  <a:cubicBezTo>
                    <a:pt x="363" y="998"/>
                    <a:pt x="374" y="1019"/>
                    <a:pt x="382" y="1043"/>
                  </a:cubicBezTo>
                  <a:close/>
                  <a:moveTo>
                    <a:pt x="1150" y="976"/>
                  </a:moveTo>
                  <a:cubicBezTo>
                    <a:pt x="1125" y="981"/>
                    <a:pt x="1099" y="984"/>
                    <a:pt x="1073" y="987"/>
                  </a:cubicBezTo>
                  <a:cubicBezTo>
                    <a:pt x="1069" y="1000"/>
                    <a:pt x="1065" y="1012"/>
                    <a:pt x="1062" y="1025"/>
                  </a:cubicBezTo>
                  <a:cubicBezTo>
                    <a:pt x="1092" y="1029"/>
                    <a:pt x="1121" y="1039"/>
                    <a:pt x="1148" y="1044"/>
                  </a:cubicBezTo>
                  <a:cubicBezTo>
                    <a:pt x="1148" y="1021"/>
                    <a:pt x="1151" y="996"/>
                    <a:pt x="1150" y="976"/>
                  </a:cubicBezTo>
                  <a:close/>
                  <a:moveTo>
                    <a:pt x="95" y="1092"/>
                  </a:moveTo>
                  <a:cubicBezTo>
                    <a:pt x="95" y="1093"/>
                    <a:pt x="96" y="1092"/>
                    <a:pt x="95" y="1092"/>
                  </a:cubicBezTo>
                  <a:moveTo>
                    <a:pt x="95" y="1092"/>
                  </a:moveTo>
                  <a:cubicBezTo>
                    <a:pt x="84" y="1053"/>
                    <a:pt x="70" y="1017"/>
                    <a:pt x="54" y="984"/>
                  </a:cubicBezTo>
                  <a:cubicBezTo>
                    <a:pt x="36" y="1032"/>
                    <a:pt x="67" y="1071"/>
                    <a:pt x="95" y="1092"/>
                  </a:cubicBezTo>
                  <a:moveTo>
                    <a:pt x="950" y="1000"/>
                  </a:moveTo>
                  <a:cubicBezTo>
                    <a:pt x="950" y="1002"/>
                    <a:pt x="950" y="1004"/>
                    <a:pt x="950" y="1007"/>
                  </a:cubicBezTo>
                  <a:cubicBezTo>
                    <a:pt x="986" y="1013"/>
                    <a:pt x="1024" y="1017"/>
                    <a:pt x="1059" y="1024"/>
                  </a:cubicBezTo>
                  <a:cubicBezTo>
                    <a:pt x="1063" y="1013"/>
                    <a:pt x="1066" y="1000"/>
                    <a:pt x="1070" y="988"/>
                  </a:cubicBezTo>
                  <a:cubicBezTo>
                    <a:pt x="1030" y="992"/>
                    <a:pt x="990" y="996"/>
                    <a:pt x="950" y="1000"/>
                  </a:cubicBezTo>
                  <a:close/>
                  <a:moveTo>
                    <a:pt x="508" y="1016"/>
                  </a:moveTo>
                  <a:cubicBezTo>
                    <a:pt x="508" y="1009"/>
                    <a:pt x="508" y="1001"/>
                    <a:pt x="508" y="994"/>
                  </a:cubicBezTo>
                  <a:cubicBezTo>
                    <a:pt x="506" y="993"/>
                    <a:pt x="503" y="993"/>
                    <a:pt x="500" y="993"/>
                  </a:cubicBezTo>
                  <a:cubicBezTo>
                    <a:pt x="502" y="1001"/>
                    <a:pt x="502" y="1011"/>
                    <a:pt x="508" y="1016"/>
                  </a:cubicBezTo>
                  <a:close/>
                  <a:moveTo>
                    <a:pt x="510" y="994"/>
                  </a:moveTo>
                  <a:cubicBezTo>
                    <a:pt x="511" y="1001"/>
                    <a:pt x="509" y="1011"/>
                    <a:pt x="511" y="1016"/>
                  </a:cubicBezTo>
                  <a:cubicBezTo>
                    <a:pt x="545" y="1009"/>
                    <a:pt x="584" y="1008"/>
                    <a:pt x="619" y="1002"/>
                  </a:cubicBezTo>
                  <a:cubicBezTo>
                    <a:pt x="581" y="1001"/>
                    <a:pt x="546" y="997"/>
                    <a:pt x="510" y="994"/>
                  </a:cubicBezTo>
                  <a:close/>
                  <a:moveTo>
                    <a:pt x="684" y="1002"/>
                  </a:moveTo>
                  <a:cubicBezTo>
                    <a:pt x="696" y="1003"/>
                    <a:pt x="716" y="1005"/>
                    <a:pt x="726" y="1001"/>
                  </a:cubicBezTo>
                  <a:cubicBezTo>
                    <a:pt x="714" y="999"/>
                    <a:pt x="697" y="1001"/>
                    <a:pt x="684" y="1002"/>
                  </a:cubicBezTo>
                  <a:close/>
                  <a:moveTo>
                    <a:pt x="728" y="1002"/>
                  </a:moveTo>
                  <a:cubicBezTo>
                    <a:pt x="729" y="1002"/>
                    <a:pt x="729" y="1003"/>
                    <a:pt x="730" y="1003"/>
                  </a:cubicBezTo>
                  <a:cubicBezTo>
                    <a:pt x="740" y="1004"/>
                    <a:pt x="752" y="1004"/>
                    <a:pt x="763" y="1004"/>
                  </a:cubicBezTo>
                  <a:cubicBezTo>
                    <a:pt x="770" y="1004"/>
                    <a:pt x="780" y="1006"/>
                    <a:pt x="783" y="1001"/>
                  </a:cubicBezTo>
                  <a:cubicBezTo>
                    <a:pt x="767" y="1000"/>
                    <a:pt x="743" y="998"/>
                    <a:pt x="728" y="1002"/>
                  </a:cubicBezTo>
                  <a:close/>
                  <a:moveTo>
                    <a:pt x="786" y="1002"/>
                  </a:moveTo>
                  <a:cubicBezTo>
                    <a:pt x="802" y="1003"/>
                    <a:pt x="826" y="1004"/>
                    <a:pt x="840" y="1001"/>
                  </a:cubicBezTo>
                  <a:cubicBezTo>
                    <a:pt x="822" y="1003"/>
                    <a:pt x="801" y="997"/>
                    <a:pt x="786" y="1002"/>
                  </a:cubicBezTo>
                  <a:close/>
                  <a:moveTo>
                    <a:pt x="928" y="1005"/>
                  </a:moveTo>
                  <a:cubicBezTo>
                    <a:pt x="933" y="1006"/>
                    <a:pt x="939" y="1006"/>
                    <a:pt x="945" y="1007"/>
                  </a:cubicBezTo>
                  <a:cubicBezTo>
                    <a:pt x="945" y="1004"/>
                    <a:pt x="945" y="1002"/>
                    <a:pt x="945" y="1000"/>
                  </a:cubicBezTo>
                  <a:cubicBezTo>
                    <a:pt x="939" y="1001"/>
                    <a:pt x="929" y="998"/>
                    <a:pt x="928" y="1005"/>
                  </a:cubicBezTo>
                  <a:close/>
                  <a:moveTo>
                    <a:pt x="905" y="1003"/>
                  </a:moveTo>
                  <a:cubicBezTo>
                    <a:pt x="911" y="1002"/>
                    <a:pt x="924" y="1008"/>
                    <a:pt x="926" y="1002"/>
                  </a:cubicBezTo>
                  <a:cubicBezTo>
                    <a:pt x="921" y="1001"/>
                    <a:pt x="911" y="1002"/>
                    <a:pt x="905" y="1003"/>
                  </a:cubicBezTo>
                  <a:close/>
                  <a:moveTo>
                    <a:pt x="510" y="1018"/>
                  </a:moveTo>
                  <a:cubicBezTo>
                    <a:pt x="512" y="1043"/>
                    <a:pt x="518" y="1061"/>
                    <a:pt x="525" y="1080"/>
                  </a:cubicBezTo>
                  <a:cubicBezTo>
                    <a:pt x="539" y="1124"/>
                    <a:pt x="556" y="1165"/>
                    <a:pt x="573" y="1204"/>
                  </a:cubicBezTo>
                  <a:cubicBezTo>
                    <a:pt x="605" y="1200"/>
                    <a:pt x="636" y="1195"/>
                    <a:pt x="671" y="1193"/>
                  </a:cubicBezTo>
                  <a:cubicBezTo>
                    <a:pt x="658" y="1137"/>
                    <a:pt x="651" y="1072"/>
                    <a:pt x="641" y="1014"/>
                  </a:cubicBezTo>
                  <a:cubicBezTo>
                    <a:pt x="641" y="1011"/>
                    <a:pt x="643" y="1004"/>
                    <a:pt x="637" y="1004"/>
                  </a:cubicBezTo>
                  <a:cubicBezTo>
                    <a:pt x="594" y="1007"/>
                    <a:pt x="552" y="1012"/>
                    <a:pt x="510" y="1018"/>
                  </a:cubicBezTo>
                  <a:close/>
                  <a:moveTo>
                    <a:pt x="675" y="1192"/>
                  </a:moveTo>
                  <a:cubicBezTo>
                    <a:pt x="693" y="1192"/>
                    <a:pt x="708" y="1189"/>
                    <a:pt x="726" y="1190"/>
                  </a:cubicBezTo>
                  <a:cubicBezTo>
                    <a:pt x="727" y="1128"/>
                    <a:pt x="725" y="1068"/>
                    <a:pt x="726" y="1006"/>
                  </a:cubicBezTo>
                  <a:cubicBezTo>
                    <a:pt x="697" y="1006"/>
                    <a:pt x="672" y="1004"/>
                    <a:pt x="645" y="1004"/>
                  </a:cubicBezTo>
                  <a:cubicBezTo>
                    <a:pt x="650" y="1067"/>
                    <a:pt x="663" y="1131"/>
                    <a:pt x="675" y="1192"/>
                  </a:cubicBezTo>
                  <a:close/>
                  <a:moveTo>
                    <a:pt x="786" y="1006"/>
                  </a:moveTo>
                  <a:cubicBezTo>
                    <a:pt x="784" y="1067"/>
                    <a:pt x="782" y="1128"/>
                    <a:pt x="780" y="1189"/>
                  </a:cubicBezTo>
                  <a:cubicBezTo>
                    <a:pt x="815" y="1190"/>
                    <a:pt x="851" y="1191"/>
                    <a:pt x="883" y="1196"/>
                  </a:cubicBezTo>
                  <a:cubicBezTo>
                    <a:pt x="899" y="1135"/>
                    <a:pt x="913" y="1072"/>
                    <a:pt x="925" y="1007"/>
                  </a:cubicBezTo>
                  <a:cubicBezTo>
                    <a:pt x="882" y="1000"/>
                    <a:pt x="834" y="1007"/>
                    <a:pt x="786" y="1006"/>
                  </a:cubicBezTo>
                  <a:close/>
                  <a:moveTo>
                    <a:pt x="1439" y="1083"/>
                  </a:moveTo>
                  <a:cubicBezTo>
                    <a:pt x="1437" y="1084"/>
                    <a:pt x="1439" y="1084"/>
                    <a:pt x="1439" y="1083"/>
                  </a:cubicBezTo>
                  <a:moveTo>
                    <a:pt x="1439" y="1083"/>
                  </a:moveTo>
                  <a:cubicBezTo>
                    <a:pt x="1439" y="1083"/>
                    <a:pt x="1440" y="1083"/>
                    <a:pt x="1440" y="1083"/>
                  </a:cubicBezTo>
                  <a:cubicBezTo>
                    <a:pt x="1458" y="1065"/>
                    <a:pt x="1478" y="1037"/>
                    <a:pt x="1474" y="1004"/>
                  </a:cubicBezTo>
                  <a:cubicBezTo>
                    <a:pt x="1465" y="1033"/>
                    <a:pt x="1451" y="1057"/>
                    <a:pt x="1439" y="1083"/>
                  </a:cubicBezTo>
                  <a:moveTo>
                    <a:pt x="729" y="1190"/>
                  </a:moveTo>
                  <a:cubicBezTo>
                    <a:pt x="744" y="1188"/>
                    <a:pt x="762" y="1189"/>
                    <a:pt x="777" y="1189"/>
                  </a:cubicBezTo>
                  <a:cubicBezTo>
                    <a:pt x="780" y="1129"/>
                    <a:pt x="782" y="1067"/>
                    <a:pt x="783" y="1006"/>
                  </a:cubicBezTo>
                  <a:cubicBezTo>
                    <a:pt x="765" y="1006"/>
                    <a:pt x="747" y="1006"/>
                    <a:pt x="729" y="1006"/>
                  </a:cubicBezTo>
                  <a:cubicBezTo>
                    <a:pt x="727" y="1066"/>
                    <a:pt x="729" y="1129"/>
                    <a:pt x="729" y="1190"/>
                  </a:cubicBezTo>
                  <a:close/>
                  <a:moveTo>
                    <a:pt x="928" y="1007"/>
                  </a:moveTo>
                  <a:cubicBezTo>
                    <a:pt x="915" y="1072"/>
                    <a:pt x="903" y="1136"/>
                    <a:pt x="885" y="1196"/>
                  </a:cubicBezTo>
                  <a:cubicBezTo>
                    <a:pt x="903" y="1197"/>
                    <a:pt x="920" y="1200"/>
                    <a:pt x="937" y="1202"/>
                  </a:cubicBezTo>
                  <a:cubicBezTo>
                    <a:pt x="941" y="1140"/>
                    <a:pt x="945" y="1077"/>
                    <a:pt x="945" y="1009"/>
                  </a:cubicBezTo>
                  <a:cubicBezTo>
                    <a:pt x="940" y="1009"/>
                    <a:pt x="934" y="1008"/>
                    <a:pt x="928" y="1007"/>
                  </a:cubicBezTo>
                  <a:close/>
                  <a:moveTo>
                    <a:pt x="951" y="1010"/>
                  </a:moveTo>
                  <a:cubicBezTo>
                    <a:pt x="947" y="1074"/>
                    <a:pt x="947" y="1142"/>
                    <a:pt x="941" y="1203"/>
                  </a:cubicBezTo>
                  <a:cubicBezTo>
                    <a:pt x="955" y="1205"/>
                    <a:pt x="968" y="1208"/>
                    <a:pt x="981" y="1211"/>
                  </a:cubicBezTo>
                  <a:cubicBezTo>
                    <a:pt x="1010" y="1153"/>
                    <a:pt x="1037" y="1093"/>
                    <a:pt x="1058" y="1026"/>
                  </a:cubicBezTo>
                  <a:cubicBezTo>
                    <a:pt x="1022" y="1020"/>
                    <a:pt x="989" y="1013"/>
                    <a:pt x="951" y="1010"/>
                  </a:cubicBezTo>
                  <a:close/>
                  <a:moveTo>
                    <a:pt x="507" y="1020"/>
                  </a:moveTo>
                  <a:cubicBezTo>
                    <a:pt x="508" y="1024"/>
                    <a:pt x="508" y="1016"/>
                    <a:pt x="507" y="1020"/>
                  </a:cubicBezTo>
                  <a:close/>
                  <a:moveTo>
                    <a:pt x="384" y="1045"/>
                  </a:moveTo>
                  <a:cubicBezTo>
                    <a:pt x="411" y="1107"/>
                    <a:pt x="441" y="1167"/>
                    <a:pt x="479" y="1218"/>
                  </a:cubicBezTo>
                  <a:cubicBezTo>
                    <a:pt x="493" y="1223"/>
                    <a:pt x="508" y="1219"/>
                    <a:pt x="522" y="1216"/>
                  </a:cubicBezTo>
                  <a:cubicBezTo>
                    <a:pt x="517" y="1173"/>
                    <a:pt x="513" y="1126"/>
                    <a:pt x="510" y="1081"/>
                  </a:cubicBezTo>
                  <a:cubicBezTo>
                    <a:pt x="509" y="1066"/>
                    <a:pt x="511" y="1049"/>
                    <a:pt x="509" y="1034"/>
                  </a:cubicBezTo>
                  <a:cubicBezTo>
                    <a:pt x="508" y="1030"/>
                    <a:pt x="506" y="1023"/>
                    <a:pt x="502" y="1020"/>
                  </a:cubicBezTo>
                  <a:cubicBezTo>
                    <a:pt x="460" y="1026"/>
                    <a:pt x="422" y="1036"/>
                    <a:pt x="384" y="1045"/>
                  </a:cubicBezTo>
                  <a:close/>
                  <a:moveTo>
                    <a:pt x="1274" y="1095"/>
                  </a:moveTo>
                  <a:cubicBezTo>
                    <a:pt x="1283" y="1099"/>
                    <a:pt x="1290" y="1105"/>
                    <a:pt x="1299" y="1109"/>
                  </a:cubicBezTo>
                  <a:cubicBezTo>
                    <a:pt x="1304" y="1081"/>
                    <a:pt x="1312" y="1050"/>
                    <a:pt x="1312" y="1021"/>
                  </a:cubicBezTo>
                  <a:cubicBezTo>
                    <a:pt x="1301" y="1047"/>
                    <a:pt x="1286" y="1070"/>
                    <a:pt x="1274" y="1095"/>
                  </a:cubicBezTo>
                  <a:close/>
                  <a:moveTo>
                    <a:pt x="508" y="1025"/>
                  </a:moveTo>
                  <a:cubicBezTo>
                    <a:pt x="507" y="1024"/>
                    <a:pt x="508" y="1025"/>
                    <a:pt x="508" y="1025"/>
                  </a:cubicBezTo>
                  <a:close/>
                  <a:moveTo>
                    <a:pt x="75" y="1026"/>
                  </a:moveTo>
                  <a:cubicBezTo>
                    <a:pt x="75" y="1026"/>
                    <a:pt x="74" y="1025"/>
                    <a:pt x="75" y="1026"/>
                  </a:cubicBezTo>
                  <a:close/>
                  <a:moveTo>
                    <a:pt x="1062" y="1027"/>
                  </a:moveTo>
                  <a:cubicBezTo>
                    <a:pt x="1038" y="1091"/>
                    <a:pt x="1014" y="1154"/>
                    <a:pt x="984" y="1211"/>
                  </a:cubicBezTo>
                  <a:cubicBezTo>
                    <a:pt x="1013" y="1223"/>
                    <a:pt x="1049" y="1219"/>
                    <a:pt x="1083" y="1213"/>
                  </a:cubicBezTo>
                  <a:cubicBezTo>
                    <a:pt x="1092" y="1199"/>
                    <a:pt x="1103" y="1185"/>
                    <a:pt x="1112" y="1170"/>
                  </a:cubicBezTo>
                  <a:cubicBezTo>
                    <a:pt x="1121" y="1156"/>
                    <a:pt x="1134" y="1140"/>
                    <a:pt x="1139" y="1124"/>
                  </a:cubicBezTo>
                  <a:cubicBezTo>
                    <a:pt x="1146" y="1101"/>
                    <a:pt x="1143" y="1075"/>
                    <a:pt x="1147" y="1047"/>
                  </a:cubicBezTo>
                  <a:cubicBezTo>
                    <a:pt x="1119" y="1040"/>
                    <a:pt x="1091" y="1033"/>
                    <a:pt x="1062" y="1027"/>
                  </a:cubicBezTo>
                  <a:close/>
                  <a:moveTo>
                    <a:pt x="526" y="1215"/>
                  </a:moveTo>
                  <a:cubicBezTo>
                    <a:pt x="539" y="1211"/>
                    <a:pt x="555" y="1208"/>
                    <a:pt x="570" y="1205"/>
                  </a:cubicBezTo>
                  <a:cubicBezTo>
                    <a:pt x="548" y="1154"/>
                    <a:pt x="529" y="1101"/>
                    <a:pt x="511" y="1046"/>
                  </a:cubicBezTo>
                  <a:cubicBezTo>
                    <a:pt x="514" y="1104"/>
                    <a:pt x="518" y="1162"/>
                    <a:pt x="526" y="1215"/>
                  </a:cubicBezTo>
                  <a:close/>
                  <a:moveTo>
                    <a:pt x="322" y="1065"/>
                  </a:moveTo>
                  <a:cubicBezTo>
                    <a:pt x="325" y="1103"/>
                    <a:pt x="332" y="1137"/>
                    <a:pt x="339" y="1171"/>
                  </a:cubicBezTo>
                  <a:cubicBezTo>
                    <a:pt x="345" y="1180"/>
                    <a:pt x="353" y="1188"/>
                    <a:pt x="359" y="1198"/>
                  </a:cubicBezTo>
                  <a:cubicBezTo>
                    <a:pt x="396" y="1205"/>
                    <a:pt x="436" y="1213"/>
                    <a:pt x="474" y="1217"/>
                  </a:cubicBezTo>
                  <a:cubicBezTo>
                    <a:pt x="441" y="1168"/>
                    <a:pt x="410" y="1113"/>
                    <a:pt x="386" y="1057"/>
                  </a:cubicBezTo>
                  <a:cubicBezTo>
                    <a:pt x="384" y="1054"/>
                    <a:pt x="384" y="1048"/>
                    <a:pt x="379" y="1047"/>
                  </a:cubicBezTo>
                  <a:cubicBezTo>
                    <a:pt x="359" y="1052"/>
                    <a:pt x="341" y="1059"/>
                    <a:pt x="322" y="1065"/>
                  </a:cubicBezTo>
                  <a:close/>
                  <a:moveTo>
                    <a:pt x="1144" y="1118"/>
                  </a:moveTo>
                  <a:cubicBezTo>
                    <a:pt x="1154" y="1097"/>
                    <a:pt x="1166" y="1078"/>
                    <a:pt x="1175" y="1055"/>
                  </a:cubicBezTo>
                  <a:cubicBezTo>
                    <a:pt x="1166" y="1054"/>
                    <a:pt x="1159" y="1050"/>
                    <a:pt x="1150" y="1049"/>
                  </a:cubicBezTo>
                  <a:cubicBezTo>
                    <a:pt x="1149" y="1072"/>
                    <a:pt x="1144" y="1097"/>
                    <a:pt x="1144" y="1118"/>
                  </a:cubicBezTo>
                  <a:close/>
                  <a:moveTo>
                    <a:pt x="87" y="1057"/>
                  </a:moveTo>
                  <a:cubicBezTo>
                    <a:pt x="94" y="1077"/>
                    <a:pt x="96" y="1100"/>
                    <a:pt x="115" y="1107"/>
                  </a:cubicBezTo>
                  <a:cubicBezTo>
                    <a:pt x="106" y="1091"/>
                    <a:pt x="96" y="1074"/>
                    <a:pt x="87" y="1057"/>
                  </a:cubicBezTo>
                  <a:moveTo>
                    <a:pt x="87" y="1057"/>
                  </a:moveTo>
                  <a:cubicBezTo>
                    <a:pt x="88" y="1053"/>
                    <a:pt x="84" y="1057"/>
                    <a:pt x="87" y="1057"/>
                  </a:cubicBezTo>
                  <a:moveTo>
                    <a:pt x="1177" y="1057"/>
                  </a:moveTo>
                  <a:cubicBezTo>
                    <a:pt x="1172" y="1069"/>
                    <a:pt x="1167" y="1081"/>
                    <a:pt x="1160" y="1093"/>
                  </a:cubicBezTo>
                  <a:cubicBezTo>
                    <a:pt x="1155" y="1103"/>
                    <a:pt x="1146" y="1113"/>
                    <a:pt x="1142" y="1125"/>
                  </a:cubicBezTo>
                  <a:cubicBezTo>
                    <a:pt x="1138" y="1137"/>
                    <a:pt x="1139" y="1152"/>
                    <a:pt x="1136" y="1165"/>
                  </a:cubicBezTo>
                  <a:cubicBezTo>
                    <a:pt x="1134" y="1178"/>
                    <a:pt x="1131" y="1190"/>
                    <a:pt x="1129" y="1204"/>
                  </a:cubicBezTo>
                  <a:cubicBezTo>
                    <a:pt x="1155" y="1201"/>
                    <a:pt x="1179" y="1194"/>
                    <a:pt x="1204" y="1189"/>
                  </a:cubicBezTo>
                  <a:cubicBezTo>
                    <a:pt x="1227" y="1159"/>
                    <a:pt x="1250" y="1129"/>
                    <a:pt x="1269" y="1095"/>
                  </a:cubicBezTo>
                  <a:cubicBezTo>
                    <a:pt x="1240" y="1080"/>
                    <a:pt x="1211" y="1066"/>
                    <a:pt x="1177" y="1057"/>
                  </a:cubicBezTo>
                  <a:close/>
                  <a:moveTo>
                    <a:pt x="64" y="1065"/>
                  </a:moveTo>
                  <a:cubicBezTo>
                    <a:pt x="88" y="1121"/>
                    <a:pt x="118" y="1171"/>
                    <a:pt x="154" y="1215"/>
                  </a:cubicBezTo>
                  <a:moveTo>
                    <a:pt x="154" y="1215"/>
                  </a:moveTo>
                  <a:cubicBezTo>
                    <a:pt x="154" y="1216"/>
                    <a:pt x="155" y="1216"/>
                    <a:pt x="155" y="1216"/>
                  </a:cubicBezTo>
                  <a:moveTo>
                    <a:pt x="155" y="1216"/>
                  </a:moveTo>
                  <a:cubicBezTo>
                    <a:pt x="155" y="1217"/>
                    <a:pt x="155" y="1218"/>
                    <a:pt x="156" y="1218"/>
                  </a:cubicBezTo>
                  <a:moveTo>
                    <a:pt x="156" y="1218"/>
                  </a:moveTo>
                  <a:cubicBezTo>
                    <a:pt x="156" y="1219"/>
                    <a:pt x="157" y="1219"/>
                    <a:pt x="157" y="1219"/>
                  </a:cubicBezTo>
                  <a:moveTo>
                    <a:pt x="157" y="1219"/>
                  </a:moveTo>
                  <a:cubicBezTo>
                    <a:pt x="158" y="1220"/>
                    <a:pt x="158" y="1219"/>
                    <a:pt x="157" y="1219"/>
                  </a:cubicBezTo>
                  <a:moveTo>
                    <a:pt x="157" y="1219"/>
                  </a:moveTo>
                  <a:cubicBezTo>
                    <a:pt x="157" y="1218"/>
                    <a:pt x="157" y="1218"/>
                    <a:pt x="156" y="1218"/>
                  </a:cubicBezTo>
                  <a:moveTo>
                    <a:pt x="156" y="1218"/>
                  </a:moveTo>
                  <a:cubicBezTo>
                    <a:pt x="156" y="1217"/>
                    <a:pt x="156" y="1216"/>
                    <a:pt x="155" y="1216"/>
                  </a:cubicBezTo>
                  <a:moveTo>
                    <a:pt x="155" y="1216"/>
                  </a:moveTo>
                  <a:cubicBezTo>
                    <a:pt x="155" y="1215"/>
                    <a:pt x="155" y="1215"/>
                    <a:pt x="154" y="1215"/>
                  </a:cubicBezTo>
                  <a:moveTo>
                    <a:pt x="154" y="1215"/>
                  </a:moveTo>
                  <a:cubicBezTo>
                    <a:pt x="134" y="1178"/>
                    <a:pt x="113" y="1142"/>
                    <a:pt x="99" y="1099"/>
                  </a:cubicBezTo>
                  <a:cubicBezTo>
                    <a:pt x="85" y="1089"/>
                    <a:pt x="75" y="1077"/>
                    <a:pt x="64" y="1065"/>
                  </a:cubicBezTo>
                  <a:moveTo>
                    <a:pt x="64" y="1065"/>
                  </a:moveTo>
                  <a:cubicBezTo>
                    <a:pt x="63" y="1064"/>
                    <a:pt x="63" y="1065"/>
                    <a:pt x="64" y="1065"/>
                  </a:cubicBezTo>
                  <a:moveTo>
                    <a:pt x="282" y="1081"/>
                  </a:moveTo>
                  <a:cubicBezTo>
                    <a:pt x="297" y="1111"/>
                    <a:pt x="315" y="1138"/>
                    <a:pt x="335" y="1164"/>
                  </a:cubicBezTo>
                  <a:cubicBezTo>
                    <a:pt x="327" y="1133"/>
                    <a:pt x="324" y="1098"/>
                    <a:pt x="318" y="1066"/>
                  </a:cubicBezTo>
                  <a:cubicBezTo>
                    <a:pt x="307" y="1072"/>
                    <a:pt x="294" y="1076"/>
                    <a:pt x="282" y="1081"/>
                  </a:cubicBezTo>
                  <a:close/>
                  <a:moveTo>
                    <a:pt x="1457" y="1068"/>
                  </a:moveTo>
                  <a:cubicBezTo>
                    <a:pt x="1458" y="1069"/>
                    <a:pt x="1457" y="1068"/>
                    <a:pt x="1457" y="1068"/>
                  </a:cubicBezTo>
                  <a:close/>
                  <a:moveTo>
                    <a:pt x="1361" y="1232"/>
                  </a:moveTo>
                  <a:cubicBezTo>
                    <a:pt x="1360" y="1233"/>
                    <a:pt x="1361" y="1233"/>
                    <a:pt x="1361" y="1232"/>
                  </a:cubicBezTo>
                  <a:moveTo>
                    <a:pt x="1361" y="1232"/>
                  </a:moveTo>
                  <a:cubicBezTo>
                    <a:pt x="1399" y="1185"/>
                    <a:pt x="1434" y="1129"/>
                    <a:pt x="1456" y="1069"/>
                  </a:cubicBezTo>
                  <a:cubicBezTo>
                    <a:pt x="1450" y="1078"/>
                    <a:pt x="1442" y="1085"/>
                    <a:pt x="1433" y="1092"/>
                  </a:cubicBezTo>
                  <a:cubicBezTo>
                    <a:pt x="1414" y="1130"/>
                    <a:pt x="1388" y="1162"/>
                    <a:pt x="1365" y="1196"/>
                  </a:cubicBezTo>
                  <a:cubicBezTo>
                    <a:pt x="1367" y="1209"/>
                    <a:pt x="1364" y="1221"/>
                    <a:pt x="1361" y="1232"/>
                  </a:cubicBezTo>
                  <a:moveTo>
                    <a:pt x="341" y="1193"/>
                  </a:moveTo>
                  <a:cubicBezTo>
                    <a:pt x="341" y="1194"/>
                    <a:pt x="342" y="1193"/>
                    <a:pt x="341" y="1193"/>
                  </a:cubicBezTo>
                  <a:moveTo>
                    <a:pt x="341" y="1193"/>
                  </a:moveTo>
                  <a:cubicBezTo>
                    <a:pt x="340" y="1185"/>
                    <a:pt x="337" y="1179"/>
                    <a:pt x="337" y="1172"/>
                  </a:cubicBezTo>
                  <a:cubicBezTo>
                    <a:pt x="315" y="1144"/>
                    <a:pt x="298" y="1113"/>
                    <a:pt x="278" y="1083"/>
                  </a:cubicBezTo>
                  <a:cubicBezTo>
                    <a:pt x="261" y="1092"/>
                    <a:pt x="240" y="1102"/>
                    <a:pt x="222" y="1114"/>
                  </a:cubicBezTo>
                  <a:cubicBezTo>
                    <a:pt x="220" y="1116"/>
                    <a:pt x="207" y="1125"/>
                    <a:pt x="207" y="1127"/>
                  </a:cubicBezTo>
                  <a:cubicBezTo>
                    <a:pt x="207" y="1129"/>
                    <a:pt x="219" y="1144"/>
                    <a:pt x="221" y="1146"/>
                  </a:cubicBezTo>
                  <a:cubicBezTo>
                    <a:pt x="226" y="1153"/>
                    <a:pt x="230" y="1157"/>
                    <a:pt x="234" y="1164"/>
                  </a:cubicBezTo>
                  <a:cubicBezTo>
                    <a:pt x="269" y="1174"/>
                    <a:pt x="303" y="1186"/>
                    <a:pt x="341" y="1193"/>
                  </a:cubicBezTo>
                  <a:moveTo>
                    <a:pt x="183" y="1096"/>
                  </a:moveTo>
                  <a:cubicBezTo>
                    <a:pt x="183" y="1095"/>
                    <a:pt x="184" y="1096"/>
                    <a:pt x="183" y="1096"/>
                  </a:cubicBezTo>
                  <a:close/>
                  <a:moveTo>
                    <a:pt x="195" y="1134"/>
                  </a:moveTo>
                  <a:cubicBezTo>
                    <a:pt x="197" y="1130"/>
                    <a:pt x="202" y="1130"/>
                    <a:pt x="203" y="1125"/>
                  </a:cubicBezTo>
                  <a:cubicBezTo>
                    <a:pt x="196" y="1116"/>
                    <a:pt x="191" y="1106"/>
                    <a:pt x="184" y="1097"/>
                  </a:cubicBezTo>
                  <a:cubicBezTo>
                    <a:pt x="187" y="1110"/>
                    <a:pt x="190" y="1123"/>
                    <a:pt x="195" y="1134"/>
                  </a:cubicBezTo>
                  <a:close/>
                  <a:moveTo>
                    <a:pt x="1271" y="1097"/>
                  </a:moveTo>
                  <a:cubicBezTo>
                    <a:pt x="1271" y="1098"/>
                    <a:pt x="1270" y="1099"/>
                    <a:pt x="1270" y="1100"/>
                  </a:cubicBezTo>
                  <a:cubicBezTo>
                    <a:pt x="1254" y="1126"/>
                    <a:pt x="1234" y="1154"/>
                    <a:pt x="1216" y="1177"/>
                  </a:cubicBezTo>
                  <a:cubicBezTo>
                    <a:pt x="1214" y="1180"/>
                    <a:pt x="1210" y="1183"/>
                    <a:pt x="1210" y="1187"/>
                  </a:cubicBezTo>
                  <a:cubicBezTo>
                    <a:pt x="1235" y="1180"/>
                    <a:pt x="1261" y="1174"/>
                    <a:pt x="1284" y="1165"/>
                  </a:cubicBezTo>
                  <a:cubicBezTo>
                    <a:pt x="1289" y="1147"/>
                    <a:pt x="1294" y="1131"/>
                    <a:pt x="1298" y="1112"/>
                  </a:cubicBezTo>
                  <a:cubicBezTo>
                    <a:pt x="1289" y="1107"/>
                    <a:pt x="1281" y="1100"/>
                    <a:pt x="1271" y="1097"/>
                  </a:cubicBezTo>
                  <a:close/>
                  <a:moveTo>
                    <a:pt x="1426" y="1099"/>
                  </a:moveTo>
                  <a:cubicBezTo>
                    <a:pt x="1417" y="1104"/>
                    <a:pt x="1408" y="1111"/>
                    <a:pt x="1399" y="1117"/>
                  </a:cubicBezTo>
                  <a:cubicBezTo>
                    <a:pt x="1394" y="1137"/>
                    <a:pt x="1385" y="1154"/>
                    <a:pt x="1377" y="1173"/>
                  </a:cubicBezTo>
                  <a:moveTo>
                    <a:pt x="1377" y="1173"/>
                  </a:moveTo>
                  <a:cubicBezTo>
                    <a:pt x="1376" y="1173"/>
                    <a:pt x="1377" y="1174"/>
                    <a:pt x="1376" y="1175"/>
                  </a:cubicBezTo>
                  <a:moveTo>
                    <a:pt x="1376" y="1175"/>
                  </a:moveTo>
                  <a:cubicBezTo>
                    <a:pt x="1375" y="1175"/>
                    <a:pt x="1377" y="1176"/>
                    <a:pt x="1376" y="1175"/>
                  </a:cubicBezTo>
                  <a:moveTo>
                    <a:pt x="1376" y="1175"/>
                  </a:moveTo>
                  <a:cubicBezTo>
                    <a:pt x="1377" y="1174"/>
                    <a:pt x="1377" y="1173"/>
                    <a:pt x="1377" y="1173"/>
                  </a:cubicBezTo>
                  <a:moveTo>
                    <a:pt x="1377" y="1173"/>
                  </a:moveTo>
                  <a:cubicBezTo>
                    <a:pt x="1396" y="1150"/>
                    <a:pt x="1412" y="1125"/>
                    <a:pt x="1426" y="1099"/>
                  </a:cubicBezTo>
                  <a:moveTo>
                    <a:pt x="1426" y="1099"/>
                  </a:moveTo>
                  <a:cubicBezTo>
                    <a:pt x="1428" y="1098"/>
                    <a:pt x="1426" y="1098"/>
                    <a:pt x="1426" y="1099"/>
                  </a:cubicBezTo>
                  <a:moveTo>
                    <a:pt x="159" y="1216"/>
                  </a:moveTo>
                  <a:cubicBezTo>
                    <a:pt x="156" y="1201"/>
                    <a:pt x="160" y="1188"/>
                    <a:pt x="164" y="1176"/>
                  </a:cubicBezTo>
                  <a:cubicBezTo>
                    <a:pt x="148" y="1157"/>
                    <a:pt x="133" y="1136"/>
                    <a:pt x="120" y="1113"/>
                  </a:cubicBezTo>
                  <a:cubicBezTo>
                    <a:pt x="113" y="1111"/>
                    <a:pt x="109" y="1105"/>
                    <a:pt x="102" y="1103"/>
                  </a:cubicBezTo>
                  <a:cubicBezTo>
                    <a:pt x="118" y="1144"/>
                    <a:pt x="137" y="1181"/>
                    <a:pt x="159" y="1216"/>
                  </a:cubicBezTo>
                  <a:close/>
                  <a:moveTo>
                    <a:pt x="1287" y="1164"/>
                  </a:moveTo>
                  <a:cubicBezTo>
                    <a:pt x="1303" y="1157"/>
                    <a:pt x="1323" y="1155"/>
                    <a:pt x="1333" y="1143"/>
                  </a:cubicBezTo>
                  <a:cubicBezTo>
                    <a:pt x="1325" y="1131"/>
                    <a:pt x="1312" y="1123"/>
                    <a:pt x="1301" y="1114"/>
                  </a:cubicBezTo>
                  <a:cubicBezTo>
                    <a:pt x="1296" y="1131"/>
                    <a:pt x="1292" y="1148"/>
                    <a:pt x="1287" y="1164"/>
                  </a:cubicBezTo>
                  <a:close/>
                  <a:moveTo>
                    <a:pt x="126" y="1118"/>
                  </a:moveTo>
                  <a:cubicBezTo>
                    <a:pt x="138" y="1138"/>
                    <a:pt x="150" y="1157"/>
                    <a:pt x="166" y="1174"/>
                  </a:cubicBezTo>
                  <a:cubicBezTo>
                    <a:pt x="169" y="1162"/>
                    <a:pt x="177" y="1155"/>
                    <a:pt x="182" y="1146"/>
                  </a:cubicBezTo>
                  <a:cubicBezTo>
                    <a:pt x="161" y="1138"/>
                    <a:pt x="144" y="1127"/>
                    <a:pt x="126" y="1118"/>
                  </a:cubicBezTo>
                  <a:moveTo>
                    <a:pt x="126" y="1118"/>
                  </a:moveTo>
                  <a:cubicBezTo>
                    <a:pt x="125" y="1116"/>
                    <a:pt x="124" y="1118"/>
                    <a:pt x="126" y="1118"/>
                  </a:cubicBezTo>
                  <a:moveTo>
                    <a:pt x="1342" y="1146"/>
                  </a:moveTo>
                  <a:cubicBezTo>
                    <a:pt x="1351" y="1159"/>
                    <a:pt x="1360" y="1173"/>
                    <a:pt x="1365" y="1190"/>
                  </a:cubicBezTo>
                  <a:cubicBezTo>
                    <a:pt x="1377" y="1168"/>
                    <a:pt x="1387" y="1145"/>
                    <a:pt x="1396" y="1120"/>
                  </a:cubicBezTo>
                  <a:cubicBezTo>
                    <a:pt x="1397" y="1120"/>
                    <a:pt x="1396" y="1119"/>
                    <a:pt x="1395" y="1119"/>
                  </a:cubicBezTo>
                  <a:cubicBezTo>
                    <a:pt x="1379" y="1129"/>
                    <a:pt x="1361" y="1138"/>
                    <a:pt x="1342" y="1146"/>
                  </a:cubicBezTo>
                  <a:close/>
                  <a:moveTo>
                    <a:pt x="204" y="1128"/>
                  </a:moveTo>
                  <a:cubicBezTo>
                    <a:pt x="202" y="1133"/>
                    <a:pt x="196" y="1134"/>
                    <a:pt x="195" y="1139"/>
                  </a:cubicBezTo>
                  <a:cubicBezTo>
                    <a:pt x="197" y="1142"/>
                    <a:pt x="198" y="1146"/>
                    <a:pt x="198" y="1151"/>
                  </a:cubicBezTo>
                  <a:cubicBezTo>
                    <a:pt x="209" y="1153"/>
                    <a:pt x="219" y="1160"/>
                    <a:pt x="229" y="1160"/>
                  </a:cubicBezTo>
                  <a:cubicBezTo>
                    <a:pt x="220" y="1151"/>
                    <a:pt x="214" y="1138"/>
                    <a:pt x="204" y="1128"/>
                  </a:cubicBezTo>
                  <a:close/>
                  <a:moveTo>
                    <a:pt x="1100" y="1194"/>
                  </a:moveTo>
                  <a:cubicBezTo>
                    <a:pt x="1095" y="1200"/>
                    <a:pt x="1088" y="1206"/>
                    <a:pt x="1088" y="1212"/>
                  </a:cubicBezTo>
                  <a:cubicBezTo>
                    <a:pt x="1101" y="1209"/>
                    <a:pt x="1114" y="1208"/>
                    <a:pt x="1126" y="1205"/>
                  </a:cubicBezTo>
                  <a:cubicBezTo>
                    <a:pt x="1129" y="1181"/>
                    <a:pt x="1137" y="1156"/>
                    <a:pt x="1137" y="1132"/>
                  </a:cubicBezTo>
                  <a:cubicBezTo>
                    <a:pt x="1126" y="1153"/>
                    <a:pt x="1113" y="1175"/>
                    <a:pt x="1100" y="1194"/>
                  </a:cubicBezTo>
                  <a:close/>
                  <a:moveTo>
                    <a:pt x="187" y="1146"/>
                  </a:moveTo>
                  <a:cubicBezTo>
                    <a:pt x="190" y="1145"/>
                    <a:pt x="194" y="1150"/>
                    <a:pt x="196" y="1148"/>
                  </a:cubicBezTo>
                  <a:cubicBezTo>
                    <a:pt x="193" y="1146"/>
                    <a:pt x="194" y="1141"/>
                    <a:pt x="192" y="1140"/>
                  </a:cubicBezTo>
                  <a:cubicBezTo>
                    <a:pt x="191" y="1142"/>
                    <a:pt x="188" y="1143"/>
                    <a:pt x="187" y="1146"/>
                  </a:cubicBezTo>
                  <a:close/>
                  <a:moveTo>
                    <a:pt x="1333" y="1147"/>
                  </a:moveTo>
                  <a:cubicBezTo>
                    <a:pt x="1335" y="1147"/>
                    <a:pt x="1336" y="1146"/>
                    <a:pt x="1337" y="1145"/>
                  </a:cubicBezTo>
                  <a:cubicBezTo>
                    <a:pt x="1335" y="1143"/>
                    <a:pt x="1334" y="1145"/>
                    <a:pt x="1333" y="1147"/>
                  </a:cubicBezTo>
                  <a:close/>
                  <a:moveTo>
                    <a:pt x="241" y="1257"/>
                  </a:moveTo>
                  <a:cubicBezTo>
                    <a:pt x="241" y="1258"/>
                    <a:pt x="242" y="1257"/>
                    <a:pt x="241" y="1257"/>
                  </a:cubicBezTo>
                  <a:moveTo>
                    <a:pt x="241" y="1257"/>
                  </a:moveTo>
                  <a:cubicBezTo>
                    <a:pt x="224" y="1224"/>
                    <a:pt x="209" y="1190"/>
                    <a:pt x="197" y="1152"/>
                  </a:cubicBezTo>
                  <a:cubicBezTo>
                    <a:pt x="194" y="1150"/>
                    <a:pt x="189" y="1150"/>
                    <a:pt x="187" y="1148"/>
                  </a:cubicBezTo>
                  <a:cubicBezTo>
                    <a:pt x="177" y="1154"/>
                    <a:pt x="173" y="1166"/>
                    <a:pt x="167" y="1175"/>
                  </a:cubicBezTo>
                  <a:cubicBezTo>
                    <a:pt x="189" y="1205"/>
                    <a:pt x="214" y="1232"/>
                    <a:pt x="241" y="1257"/>
                  </a:cubicBezTo>
                  <a:moveTo>
                    <a:pt x="1207" y="1335"/>
                  </a:moveTo>
                  <a:cubicBezTo>
                    <a:pt x="1206" y="1335"/>
                    <a:pt x="1208" y="1336"/>
                    <a:pt x="1207" y="1335"/>
                  </a:cubicBezTo>
                  <a:moveTo>
                    <a:pt x="1207" y="1335"/>
                  </a:moveTo>
                  <a:cubicBezTo>
                    <a:pt x="1267" y="1295"/>
                    <a:pt x="1319" y="1248"/>
                    <a:pt x="1362" y="1192"/>
                  </a:cubicBezTo>
                  <a:cubicBezTo>
                    <a:pt x="1357" y="1174"/>
                    <a:pt x="1350" y="1158"/>
                    <a:pt x="1337" y="1148"/>
                  </a:cubicBezTo>
                  <a:cubicBezTo>
                    <a:pt x="1322" y="1158"/>
                    <a:pt x="1312" y="1174"/>
                    <a:pt x="1300" y="1189"/>
                  </a:cubicBezTo>
                  <a:cubicBezTo>
                    <a:pt x="1294" y="1196"/>
                    <a:pt x="1288" y="1203"/>
                    <a:pt x="1281" y="1210"/>
                  </a:cubicBezTo>
                  <a:cubicBezTo>
                    <a:pt x="1275" y="1217"/>
                    <a:pt x="1267" y="1223"/>
                    <a:pt x="1263" y="1230"/>
                  </a:cubicBezTo>
                  <a:cubicBezTo>
                    <a:pt x="1258" y="1239"/>
                    <a:pt x="1255" y="1249"/>
                    <a:pt x="1251" y="1258"/>
                  </a:cubicBezTo>
                  <a:cubicBezTo>
                    <a:pt x="1237" y="1285"/>
                    <a:pt x="1225" y="1311"/>
                    <a:pt x="1207" y="1335"/>
                  </a:cubicBezTo>
                  <a:moveTo>
                    <a:pt x="1324" y="1154"/>
                  </a:moveTo>
                  <a:cubicBezTo>
                    <a:pt x="1310" y="1158"/>
                    <a:pt x="1300" y="1164"/>
                    <a:pt x="1286" y="1167"/>
                  </a:cubicBezTo>
                  <a:cubicBezTo>
                    <a:pt x="1282" y="1186"/>
                    <a:pt x="1272" y="1204"/>
                    <a:pt x="1269" y="1221"/>
                  </a:cubicBezTo>
                  <a:cubicBezTo>
                    <a:pt x="1287" y="1199"/>
                    <a:pt x="1307" y="1178"/>
                    <a:pt x="1324" y="1154"/>
                  </a:cubicBezTo>
                  <a:moveTo>
                    <a:pt x="1324" y="1154"/>
                  </a:moveTo>
                  <a:cubicBezTo>
                    <a:pt x="1325" y="1154"/>
                    <a:pt x="1324" y="1153"/>
                    <a:pt x="1324" y="1154"/>
                  </a:cubicBezTo>
                  <a:moveTo>
                    <a:pt x="222" y="1212"/>
                  </a:moveTo>
                  <a:cubicBezTo>
                    <a:pt x="231" y="1230"/>
                    <a:pt x="237" y="1251"/>
                    <a:pt x="247" y="1264"/>
                  </a:cubicBezTo>
                  <a:cubicBezTo>
                    <a:pt x="252" y="1270"/>
                    <a:pt x="260" y="1275"/>
                    <a:pt x="267" y="1280"/>
                  </a:cubicBezTo>
                  <a:cubicBezTo>
                    <a:pt x="287" y="1297"/>
                    <a:pt x="306" y="1314"/>
                    <a:pt x="328" y="1328"/>
                  </a:cubicBezTo>
                  <a:cubicBezTo>
                    <a:pt x="334" y="1313"/>
                    <a:pt x="344" y="1302"/>
                    <a:pt x="354" y="1291"/>
                  </a:cubicBezTo>
                  <a:cubicBezTo>
                    <a:pt x="308" y="1254"/>
                    <a:pt x="269" y="1211"/>
                    <a:pt x="232" y="1165"/>
                  </a:cubicBezTo>
                  <a:cubicBezTo>
                    <a:pt x="220" y="1162"/>
                    <a:pt x="212" y="1157"/>
                    <a:pt x="200" y="1154"/>
                  </a:cubicBezTo>
                  <a:cubicBezTo>
                    <a:pt x="206" y="1174"/>
                    <a:pt x="214" y="1193"/>
                    <a:pt x="222" y="1212"/>
                  </a:cubicBezTo>
                  <a:close/>
                  <a:moveTo>
                    <a:pt x="356" y="1290"/>
                  </a:moveTo>
                  <a:cubicBezTo>
                    <a:pt x="359" y="1285"/>
                    <a:pt x="365" y="1284"/>
                    <a:pt x="367" y="1278"/>
                  </a:cubicBezTo>
                  <a:cubicBezTo>
                    <a:pt x="358" y="1252"/>
                    <a:pt x="349" y="1226"/>
                    <a:pt x="342" y="1197"/>
                  </a:cubicBezTo>
                  <a:cubicBezTo>
                    <a:pt x="306" y="1189"/>
                    <a:pt x="270" y="1177"/>
                    <a:pt x="238" y="1169"/>
                  </a:cubicBezTo>
                  <a:cubicBezTo>
                    <a:pt x="274" y="1212"/>
                    <a:pt x="312" y="1254"/>
                    <a:pt x="356" y="1290"/>
                  </a:cubicBezTo>
                  <a:close/>
                  <a:moveTo>
                    <a:pt x="1223" y="1265"/>
                  </a:moveTo>
                  <a:cubicBezTo>
                    <a:pt x="1235" y="1254"/>
                    <a:pt x="1255" y="1239"/>
                    <a:pt x="1263" y="1225"/>
                  </a:cubicBezTo>
                  <a:cubicBezTo>
                    <a:pt x="1273" y="1209"/>
                    <a:pt x="1274" y="1190"/>
                    <a:pt x="1282" y="1170"/>
                  </a:cubicBezTo>
                  <a:cubicBezTo>
                    <a:pt x="1282" y="1169"/>
                    <a:pt x="1282" y="1169"/>
                    <a:pt x="1281" y="1169"/>
                  </a:cubicBezTo>
                  <a:cubicBezTo>
                    <a:pt x="1257" y="1177"/>
                    <a:pt x="1232" y="1184"/>
                    <a:pt x="1206" y="1191"/>
                  </a:cubicBezTo>
                  <a:cubicBezTo>
                    <a:pt x="1184" y="1218"/>
                    <a:pt x="1160" y="1242"/>
                    <a:pt x="1137" y="1268"/>
                  </a:cubicBezTo>
                  <a:cubicBezTo>
                    <a:pt x="1155" y="1276"/>
                    <a:pt x="1167" y="1289"/>
                    <a:pt x="1181" y="1301"/>
                  </a:cubicBezTo>
                  <a:cubicBezTo>
                    <a:pt x="1195" y="1290"/>
                    <a:pt x="1208" y="1278"/>
                    <a:pt x="1223" y="1265"/>
                  </a:cubicBezTo>
                  <a:close/>
                  <a:moveTo>
                    <a:pt x="344" y="1195"/>
                  </a:moveTo>
                  <a:cubicBezTo>
                    <a:pt x="349" y="1194"/>
                    <a:pt x="353" y="1198"/>
                    <a:pt x="355" y="1196"/>
                  </a:cubicBezTo>
                  <a:cubicBezTo>
                    <a:pt x="350" y="1190"/>
                    <a:pt x="346" y="1183"/>
                    <a:pt x="341" y="1178"/>
                  </a:cubicBezTo>
                  <a:cubicBezTo>
                    <a:pt x="342" y="1184"/>
                    <a:pt x="343" y="1189"/>
                    <a:pt x="344" y="1195"/>
                  </a:cubicBezTo>
                  <a:close/>
                  <a:moveTo>
                    <a:pt x="289" y="1331"/>
                  </a:moveTo>
                  <a:cubicBezTo>
                    <a:pt x="289" y="1332"/>
                    <a:pt x="290" y="1331"/>
                    <a:pt x="289" y="1331"/>
                  </a:cubicBezTo>
                  <a:moveTo>
                    <a:pt x="289" y="1331"/>
                  </a:moveTo>
                  <a:cubicBezTo>
                    <a:pt x="274" y="1310"/>
                    <a:pt x="258" y="1290"/>
                    <a:pt x="246" y="1266"/>
                  </a:cubicBezTo>
                  <a:cubicBezTo>
                    <a:pt x="216" y="1240"/>
                    <a:pt x="192" y="1209"/>
                    <a:pt x="165" y="1180"/>
                  </a:cubicBezTo>
                  <a:cubicBezTo>
                    <a:pt x="163" y="1194"/>
                    <a:pt x="158" y="1209"/>
                    <a:pt x="163" y="1223"/>
                  </a:cubicBezTo>
                  <a:cubicBezTo>
                    <a:pt x="169" y="1238"/>
                    <a:pt x="189" y="1257"/>
                    <a:pt x="203" y="1271"/>
                  </a:cubicBezTo>
                  <a:cubicBezTo>
                    <a:pt x="217" y="1284"/>
                    <a:pt x="236" y="1304"/>
                    <a:pt x="249" y="1313"/>
                  </a:cubicBezTo>
                  <a:cubicBezTo>
                    <a:pt x="261" y="1321"/>
                    <a:pt x="278" y="1326"/>
                    <a:pt x="289" y="1331"/>
                  </a:cubicBezTo>
                  <a:moveTo>
                    <a:pt x="676" y="1195"/>
                  </a:moveTo>
                  <a:cubicBezTo>
                    <a:pt x="677" y="1209"/>
                    <a:pt x="682" y="1221"/>
                    <a:pt x="683" y="1235"/>
                  </a:cubicBezTo>
                  <a:cubicBezTo>
                    <a:pt x="697" y="1236"/>
                    <a:pt x="712" y="1236"/>
                    <a:pt x="727" y="1236"/>
                  </a:cubicBezTo>
                  <a:cubicBezTo>
                    <a:pt x="726" y="1222"/>
                    <a:pt x="730" y="1202"/>
                    <a:pt x="725" y="1192"/>
                  </a:cubicBezTo>
                  <a:cubicBezTo>
                    <a:pt x="709" y="1193"/>
                    <a:pt x="691" y="1193"/>
                    <a:pt x="676" y="1195"/>
                  </a:cubicBezTo>
                  <a:close/>
                  <a:moveTo>
                    <a:pt x="729" y="1192"/>
                  </a:moveTo>
                  <a:cubicBezTo>
                    <a:pt x="729" y="1207"/>
                    <a:pt x="731" y="1220"/>
                    <a:pt x="730" y="1236"/>
                  </a:cubicBezTo>
                  <a:cubicBezTo>
                    <a:pt x="744" y="1238"/>
                    <a:pt x="761" y="1236"/>
                    <a:pt x="775" y="1237"/>
                  </a:cubicBezTo>
                  <a:cubicBezTo>
                    <a:pt x="777" y="1222"/>
                    <a:pt x="777" y="1207"/>
                    <a:pt x="777" y="1192"/>
                  </a:cubicBezTo>
                  <a:cubicBezTo>
                    <a:pt x="761" y="1192"/>
                    <a:pt x="745" y="1192"/>
                    <a:pt x="729" y="1192"/>
                  </a:cubicBezTo>
                  <a:close/>
                  <a:moveTo>
                    <a:pt x="780" y="1192"/>
                  </a:moveTo>
                  <a:cubicBezTo>
                    <a:pt x="779" y="1206"/>
                    <a:pt x="779" y="1222"/>
                    <a:pt x="778" y="1237"/>
                  </a:cubicBezTo>
                  <a:cubicBezTo>
                    <a:pt x="809" y="1235"/>
                    <a:pt x="841" y="1236"/>
                    <a:pt x="871" y="1234"/>
                  </a:cubicBezTo>
                  <a:cubicBezTo>
                    <a:pt x="875" y="1222"/>
                    <a:pt x="879" y="1210"/>
                    <a:pt x="882" y="1198"/>
                  </a:cubicBezTo>
                  <a:cubicBezTo>
                    <a:pt x="849" y="1195"/>
                    <a:pt x="816" y="1192"/>
                    <a:pt x="780" y="1192"/>
                  </a:cubicBezTo>
                  <a:close/>
                  <a:moveTo>
                    <a:pt x="1200" y="1193"/>
                  </a:moveTo>
                  <a:cubicBezTo>
                    <a:pt x="1176" y="1197"/>
                    <a:pt x="1153" y="1204"/>
                    <a:pt x="1128" y="1207"/>
                  </a:cubicBezTo>
                  <a:cubicBezTo>
                    <a:pt x="1124" y="1224"/>
                    <a:pt x="1120" y="1239"/>
                    <a:pt x="1116" y="1255"/>
                  </a:cubicBezTo>
                  <a:cubicBezTo>
                    <a:pt x="1122" y="1258"/>
                    <a:pt x="1128" y="1262"/>
                    <a:pt x="1134" y="1265"/>
                  </a:cubicBezTo>
                  <a:cubicBezTo>
                    <a:pt x="1158" y="1242"/>
                    <a:pt x="1180" y="1219"/>
                    <a:pt x="1200" y="1193"/>
                  </a:cubicBezTo>
                  <a:moveTo>
                    <a:pt x="1200" y="1193"/>
                  </a:moveTo>
                  <a:cubicBezTo>
                    <a:pt x="1201" y="1192"/>
                    <a:pt x="1200" y="1192"/>
                    <a:pt x="1200" y="1193"/>
                  </a:cubicBezTo>
                  <a:moveTo>
                    <a:pt x="671" y="1195"/>
                  </a:moveTo>
                  <a:cubicBezTo>
                    <a:pt x="638" y="1198"/>
                    <a:pt x="605" y="1201"/>
                    <a:pt x="575" y="1207"/>
                  </a:cubicBezTo>
                  <a:cubicBezTo>
                    <a:pt x="578" y="1215"/>
                    <a:pt x="580" y="1224"/>
                    <a:pt x="586" y="1229"/>
                  </a:cubicBezTo>
                  <a:cubicBezTo>
                    <a:pt x="616" y="1232"/>
                    <a:pt x="650" y="1235"/>
                    <a:pt x="680" y="1234"/>
                  </a:cubicBezTo>
                  <a:cubicBezTo>
                    <a:pt x="676" y="1222"/>
                    <a:pt x="675" y="1207"/>
                    <a:pt x="671" y="1195"/>
                  </a:cubicBezTo>
                  <a:close/>
                  <a:moveTo>
                    <a:pt x="369" y="1277"/>
                  </a:moveTo>
                  <a:cubicBezTo>
                    <a:pt x="382" y="1271"/>
                    <a:pt x="394" y="1263"/>
                    <a:pt x="406" y="1255"/>
                  </a:cubicBezTo>
                  <a:cubicBezTo>
                    <a:pt x="389" y="1237"/>
                    <a:pt x="373" y="1219"/>
                    <a:pt x="358" y="1199"/>
                  </a:cubicBezTo>
                  <a:cubicBezTo>
                    <a:pt x="353" y="1200"/>
                    <a:pt x="350" y="1197"/>
                    <a:pt x="345" y="1198"/>
                  </a:cubicBezTo>
                  <a:cubicBezTo>
                    <a:pt x="352" y="1226"/>
                    <a:pt x="361" y="1251"/>
                    <a:pt x="369" y="1277"/>
                  </a:cubicBezTo>
                  <a:close/>
                  <a:moveTo>
                    <a:pt x="884" y="1199"/>
                  </a:moveTo>
                  <a:cubicBezTo>
                    <a:pt x="882" y="1211"/>
                    <a:pt x="877" y="1221"/>
                    <a:pt x="874" y="1234"/>
                  </a:cubicBezTo>
                  <a:cubicBezTo>
                    <a:pt x="894" y="1233"/>
                    <a:pt x="914" y="1231"/>
                    <a:pt x="934" y="1230"/>
                  </a:cubicBezTo>
                  <a:cubicBezTo>
                    <a:pt x="934" y="1221"/>
                    <a:pt x="936" y="1215"/>
                    <a:pt x="936" y="1205"/>
                  </a:cubicBezTo>
                  <a:cubicBezTo>
                    <a:pt x="919" y="1202"/>
                    <a:pt x="903" y="1199"/>
                    <a:pt x="884" y="1199"/>
                  </a:cubicBezTo>
                  <a:close/>
                  <a:moveTo>
                    <a:pt x="1360" y="1199"/>
                  </a:moveTo>
                  <a:cubicBezTo>
                    <a:pt x="1360" y="1199"/>
                    <a:pt x="1361" y="1200"/>
                    <a:pt x="1360" y="1199"/>
                  </a:cubicBezTo>
                  <a:close/>
                  <a:moveTo>
                    <a:pt x="363" y="1201"/>
                  </a:moveTo>
                  <a:cubicBezTo>
                    <a:pt x="378" y="1220"/>
                    <a:pt x="392" y="1239"/>
                    <a:pt x="410" y="1254"/>
                  </a:cubicBezTo>
                  <a:cubicBezTo>
                    <a:pt x="432" y="1244"/>
                    <a:pt x="454" y="1234"/>
                    <a:pt x="480" y="1227"/>
                  </a:cubicBezTo>
                  <a:cubicBezTo>
                    <a:pt x="477" y="1217"/>
                    <a:pt x="463" y="1219"/>
                    <a:pt x="454" y="1218"/>
                  </a:cubicBezTo>
                  <a:cubicBezTo>
                    <a:pt x="424" y="1213"/>
                    <a:pt x="391" y="1206"/>
                    <a:pt x="363" y="1201"/>
                  </a:cubicBezTo>
                  <a:moveTo>
                    <a:pt x="363" y="1201"/>
                  </a:moveTo>
                  <a:cubicBezTo>
                    <a:pt x="362" y="1200"/>
                    <a:pt x="361" y="1201"/>
                    <a:pt x="363" y="1201"/>
                  </a:cubicBezTo>
                  <a:moveTo>
                    <a:pt x="1359" y="1201"/>
                  </a:moveTo>
                  <a:cubicBezTo>
                    <a:pt x="1318" y="1253"/>
                    <a:pt x="1263" y="1298"/>
                    <a:pt x="1208" y="1338"/>
                  </a:cubicBezTo>
                  <a:cubicBezTo>
                    <a:pt x="1206" y="1339"/>
                    <a:pt x="1201" y="1341"/>
                    <a:pt x="1202" y="1345"/>
                  </a:cubicBezTo>
                  <a:cubicBezTo>
                    <a:pt x="1217" y="1339"/>
                    <a:pt x="1232" y="1333"/>
                    <a:pt x="1247" y="1326"/>
                  </a:cubicBezTo>
                  <a:cubicBezTo>
                    <a:pt x="1261" y="1320"/>
                    <a:pt x="1277" y="1313"/>
                    <a:pt x="1289" y="1304"/>
                  </a:cubicBezTo>
                  <a:cubicBezTo>
                    <a:pt x="1303" y="1293"/>
                    <a:pt x="1316" y="1270"/>
                    <a:pt x="1326" y="1255"/>
                  </a:cubicBezTo>
                  <a:cubicBezTo>
                    <a:pt x="1338" y="1238"/>
                    <a:pt x="1350" y="1220"/>
                    <a:pt x="1359" y="1201"/>
                  </a:cubicBezTo>
                  <a:moveTo>
                    <a:pt x="1359" y="1201"/>
                  </a:moveTo>
                  <a:cubicBezTo>
                    <a:pt x="1361" y="1201"/>
                    <a:pt x="1359" y="1200"/>
                    <a:pt x="1359" y="1201"/>
                  </a:cubicBezTo>
                  <a:moveTo>
                    <a:pt x="1301" y="1295"/>
                  </a:moveTo>
                  <a:cubicBezTo>
                    <a:pt x="1299" y="1296"/>
                    <a:pt x="1301" y="1297"/>
                    <a:pt x="1301" y="1295"/>
                  </a:cubicBezTo>
                  <a:moveTo>
                    <a:pt x="1301" y="1295"/>
                  </a:moveTo>
                  <a:cubicBezTo>
                    <a:pt x="1315" y="1282"/>
                    <a:pt x="1343" y="1260"/>
                    <a:pt x="1354" y="1241"/>
                  </a:cubicBezTo>
                  <a:cubicBezTo>
                    <a:pt x="1360" y="1231"/>
                    <a:pt x="1364" y="1215"/>
                    <a:pt x="1362" y="1201"/>
                  </a:cubicBezTo>
                  <a:cubicBezTo>
                    <a:pt x="1345" y="1236"/>
                    <a:pt x="1323" y="1266"/>
                    <a:pt x="1301" y="1295"/>
                  </a:cubicBezTo>
                  <a:moveTo>
                    <a:pt x="938" y="1229"/>
                  </a:moveTo>
                  <a:cubicBezTo>
                    <a:pt x="950" y="1230"/>
                    <a:pt x="958" y="1227"/>
                    <a:pt x="970" y="1227"/>
                  </a:cubicBezTo>
                  <a:cubicBezTo>
                    <a:pt x="975" y="1224"/>
                    <a:pt x="977" y="1218"/>
                    <a:pt x="979" y="1213"/>
                  </a:cubicBezTo>
                  <a:cubicBezTo>
                    <a:pt x="967" y="1210"/>
                    <a:pt x="953" y="1208"/>
                    <a:pt x="941" y="1205"/>
                  </a:cubicBezTo>
                  <a:cubicBezTo>
                    <a:pt x="939" y="1212"/>
                    <a:pt x="940" y="1222"/>
                    <a:pt x="938" y="1229"/>
                  </a:cubicBezTo>
                  <a:close/>
                  <a:moveTo>
                    <a:pt x="526" y="1219"/>
                  </a:moveTo>
                  <a:cubicBezTo>
                    <a:pt x="526" y="1221"/>
                    <a:pt x="526" y="1222"/>
                    <a:pt x="527" y="1223"/>
                  </a:cubicBezTo>
                  <a:cubicBezTo>
                    <a:pt x="544" y="1226"/>
                    <a:pt x="565" y="1229"/>
                    <a:pt x="582" y="1228"/>
                  </a:cubicBezTo>
                  <a:cubicBezTo>
                    <a:pt x="577" y="1222"/>
                    <a:pt x="575" y="1213"/>
                    <a:pt x="571" y="1207"/>
                  </a:cubicBezTo>
                  <a:cubicBezTo>
                    <a:pt x="557" y="1212"/>
                    <a:pt x="538" y="1212"/>
                    <a:pt x="526" y="1219"/>
                  </a:cubicBezTo>
                  <a:close/>
                  <a:moveTo>
                    <a:pt x="1084" y="1215"/>
                  </a:moveTo>
                  <a:cubicBezTo>
                    <a:pt x="1080" y="1223"/>
                    <a:pt x="1071" y="1229"/>
                    <a:pt x="1070" y="1236"/>
                  </a:cubicBezTo>
                  <a:cubicBezTo>
                    <a:pt x="1086" y="1240"/>
                    <a:pt x="1099" y="1248"/>
                    <a:pt x="1113" y="1253"/>
                  </a:cubicBezTo>
                  <a:cubicBezTo>
                    <a:pt x="1118" y="1240"/>
                    <a:pt x="1120" y="1224"/>
                    <a:pt x="1125" y="1210"/>
                  </a:cubicBezTo>
                  <a:cubicBezTo>
                    <a:pt x="1125" y="1209"/>
                    <a:pt x="1125" y="1208"/>
                    <a:pt x="1123" y="1208"/>
                  </a:cubicBezTo>
                  <a:cubicBezTo>
                    <a:pt x="1111" y="1211"/>
                    <a:pt x="1097" y="1213"/>
                    <a:pt x="1084" y="1215"/>
                  </a:cubicBezTo>
                  <a:close/>
                  <a:moveTo>
                    <a:pt x="982" y="1214"/>
                  </a:moveTo>
                  <a:cubicBezTo>
                    <a:pt x="980" y="1218"/>
                    <a:pt x="977" y="1222"/>
                    <a:pt x="975" y="1226"/>
                  </a:cubicBezTo>
                  <a:cubicBezTo>
                    <a:pt x="988" y="1225"/>
                    <a:pt x="1003" y="1224"/>
                    <a:pt x="1015" y="1222"/>
                  </a:cubicBezTo>
                  <a:cubicBezTo>
                    <a:pt x="1005" y="1219"/>
                    <a:pt x="994" y="1216"/>
                    <a:pt x="982" y="1214"/>
                  </a:cubicBezTo>
                  <a:close/>
                  <a:moveTo>
                    <a:pt x="1031" y="1223"/>
                  </a:moveTo>
                  <a:cubicBezTo>
                    <a:pt x="1044" y="1226"/>
                    <a:pt x="1054" y="1231"/>
                    <a:pt x="1066" y="1234"/>
                  </a:cubicBezTo>
                  <a:cubicBezTo>
                    <a:pt x="1070" y="1229"/>
                    <a:pt x="1080" y="1220"/>
                    <a:pt x="1078" y="1216"/>
                  </a:cubicBezTo>
                  <a:cubicBezTo>
                    <a:pt x="1063" y="1219"/>
                    <a:pt x="1045" y="1220"/>
                    <a:pt x="1031" y="1223"/>
                  </a:cubicBezTo>
                  <a:close/>
                  <a:moveTo>
                    <a:pt x="509" y="1223"/>
                  </a:moveTo>
                  <a:cubicBezTo>
                    <a:pt x="515" y="1222"/>
                    <a:pt x="518" y="1224"/>
                    <a:pt x="524" y="1223"/>
                  </a:cubicBezTo>
                  <a:cubicBezTo>
                    <a:pt x="523" y="1222"/>
                    <a:pt x="524" y="1217"/>
                    <a:pt x="521" y="1218"/>
                  </a:cubicBezTo>
                  <a:cubicBezTo>
                    <a:pt x="518" y="1220"/>
                    <a:pt x="511" y="1219"/>
                    <a:pt x="509" y="1223"/>
                  </a:cubicBezTo>
                  <a:close/>
                  <a:moveTo>
                    <a:pt x="482" y="1225"/>
                  </a:moveTo>
                  <a:cubicBezTo>
                    <a:pt x="487" y="1226"/>
                    <a:pt x="490" y="1224"/>
                    <a:pt x="493" y="1223"/>
                  </a:cubicBezTo>
                  <a:cubicBezTo>
                    <a:pt x="488" y="1223"/>
                    <a:pt x="483" y="1220"/>
                    <a:pt x="480" y="1223"/>
                  </a:cubicBezTo>
                  <a:cubicBezTo>
                    <a:pt x="481" y="1223"/>
                    <a:pt x="482" y="1224"/>
                    <a:pt x="482" y="1225"/>
                  </a:cubicBezTo>
                  <a:close/>
                  <a:moveTo>
                    <a:pt x="535" y="1295"/>
                  </a:moveTo>
                  <a:cubicBezTo>
                    <a:pt x="536" y="1296"/>
                    <a:pt x="537" y="1294"/>
                    <a:pt x="535" y="1295"/>
                  </a:cubicBezTo>
                  <a:moveTo>
                    <a:pt x="535" y="1295"/>
                  </a:moveTo>
                  <a:cubicBezTo>
                    <a:pt x="532" y="1272"/>
                    <a:pt x="527" y="1251"/>
                    <a:pt x="525" y="1227"/>
                  </a:cubicBezTo>
                  <a:cubicBezTo>
                    <a:pt x="512" y="1224"/>
                    <a:pt x="497" y="1223"/>
                    <a:pt x="486" y="1227"/>
                  </a:cubicBezTo>
                  <a:cubicBezTo>
                    <a:pt x="498" y="1250"/>
                    <a:pt x="518" y="1273"/>
                    <a:pt x="535" y="1295"/>
                  </a:cubicBezTo>
                  <a:moveTo>
                    <a:pt x="1022" y="1223"/>
                  </a:moveTo>
                  <a:cubicBezTo>
                    <a:pt x="1007" y="1223"/>
                    <a:pt x="991" y="1230"/>
                    <a:pt x="973" y="1229"/>
                  </a:cubicBezTo>
                  <a:cubicBezTo>
                    <a:pt x="960" y="1255"/>
                    <a:pt x="945" y="1280"/>
                    <a:pt x="928" y="1303"/>
                  </a:cubicBezTo>
                  <a:cubicBezTo>
                    <a:pt x="927" y="1316"/>
                    <a:pt x="925" y="1329"/>
                    <a:pt x="922" y="1342"/>
                  </a:cubicBezTo>
                  <a:cubicBezTo>
                    <a:pt x="920" y="1353"/>
                    <a:pt x="915" y="1367"/>
                    <a:pt x="917" y="1376"/>
                  </a:cubicBezTo>
                  <a:cubicBezTo>
                    <a:pt x="925" y="1381"/>
                    <a:pt x="933" y="1372"/>
                    <a:pt x="939" y="1367"/>
                  </a:cubicBezTo>
                  <a:cubicBezTo>
                    <a:pt x="986" y="1330"/>
                    <a:pt x="1029" y="1283"/>
                    <a:pt x="1064" y="1236"/>
                  </a:cubicBezTo>
                  <a:cubicBezTo>
                    <a:pt x="1050" y="1234"/>
                    <a:pt x="1038" y="1224"/>
                    <a:pt x="1022" y="1223"/>
                  </a:cubicBezTo>
                  <a:close/>
                  <a:moveTo>
                    <a:pt x="539" y="1299"/>
                  </a:moveTo>
                  <a:cubicBezTo>
                    <a:pt x="563" y="1325"/>
                    <a:pt x="587" y="1352"/>
                    <a:pt x="615" y="1374"/>
                  </a:cubicBezTo>
                  <a:cubicBezTo>
                    <a:pt x="628" y="1368"/>
                    <a:pt x="645" y="1367"/>
                    <a:pt x="658" y="1362"/>
                  </a:cubicBezTo>
                  <a:cubicBezTo>
                    <a:pt x="630" y="1322"/>
                    <a:pt x="605" y="1279"/>
                    <a:pt x="583" y="1232"/>
                  </a:cubicBezTo>
                  <a:cubicBezTo>
                    <a:pt x="564" y="1230"/>
                    <a:pt x="545" y="1229"/>
                    <a:pt x="527" y="1226"/>
                  </a:cubicBezTo>
                  <a:cubicBezTo>
                    <a:pt x="530" y="1251"/>
                    <a:pt x="535" y="1275"/>
                    <a:pt x="539" y="1299"/>
                  </a:cubicBezTo>
                  <a:close/>
                  <a:moveTo>
                    <a:pt x="537" y="1300"/>
                  </a:moveTo>
                  <a:cubicBezTo>
                    <a:pt x="517" y="1278"/>
                    <a:pt x="500" y="1252"/>
                    <a:pt x="481" y="1229"/>
                  </a:cubicBezTo>
                  <a:cubicBezTo>
                    <a:pt x="456" y="1237"/>
                    <a:pt x="433" y="1246"/>
                    <a:pt x="412" y="1256"/>
                  </a:cubicBezTo>
                  <a:cubicBezTo>
                    <a:pt x="452" y="1302"/>
                    <a:pt x="504" y="1344"/>
                    <a:pt x="558" y="1379"/>
                  </a:cubicBezTo>
                  <a:cubicBezTo>
                    <a:pt x="550" y="1354"/>
                    <a:pt x="543" y="1328"/>
                    <a:pt x="537" y="1300"/>
                  </a:cubicBezTo>
                  <a:close/>
                  <a:moveTo>
                    <a:pt x="938" y="1232"/>
                  </a:moveTo>
                  <a:cubicBezTo>
                    <a:pt x="936" y="1253"/>
                    <a:pt x="931" y="1276"/>
                    <a:pt x="931" y="1295"/>
                  </a:cubicBezTo>
                  <a:cubicBezTo>
                    <a:pt x="945" y="1275"/>
                    <a:pt x="957" y="1253"/>
                    <a:pt x="970" y="1231"/>
                  </a:cubicBezTo>
                  <a:cubicBezTo>
                    <a:pt x="970" y="1230"/>
                    <a:pt x="970" y="1229"/>
                    <a:pt x="968" y="1229"/>
                  </a:cubicBezTo>
                  <a:cubicBezTo>
                    <a:pt x="959" y="1231"/>
                    <a:pt x="948" y="1232"/>
                    <a:pt x="938" y="1232"/>
                  </a:cubicBezTo>
                  <a:close/>
                  <a:moveTo>
                    <a:pt x="663" y="1362"/>
                  </a:moveTo>
                  <a:cubicBezTo>
                    <a:pt x="679" y="1359"/>
                    <a:pt x="696" y="1357"/>
                    <a:pt x="712" y="1355"/>
                  </a:cubicBezTo>
                  <a:cubicBezTo>
                    <a:pt x="700" y="1317"/>
                    <a:pt x="690" y="1278"/>
                    <a:pt x="680" y="1238"/>
                  </a:cubicBezTo>
                  <a:cubicBezTo>
                    <a:pt x="649" y="1236"/>
                    <a:pt x="616" y="1235"/>
                    <a:pt x="586" y="1232"/>
                  </a:cubicBezTo>
                  <a:cubicBezTo>
                    <a:pt x="608" y="1279"/>
                    <a:pt x="632" y="1324"/>
                    <a:pt x="663" y="1362"/>
                  </a:cubicBezTo>
                  <a:close/>
                  <a:moveTo>
                    <a:pt x="872" y="1237"/>
                  </a:moveTo>
                  <a:cubicBezTo>
                    <a:pt x="861" y="1280"/>
                    <a:pt x="845" y="1318"/>
                    <a:pt x="829" y="1357"/>
                  </a:cubicBezTo>
                  <a:cubicBezTo>
                    <a:pt x="845" y="1360"/>
                    <a:pt x="862" y="1361"/>
                    <a:pt x="876" y="1366"/>
                  </a:cubicBezTo>
                  <a:cubicBezTo>
                    <a:pt x="895" y="1349"/>
                    <a:pt x="908" y="1326"/>
                    <a:pt x="924" y="1306"/>
                  </a:cubicBezTo>
                  <a:cubicBezTo>
                    <a:pt x="927" y="1282"/>
                    <a:pt x="932" y="1259"/>
                    <a:pt x="933" y="1233"/>
                  </a:cubicBezTo>
                  <a:cubicBezTo>
                    <a:pt x="912" y="1234"/>
                    <a:pt x="892" y="1235"/>
                    <a:pt x="872" y="1237"/>
                  </a:cubicBezTo>
                  <a:close/>
                  <a:moveTo>
                    <a:pt x="1182" y="1304"/>
                  </a:moveTo>
                  <a:cubicBezTo>
                    <a:pt x="1190" y="1314"/>
                    <a:pt x="1196" y="1326"/>
                    <a:pt x="1200" y="1341"/>
                  </a:cubicBezTo>
                  <a:cubicBezTo>
                    <a:pt x="1222" y="1309"/>
                    <a:pt x="1244" y="1273"/>
                    <a:pt x="1257" y="1235"/>
                  </a:cubicBezTo>
                  <a:cubicBezTo>
                    <a:pt x="1234" y="1260"/>
                    <a:pt x="1208" y="1282"/>
                    <a:pt x="1182" y="1304"/>
                  </a:cubicBezTo>
                  <a:close/>
                  <a:moveTo>
                    <a:pt x="778" y="1239"/>
                  </a:moveTo>
                  <a:cubicBezTo>
                    <a:pt x="776" y="1277"/>
                    <a:pt x="774" y="1315"/>
                    <a:pt x="773" y="1353"/>
                  </a:cubicBezTo>
                  <a:cubicBezTo>
                    <a:pt x="791" y="1354"/>
                    <a:pt x="810" y="1355"/>
                    <a:pt x="826" y="1357"/>
                  </a:cubicBezTo>
                  <a:cubicBezTo>
                    <a:pt x="843" y="1319"/>
                    <a:pt x="857" y="1279"/>
                    <a:pt x="870" y="1237"/>
                  </a:cubicBezTo>
                  <a:cubicBezTo>
                    <a:pt x="840" y="1238"/>
                    <a:pt x="810" y="1239"/>
                    <a:pt x="778" y="1239"/>
                  </a:cubicBezTo>
                  <a:close/>
                  <a:moveTo>
                    <a:pt x="170" y="1239"/>
                  </a:moveTo>
                  <a:cubicBezTo>
                    <a:pt x="177" y="1254"/>
                    <a:pt x="187" y="1266"/>
                    <a:pt x="198" y="1276"/>
                  </a:cubicBezTo>
                  <a:moveTo>
                    <a:pt x="198" y="1276"/>
                  </a:moveTo>
                  <a:cubicBezTo>
                    <a:pt x="199" y="1278"/>
                    <a:pt x="200" y="1276"/>
                    <a:pt x="198" y="1276"/>
                  </a:cubicBezTo>
                  <a:moveTo>
                    <a:pt x="198" y="1276"/>
                  </a:moveTo>
                  <a:cubicBezTo>
                    <a:pt x="189" y="1264"/>
                    <a:pt x="180" y="1250"/>
                    <a:pt x="170" y="1239"/>
                  </a:cubicBezTo>
                  <a:moveTo>
                    <a:pt x="170" y="1239"/>
                  </a:moveTo>
                  <a:cubicBezTo>
                    <a:pt x="169" y="1237"/>
                    <a:pt x="169" y="1239"/>
                    <a:pt x="170" y="1239"/>
                  </a:cubicBezTo>
                  <a:moveTo>
                    <a:pt x="716" y="1355"/>
                  </a:moveTo>
                  <a:cubicBezTo>
                    <a:pt x="722" y="1356"/>
                    <a:pt x="725" y="1353"/>
                    <a:pt x="731" y="1354"/>
                  </a:cubicBezTo>
                  <a:cubicBezTo>
                    <a:pt x="729" y="1317"/>
                    <a:pt x="729" y="1277"/>
                    <a:pt x="727" y="1239"/>
                  </a:cubicBezTo>
                  <a:cubicBezTo>
                    <a:pt x="713" y="1240"/>
                    <a:pt x="696" y="1237"/>
                    <a:pt x="684" y="1239"/>
                  </a:cubicBezTo>
                  <a:cubicBezTo>
                    <a:pt x="694" y="1278"/>
                    <a:pt x="704" y="1318"/>
                    <a:pt x="716" y="1355"/>
                  </a:cubicBezTo>
                  <a:close/>
                  <a:moveTo>
                    <a:pt x="1067" y="1238"/>
                  </a:moveTo>
                  <a:cubicBezTo>
                    <a:pt x="1026" y="1291"/>
                    <a:pt x="978" y="1338"/>
                    <a:pt x="927" y="1381"/>
                  </a:cubicBezTo>
                  <a:cubicBezTo>
                    <a:pt x="939" y="1385"/>
                    <a:pt x="948" y="1391"/>
                    <a:pt x="959" y="1396"/>
                  </a:cubicBezTo>
                  <a:cubicBezTo>
                    <a:pt x="1011" y="1367"/>
                    <a:pt x="1058" y="1334"/>
                    <a:pt x="1101" y="1296"/>
                  </a:cubicBezTo>
                  <a:cubicBezTo>
                    <a:pt x="1104" y="1282"/>
                    <a:pt x="1110" y="1271"/>
                    <a:pt x="1112" y="1256"/>
                  </a:cubicBezTo>
                  <a:cubicBezTo>
                    <a:pt x="1098" y="1249"/>
                    <a:pt x="1084" y="1242"/>
                    <a:pt x="1067" y="1238"/>
                  </a:cubicBezTo>
                  <a:close/>
                  <a:moveTo>
                    <a:pt x="731" y="1239"/>
                  </a:moveTo>
                  <a:cubicBezTo>
                    <a:pt x="730" y="1276"/>
                    <a:pt x="733" y="1316"/>
                    <a:pt x="733" y="1354"/>
                  </a:cubicBezTo>
                  <a:cubicBezTo>
                    <a:pt x="745" y="1354"/>
                    <a:pt x="757" y="1353"/>
                    <a:pt x="770" y="1353"/>
                  </a:cubicBezTo>
                  <a:cubicBezTo>
                    <a:pt x="772" y="1316"/>
                    <a:pt x="774" y="1278"/>
                    <a:pt x="775" y="1240"/>
                  </a:cubicBezTo>
                  <a:cubicBezTo>
                    <a:pt x="761" y="1239"/>
                    <a:pt x="747" y="1238"/>
                    <a:pt x="731" y="1239"/>
                  </a:cubicBezTo>
                  <a:close/>
                  <a:moveTo>
                    <a:pt x="559" y="1383"/>
                  </a:moveTo>
                  <a:cubicBezTo>
                    <a:pt x="502" y="1348"/>
                    <a:pt x="454" y="1304"/>
                    <a:pt x="408" y="1258"/>
                  </a:cubicBezTo>
                  <a:cubicBezTo>
                    <a:pt x="395" y="1265"/>
                    <a:pt x="383" y="1272"/>
                    <a:pt x="371" y="1280"/>
                  </a:cubicBezTo>
                  <a:cubicBezTo>
                    <a:pt x="377" y="1308"/>
                    <a:pt x="393" y="1320"/>
                    <a:pt x="414" y="1334"/>
                  </a:cubicBezTo>
                  <a:cubicBezTo>
                    <a:pt x="445" y="1356"/>
                    <a:pt x="480" y="1376"/>
                    <a:pt x="511" y="1392"/>
                  </a:cubicBezTo>
                  <a:cubicBezTo>
                    <a:pt x="529" y="1393"/>
                    <a:pt x="548" y="1399"/>
                    <a:pt x="564" y="1398"/>
                  </a:cubicBezTo>
                  <a:cubicBezTo>
                    <a:pt x="563" y="1393"/>
                    <a:pt x="560" y="1389"/>
                    <a:pt x="559" y="1383"/>
                  </a:cubicBezTo>
                  <a:close/>
                  <a:moveTo>
                    <a:pt x="1106" y="1293"/>
                  </a:moveTo>
                  <a:cubicBezTo>
                    <a:pt x="1114" y="1284"/>
                    <a:pt x="1124" y="1276"/>
                    <a:pt x="1133" y="1267"/>
                  </a:cubicBezTo>
                  <a:cubicBezTo>
                    <a:pt x="1126" y="1264"/>
                    <a:pt x="1122" y="1260"/>
                    <a:pt x="1115" y="1258"/>
                  </a:cubicBezTo>
                  <a:cubicBezTo>
                    <a:pt x="1112" y="1269"/>
                    <a:pt x="1106" y="1282"/>
                    <a:pt x="1106" y="1293"/>
                  </a:cubicBezTo>
                  <a:close/>
                  <a:moveTo>
                    <a:pt x="193" y="1264"/>
                  </a:moveTo>
                  <a:cubicBezTo>
                    <a:pt x="193" y="1265"/>
                    <a:pt x="193" y="1265"/>
                    <a:pt x="194" y="1265"/>
                  </a:cubicBezTo>
                  <a:moveTo>
                    <a:pt x="194" y="1265"/>
                  </a:moveTo>
                  <a:cubicBezTo>
                    <a:pt x="194" y="1266"/>
                    <a:pt x="194" y="1266"/>
                    <a:pt x="195" y="1266"/>
                  </a:cubicBezTo>
                  <a:moveTo>
                    <a:pt x="195" y="1266"/>
                  </a:moveTo>
                  <a:cubicBezTo>
                    <a:pt x="205" y="1280"/>
                    <a:pt x="216" y="1293"/>
                    <a:pt x="232" y="1301"/>
                  </a:cubicBezTo>
                  <a:moveTo>
                    <a:pt x="232" y="1301"/>
                  </a:moveTo>
                  <a:cubicBezTo>
                    <a:pt x="232" y="1302"/>
                    <a:pt x="232" y="1302"/>
                    <a:pt x="233" y="1302"/>
                  </a:cubicBezTo>
                  <a:moveTo>
                    <a:pt x="233" y="1302"/>
                  </a:moveTo>
                  <a:cubicBezTo>
                    <a:pt x="234" y="1304"/>
                    <a:pt x="234" y="1302"/>
                    <a:pt x="233" y="1302"/>
                  </a:cubicBezTo>
                  <a:moveTo>
                    <a:pt x="233" y="1302"/>
                  </a:moveTo>
                  <a:cubicBezTo>
                    <a:pt x="233" y="1301"/>
                    <a:pt x="233" y="1301"/>
                    <a:pt x="232" y="1301"/>
                  </a:cubicBezTo>
                  <a:moveTo>
                    <a:pt x="195" y="1266"/>
                  </a:moveTo>
                  <a:cubicBezTo>
                    <a:pt x="207" y="1278"/>
                    <a:pt x="219" y="1290"/>
                    <a:pt x="232" y="1301"/>
                  </a:cubicBezTo>
                  <a:moveTo>
                    <a:pt x="195" y="1266"/>
                  </a:moveTo>
                  <a:cubicBezTo>
                    <a:pt x="195" y="1265"/>
                    <a:pt x="194" y="1265"/>
                    <a:pt x="194" y="1265"/>
                  </a:cubicBezTo>
                  <a:moveTo>
                    <a:pt x="194" y="1265"/>
                  </a:moveTo>
                  <a:cubicBezTo>
                    <a:pt x="194" y="1264"/>
                    <a:pt x="193" y="1264"/>
                    <a:pt x="193" y="1264"/>
                  </a:cubicBezTo>
                  <a:moveTo>
                    <a:pt x="193" y="1264"/>
                  </a:moveTo>
                  <a:cubicBezTo>
                    <a:pt x="192" y="1262"/>
                    <a:pt x="192" y="1264"/>
                    <a:pt x="193" y="1264"/>
                  </a:cubicBezTo>
                  <a:moveTo>
                    <a:pt x="1071" y="1373"/>
                  </a:moveTo>
                  <a:cubicBezTo>
                    <a:pt x="1070" y="1374"/>
                    <a:pt x="1071" y="1374"/>
                    <a:pt x="1071" y="1373"/>
                  </a:cubicBezTo>
                  <a:moveTo>
                    <a:pt x="1071" y="1373"/>
                  </a:moveTo>
                  <a:cubicBezTo>
                    <a:pt x="1096" y="1361"/>
                    <a:pt x="1127" y="1341"/>
                    <a:pt x="1154" y="1321"/>
                  </a:cubicBezTo>
                  <a:cubicBezTo>
                    <a:pt x="1159" y="1318"/>
                    <a:pt x="1178" y="1306"/>
                    <a:pt x="1178" y="1302"/>
                  </a:cubicBezTo>
                  <a:cubicBezTo>
                    <a:pt x="1178" y="1299"/>
                    <a:pt x="1160" y="1286"/>
                    <a:pt x="1158" y="1284"/>
                  </a:cubicBezTo>
                  <a:cubicBezTo>
                    <a:pt x="1149" y="1277"/>
                    <a:pt x="1143" y="1273"/>
                    <a:pt x="1134" y="1269"/>
                  </a:cubicBezTo>
                  <a:cubicBezTo>
                    <a:pt x="1124" y="1279"/>
                    <a:pt x="1114" y="1289"/>
                    <a:pt x="1102" y="1298"/>
                  </a:cubicBezTo>
                  <a:cubicBezTo>
                    <a:pt x="1094" y="1326"/>
                    <a:pt x="1082" y="1349"/>
                    <a:pt x="1071" y="1373"/>
                  </a:cubicBezTo>
                  <a:moveTo>
                    <a:pt x="253" y="1272"/>
                  </a:moveTo>
                  <a:cubicBezTo>
                    <a:pt x="253" y="1273"/>
                    <a:pt x="254" y="1273"/>
                    <a:pt x="254" y="1273"/>
                  </a:cubicBezTo>
                  <a:moveTo>
                    <a:pt x="254" y="1273"/>
                  </a:moveTo>
                  <a:cubicBezTo>
                    <a:pt x="266" y="1296"/>
                    <a:pt x="280" y="1316"/>
                    <a:pt x="295" y="1335"/>
                  </a:cubicBezTo>
                  <a:cubicBezTo>
                    <a:pt x="305" y="1338"/>
                    <a:pt x="314" y="1343"/>
                    <a:pt x="324" y="1345"/>
                  </a:cubicBezTo>
                  <a:cubicBezTo>
                    <a:pt x="324" y="1340"/>
                    <a:pt x="326" y="1335"/>
                    <a:pt x="327" y="1331"/>
                  </a:cubicBezTo>
                  <a:cubicBezTo>
                    <a:pt x="302" y="1313"/>
                    <a:pt x="277" y="1294"/>
                    <a:pt x="254" y="1273"/>
                  </a:cubicBezTo>
                  <a:moveTo>
                    <a:pt x="254" y="1273"/>
                  </a:moveTo>
                  <a:cubicBezTo>
                    <a:pt x="254" y="1273"/>
                    <a:pt x="254" y="1272"/>
                    <a:pt x="253" y="1272"/>
                  </a:cubicBezTo>
                  <a:moveTo>
                    <a:pt x="253" y="1272"/>
                  </a:moveTo>
                  <a:cubicBezTo>
                    <a:pt x="253" y="1271"/>
                    <a:pt x="252" y="1273"/>
                    <a:pt x="253" y="1272"/>
                  </a:cubicBezTo>
                  <a:moveTo>
                    <a:pt x="379" y="1308"/>
                  </a:moveTo>
                  <a:cubicBezTo>
                    <a:pt x="380" y="1309"/>
                    <a:pt x="380" y="1308"/>
                    <a:pt x="379" y="1308"/>
                  </a:cubicBezTo>
                  <a:moveTo>
                    <a:pt x="379" y="1308"/>
                  </a:moveTo>
                  <a:cubicBezTo>
                    <a:pt x="376" y="1299"/>
                    <a:pt x="372" y="1290"/>
                    <a:pt x="368" y="1282"/>
                  </a:cubicBezTo>
                  <a:cubicBezTo>
                    <a:pt x="365" y="1285"/>
                    <a:pt x="361" y="1288"/>
                    <a:pt x="358" y="1292"/>
                  </a:cubicBezTo>
                  <a:cubicBezTo>
                    <a:pt x="365" y="1297"/>
                    <a:pt x="371" y="1303"/>
                    <a:pt x="379" y="1308"/>
                  </a:cubicBezTo>
                  <a:moveTo>
                    <a:pt x="383" y="1315"/>
                  </a:moveTo>
                  <a:cubicBezTo>
                    <a:pt x="373" y="1308"/>
                    <a:pt x="366" y="1299"/>
                    <a:pt x="355" y="1294"/>
                  </a:cubicBezTo>
                  <a:cubicBezTo>
                    <a:pt x="345" y="1304"/>
                    <a:pt x="335" y="1315"/>
                    <a:pt x="330" y="1330"/>
                  </a:cubicBezTo>
                  <a:cubicBezTo>
                    <a:pt x="356" y="1345"/>
                    <a:pt x="378" y="1368"/>
                    <a:pt x="413" y="1371"/>
                  </a:cubicBezTo>
                  <a:cubicBezTo>
                    <a:pt x="401" y="1354"/>
                    <a:pt x="391" y="1335"/>
                    <a:pt x="383" y="1315"/>
                  </a:cubicBezTo>
                  <a:close/>
                  <a:moveTo>
                    <a:pt x="929" y="1297"/>
                  </a:moveTo>
                  <a:cubicBezTo>
                    <a:pt x="929" y="1297"/>
                    <a:pt x="930" y="1298"/>
                    <a:pt x="929" y="1297"/>
                  </a:cubicBezTo>
                  <a:close/>
                  <a:moveTo>
                    <a:pt x="224" y="1300"/>
                  </a:moveTo>
                  <a:cubicBezTo>
                    <a:pt x="224" y="1301"/>
                    <a:pt x="225" y="1301"/>
                    <a:pt x="225" y="1301"/>
                  </a:cubicBezTo>
                  <a:moveTo>
                    <a:pt x="225" y="1301"/>
                  </a:moveTo>
                  <a:cubicBezTo>
                    <a:pt x="259" y="1340"/>
                    <a:pt x="299" y="1371"/>
                    <a:pt x="343" y="1399"/>
                  </a:cubicBezTo>
                  <a:cubicBezTo>
                    <a:pt x="340" y="1392"/>
                    <a:pt x="333" y="1387"/>
                    <a:pt x="331" y="1378"/>
                  </a:cubicBezTo>
                  <a:cubicBezTo>
                    <a:pt x="326" y="1374"/>
                    <a:pt x="321" y="1369"/>
                    <a:pt x="317" y="1364"/>
                  </a:cubicBezTo>
                  <a:cubicBezTo>
                    <a:pt x="283" y="1346"/>
                    <a:pt x="259" y="1319"/>
                    <a:pt x="225" y="1301"/>
                  </a:cubicBezTo>
                  <a:moveTo>
                    <a:pt x="225" y="1301"/>
                  </a:moveTo>
                  <a:cubicBezTo>
                    <a:pt x="226" y="1300"/>
                    <a:pt x="225" y="1300"/>
                    <a:pt x="224" y="1300"/>
                  </a:cubicBezTo>
                  <a:moveTo>
                    <a:pt x="224" y="1300"/>
                  </a:moveTo>
                  <a:cubicBezTo>
                    <a:pt x="224" y="1299"/>
                    <a:pt x="223" y="1300"/>
                    <a:pt x="224" y="1300"/>
                  </a:cubicBezTo>
                  <a:moveTo>
                    <a:pt x="961" y="1398"/>
                  </a:moveTo>
                  <a:cubicBezTo>
                    <a:pt x="996" y="1395"/>
                    <a:pt x="1039" y="1392"/>
                    <a:pt x="1066" y="1377"/>
                  </a:cubicBezTo>
                  <a:cubicBezTo>
                    <a:pt x="1077" y="1353"/>
                    <a:pt x="1091" y="1328"/>
                    <a:pt x="1097" y="1302"/>
                  </a:cubicBezTo>
                  <a:cubicBezTo>
                    <a:pt x="1057" y="1339"/>
                    <a:pt x="1010" y="1370"/>
                    <a:pt x="961" y="1398"/>
                  </a:cubicBezTo>
                  <a:close/>
                  <a:moveTo>
                    <a:pt x="1294" y="1304"/>
                  </a:moveTo>
                  <a:cubicBezTo>
                    <a:pt x="1293" y="1304"/>
                    <a:pt x="1294" y="1305"/>
                    <a:pt x="1294" y="1304"/>
                  </a:cubicBezTo>
                  <a:close/>
                  <a:moveTo>
                    <a:pt x="1292" y="1305"/>
                  </a:moveTo>
                  <a:cubicBezTo>
                    <a:pt x="1292" y="1305"/>
                    <a:pt x="1293" y="1306"/>
                    <a:pt x="1292" y="1305"/>
                  </a:cubicBezTo>
                  <a:close/>
                  <a:moveTo>
                    <a:pt x="561" y="1382"/>
                  </a:moveTo>
                  <a:cubicBezTo>
                    <a:pt x="567" y="1384"/>
                    <a:pt x="571" y="1388"/>
                    <a:pt x="577" y="1391"/>
                  </a:cubicBezTo>
                  <a:cubicBezTo>
                    <a:pt x="587" y="1385"/>
                    <a:pt x="597" y="1379"/>
                    <a:pt x="610" y="1376"/>
                  </a:cubicBezTo>
                  <a:cubicBezTo>
                    <a:pt x="587" y="1352"/>
                    <a:pt x="562" y="1331"/>
                    <a:pt x="541" y="1305"/>
                  </a:cubicBezTo>
                  <a:cubicBezTo>
                    <a:pt x="546" y="1332"/>
                    <a:pt x="554" y="1357"/>
                    <a:pt x="561" y="1382"/>
                  </a:cubicBezTo>
                  <a:close/>
                  <a:moveTo>
                    <a:pt x="1179" y="1305"/>
                  </a:moveTo>
                  <a:cubicBezTo>
                    <a:pt x="1162" y="1320"/>
                    <a:pt x="1142" y="1333"/>
                    <a:pt x="1122" y="1345"/>
                  </a:cubicBezTo>
                  <a:cubicBezTo>
                    <a:pt x="1103" y="1357"/>
                    <a:pt x="1083" y="1369"/>
                    <a:pt x="1066" y="1382"/>
                  </a:cubicBezTo>
                  <a:cubicBezTo>
                    <a:pt x="1112" y="1371"/>
                    <a:pt x="1168" y="1364"/>
                    <a:pt x="1197" y="1341"/>
                  </a:cubicBezTo>
                  <a:cubicBezTo>
                    <a:pt x="1194" y="1326"/>
                    <a:pt x="1188" y="1314"/>
                    <a:pt x="1179" y="1305"/>
                  </a:cubicBezTo>
                  <a:close/>
                  <a:moveTo>
                    <a:pt x="1283" y="1311"/>
                  </a:moveTo>
                  <a:cubicBezTo>
                    <a:pt x="1257" y="1325"/>
                    <a:pt x="1230" y="1338"/>
                    <a:pt x="1200" y="1348"/>
                  </a:cubicBezTo>
                  <a:cubicBezTo>
                    <a:pt x="1201" y="1361"/>
                    <a:pt x="1197" y="1369"/>
                    <a:pt x="1194" y="1378"/>
                  </a:cubicBezTo>
                  <a:moveTo>
                    <a:pt x="1194" y="1378"/>
                  </a:moveTo>
                  <a:cubicBezTo>
                    <a:pt x="1193" y="1379"/>
                    <a:pt x="1194" y="1379"/>
                    <a:pt x="1194" y="1378"/>
                  </a:cubicBezTo>
                  <a:moveTo>
                    <a:pt x="1194" y="1378"/>
                  </a:moveTo>
                  <a:cubicBezTo>
                    <a:pt x="1227" y="1358"/>
                    <a:pt x="1258" y="1338"/>
                    <a:pt x="1283" y="1311"/>
                  </a:cubicBezTo>
                  <a:moveTo>
                    <a:pt x="1283" y="1311"/>
                  </a:moveTo>
                  <a:cubicBezTo>
                    <a:pt x="1285" y="1310"/>
                    <a:pt x="1283" y="1310"/>
                    <a:pt x="1283" y="1311"/>
                  </a:cubicBezTo>
                  <a:moveTo>
                    <a:pt x="881" y="1367"/>
                  </a:moveTo>
                  <a:cubicBezTo>
                    <a:pt x="892" y="1368"/>
                    <a:pt x="901" y="1372"/>
                    <a:pt x="911" y="1374"/>
                  </a:cubicBezTo>
                  <a:cubicBezTo>
                    <a:pt x="916" y="1355"/>
                    <a:pt x="921" y="1331"/>
                    <a:pt x="922" y="1312"/>
                  </a:cubicBezTo>
                  <a:cubicBezTo>
                    <a:pt x="910" y="1331"/>
                    <a:pt x="895" y="1349"/>
                    <a:pt x="881" y="1367"/>
                  </a:cubicBezTo>
                  <a:close/>
                  <a:moveTo>
                    <a:pt x="388" y="1319"/>
                  </a:moveTo>
                  <a:cubicBezTo>
                    <a:pt x="395" y="1338"/>
                    <a:pt x="406" y="1356"/>
                    <a:pt x="416" y="1373"/>
                  </a:cubicBezTo>
                  <a:cubicBezTo>
                    <a:pt x="444" y="1379"/>
                    <a:pt x="470" y="1386"/>
                    <a:pt x="500" y="1390"/>
                  </a:cubicBezTo>
                  <a:moveTo>
                    <a:pt x="500" y="1390"/>
                  </a:moveTo>
                  <a:cubicBezTo>
                    <a:pt x="500" y="1392"/>
                    <a:pt x="504" y="1389"/>
                    <a:pt x="500" y="1390"/>
                  </a:cubicBezTo>
                  <a:moveTo>
                    <a:pt x="388" y="1319"/>
                  </a:moveTo>
                  <a:cubicBezTo>
                    <a:pt x="423" y="1344"/>
                    <a:pt x="460" y="1368"/>
                    <a:pt x="500" y="1390"/>
                  </a:cubicBezTo>
                  <a:moveTo>
                    <a:pt x="388" y="1319"/>
                  </a:moveTo>
                  <a:cubicBezTo>
                    <a:pt x="387" y="1317"/>
                    <a:pt x="386" y="1319"/>
                    <a:pt x="388" y="1319"/>
                  </a:cubicBezTo>
                  <a:moveTo>
                    <a:pt x="261" y="1322"/>
                  </a:moveTo>
                  <a:cubicBezTo>
                    <a:pt x="260" y="1322"/>
                    <a:pt x="262" y="1323"/>
                    <a:pt x="261" y="1322"/>
                  </a:cubicBezTo>
                  <a:close/>
                  <a:moveTo>
                    <a:pt x="264" y="1323"/>
                  </a:moveTo>
                  <a:cubicBezTo>
                    <a:pt x="264" y="1324"/>
                    <a:pt x="264" y="1324"/>
                    <a:pt x="264" y="1324"/>
                  </a:cubicBezTo>
                  <a:cubicBezTo>
                    <a:pt x="279" y="1334"/>
                    <a:pt x="292" y="1346"/>
                    <a:pt x="308" y="1355"/>
                  </a:cubicBezTo>
                  <a:moveTo>
                    <a:pt x="308" y="1355"/>
                  </a:moveTo>
                  <a:cubicBezTo>
                    <a:pt x="308" y="1356"/>
                    <a:pt x="308" y="1356"/>
                    <a:pt x="309" y="1356"/>
                  </a:cubicBezTo>
                  <a:moveTo>
                    <a:pt x="309" y="1356"/>
                  </a:moveTo>
                  <a:cubicBezTo>
                    <a:pt x="309" y="1357"/>
                    <a:pt x="310" y="1356"/>
                    <a:pt x="309" y="1356"/>
                  </a:cubicBezTo>
                  <a:moveTo>
                    <a:pt x="309" y="1356"/>
                  </a:moveTo>
                  <a:cubicBezTo>
                    <a:pt x="309" y="1355"/>
                    <a:pt x="309" y="1355"/>
                    <a:pt x="308" y="1355"/>
                  </a:cubicBezTo>
                  <a:moveTo>
                    <a:pt x="308" y="1355"/>
                  </a:moveTo>
                  <a:cubicBezTo>
                    <a:pt x="299" y="1338"/>
                    <a:pt x="282" y="1330"/>
                    <a:pt x="264" y="1323"/>
                  </a:cubicBezTo>
                  <a:moveTo>
                    <a:pt x="264" y="1323"/>
                  </a:moveTo>
                  <a:cubicBezTo>
                    <a:pt x="263" y="1322"/>
                    <a:pt x="263" y="1323"/>
                    <a:pt x="264" y="1323"/>
                  </a:cubicBezTo>
                  <a:moveTo>
                    <a:pt x="327" y="1347"/>
                  </a:moveTo>
                  <a:cubicBezTo>
                    <a:pt x="343" y="1351"/>
                    <a:pt x="359" y="1360"/>
                    <a:pt x="374" y="1361"/>
                  </a:cubicBezTo>
                  <a:cubicBezTo>
                    <a:pt x="358" y="1353"/>
                    <a:pt x="345" y="1342"/>
                    <a:pt x="329" y="1333"/>
                  </a:cubicBezTo>
                  <a:cubicBezTo>
                    <a:pt x="328" y="1337"/>
                    <a:pt x="327" y="1341"/>
                    <a:pt x="327" y="1347"/>
                  </a:cubicBezTo>
                  <a:close/>
                  <a:moveTo>
                    <a:pt x="299" y="1340"/>
                  </a:moveTo>
                  <a:cubicBezTo>
                    <a:pt x="308" y="1349"/>
                    <a:pt x="314" y="1361"/>
                    <a:pt x="326" y="1367"/>
                  </a:cubicBezTo>
                  <a:cubicBezTo>
                    <a:pt x="325" y="1362"/>
                    <a:pt x="324" y="1356"/>
                    <a:pt x="324" y="1348"/>
                  </a:cubicBezTo>
                  <a:cubicBezTo>
                    <a:pt x="315" y="1346"/>
                    <a:pt x="309" y="1342"/>
                    <a:pt x="299" y="1340"/>
                  </a:cubicBezTo>
                  <a:moveTo>
                    <a:pt x="299" y="1340"/>
                  </a:moveTo>
                  <a:cubicBezTo>
                    <a:pt x="299" y="1338"/>
                    <a:pt x="298" y="1340"/>
                    <a:pt x="299" y="1340"/>
                  </a:cubicBezTo>
                  <a:moveTo>
                    <a:pt x="1254" y="1341"/>
                  </a:moveTo>
                  <a:cubicBezTo>
                    <a:pt x="1254" y="1340"/>
                    <a:pt x="1254" y="1341"/>
                    <a:pt x="1254" y="1342"/>
                  </a:cubicBezTo>
                  <a:moveTo>
                    <a:pt x="1254" y="1342"/>
                  </a:moveTo>
                  <a:cubicBezTo>
                    <a:pt x="1253" y="1341"/>
                    <a:pt x="1253" y="1342"/>
                    <a:pt x="1253" y="1343"/>
                  </a:cubicBezTo>
                  <a:moveTo>
                    <a:pt x="1253" y="1343"/>
                  </a:moveTo>
                  <a:cubicBezTo>
                    <a:pt x="1252" y="1342"/>
                    <a:pt x="1252" y="1343"/>
                    <a:pt x="1252" y="1343"/>
                  </a:cubicBezTo>
                  <a:moveTo>
                    <a:pt x="1252" y="1343"/>
                  </a:moveTo>
                  <a:cubicBezTo>
                    <a:pt x="1231" y="1356"/>
                    <a:pt x="1213" y="1372"/>
                    <a:pt x="1191" y="1383"/>
                  </a:cubicBezTo>
                  <a:cubicBezTo>
                    <a:pt x="1188" y="1390"/>
                    <a:pt x="1182" y="1395"/>
                    <a:pt x="1178" y="1402"/>
                  </a:cubicBezTo>
                  <a:moveTo>
                    <a:pt x="1178" y="1402"/>
                  </a:moveTo>
                  <a:cubicBezTo>
                    <a:pt x="1177" y="1402"/>
                    <a:pt x="1177" y="1402"/>
                    <a:pt x="1177" y="1403"/>
                  </a:cubicBezTo>
                  <a:moveTo>
                    <a:pt x="1177" y="1403"/>
                  </a:moveTo>
                  <a:cubicBezTo>
                    <a:pt x="1175" y="1404"/>
                    <a:pt x="1177" y="1404"/>
                    <a:pt x="1177" y="1403"/>
                  </a:cubicBezTo>
                  <a:moveTo>
                    <a:pt x="1177" y="1403"/>
                  </a:moveTo>
                  <a:cubicBezTo>
                    <a:pt x="1178" y="1403"/>
                    <a:pt x="1178" y="1403"/>
                    <a:pt x="1178" y="1402"/>
                  </a:cubicBezTo>
                  <a:moveTo>
                    <a:pt x="1178" y="1402"/>
                  </a:moveTo>
                  <a:cubicBezTo>
                    <a:pt x="1205" y="1385"/>
                    <a:pt x="1229" y="1365"/>
                    <a:pt x="1252" y="1343"/>
                  </a:cubicBezTo>
                  <a:moveTo>
                    <a:pt x="1252" y="1343"/>
                  </a:moveTo>
                  <a:cubicBezTo>
                    <a:pt x="1252" y="1344"/>
                    <a:pt x="1253" y="1343"/>
                    <a:pt x="1253" y="1343"/>
                  </a:cubicBezTo>
                  <a:moveTo>
                    <a:pt x="1253" y="1343"/>
                  </a:moveTo>
                  <a:cubicBezTo>
                    <a:pt x="1253" y="1343"/>
                    <a:pt x="1253" y="1342"/>
                    <a:pt x="1254" y="1342"/>
                  </a:cubicBezTo>
                  <a:moveTo>
                    <a:pt x="1254" y="1342"/>
                  </a:moveTo>
                  <a:cubicBezTo>
                    <a:pt x="1254" y="1342"/>
                    <a:pt x="1254" y="1341"/>
                    <a:pt x="1254" y="1341"/>
                  </a:cubicBezTo>
                  <a:moveTo>
                    <a:pt x="1254" y="1341"/>
                  </a:moveTo>
                  <a:cubicBezTo>
                    <a:pt x="1256" y="1340"/>
                    <a:pt x="1254" y="1339"/>
                    <a:pt x="1254" y="1341"/>
                  </a:cubicBezTo>
                  <a:moveTo>
                    <a:pt x="1193" y="1348"/>
                  </a:moveTo>
                  <a:cubicBezTo>
                    <a:pt x="1193" y="1348"/>
                    <a:pt x="1194" y="1349"/>
                    <a:pt x="1193" y="1348"/>
                  </a:cubicBezTo>
                  <a:close/>
                  <a:moveTo>
                    <a:pt x="330" y="1369"/>
                  </a:moveTo>
                  <a:cubicBezTo>
                    <a:pt x="368" y="1393"/>
                    <a:pt x="409" y="1413"/>
                    <a:pt x="454" y="1429"/>
                  </a:cubicBezTo>
                  <a:cubicBezTo>
                    <a:pt x="444" y="1415"/>
                    <a:pt x="432" y="1403"/>
                    <a:pt x="423" y="1388"/>
                  </a:cubicBezTo>
                  <a:cubicBezTo>
                    <a:pt x="395" y="1370"/>
                    <a:pt x="360" y="1360"/>
                    <a:pt x="326" y="1349"/>
                  </a:cubicBezTo>
                  <a:cubicBezTo>
                    <a:pt x="327" y="1357"/>
                    <a:pt x="327" y="1364"/>
                    <a:pt x="330" y="1369"/>
                  </a:cubicBezTo>
                  <a:close/>
                  <a:moveTo>
                    <a:pt x="1151" y="1402"/>
                  </a:moveTo>
                  <a:cubicBezTo>
                    <a:pt x="1149" y="1403"/>
                    <a:pt x="1151" y="1403"/>
                    <a:pt x="1151" y="1402"/>
                  </a:cubicBezTo>
                  <a:moveTo>
                    <a:pt x="1151" y="1402"/>
                  </a:moveTo>
                  <a:cubicBezTo>
                    <a:pt x="1165" y="1397"/>
                    <a:pt x="1176" y="1388"/>
                    <a:pt x="1189" y="1382"/>
                  </a:cubicBezTo>
                  <a:cubicBezTo>
                    <a:pt x="1193" y="1373"/>
                    <a:pt x="1197" y="1363"/>
                    <a:pt x="1198" y="1350"/>
                  </a:cubicBezTo>
                  <a:cubicBezTo>
                    <a:pt x="1183" y="1365"/>
                    <a:pt x="1168" y="1386"/>
                    <a:pt x="1151" y="1402"/>
                  </a:cubicBezTo>
                  <a:moveTo>
                    <a:pt x="1191" y="1352"/>
                  </a:moveTo>
                  <a:cubicBezTo>
                    <a:pt x="1142" y="1377"/>
                    <a:pt x="1096" y="1406"/>
                    <a:pt x="1039" y="1424"/>
                  </a:cubicBezTo>
                  <a:cubicBezTo>
                    <a:pt x="1033" y="1434"/>
                    <a:pt x="1025" y="1443"/>
                    <a:pt x="1017" y="1452"/>
                  </a:cubicBezTo>
                  <a:moveTo>
                    <a:pt x="1017" y="1452"/>
                  </a:moveTo>
                  <a:cubicBezTo>
                    <a:pt x="1016" y="1453"/>
                    <a:pt x="1017" y="1453"/>
                    <a:pt x="1017" y="1452"/>
                  </a:cubicBezTo>
                  <a:moveTo>
                    <a:pt x="1017" y="1452"/>
                  </a:moveTo>
                  <a:cubicBezTo>
                    <a:pt x="1063" y="1442"/>
                    <a:pt x="1102" y="1425"/>
                    <a:pt x="1141" y="1408"/>
                  </a:cubicBezTo>
                  <a:cubicBezTo>
                    <a:pt x="1159" y="1390"/>
                    <a:pt x="1176" y="1372"/>
                    <a:pt x="1191" y="1352"/>
                  </a:cubicBezTo>
                  <a:moveTo>
                    <a:pt x="1191" y="1352"/>
                  </a:moveTo>
                  <a:cubicBezTo>
                    <a:pt x="1193" y="1352"/>
                    <a:pt x="1191" y="1351"/>
                    <a:pt x="1191" y="1352"/>
                  </a:cubicBezTo>
                  <a:moveTo>
                    <a:pt x="735" y="1356"/>
                  </a:moveTo>
                  <a:cubicBezTo>
                    <a:pt x="733" y="1373"/>
                    <a:pt x="736" y="1393"/>
                    <a:pt x="736" y="1411"/>
                  </a:cubicBezTo>
                  <a:cubicBezTo>
                    <a:pt x="746" y="1411"/>
                    <a:pt x="756" y="1411"/>
                    <a:pt x="766" y="1411"/>
                  </a:cubicBezTo>
                  <a:cubicBezTo>
                    <a:pt x="768" y="1393"/>
                    <a:pt x="768" y="1374"/>
                    <a:pt x="770" y="1356"/>
                  </a:cubicBezTo>
                  <a:cubicBezTo>
                    <a:pt x="758" y="1356"/>
                    <a:pt x="747" y="1356"/>
                    <a:pt x="735" y="1356"/>
                  </a:cubicBezTo>
                  <a:close/>
                  <a:moveTo>
                    <a:pt x="773" y="1356"/>
                  </a:moveTo>
                  <a:cubicBezTo>
                    <a:pt x="771" y="1374"/>
                    <a:pt x="770" y="1392"/>
                    <a:pt x="769" y="1411"/>
                  </a:cubicBezTo>
                  <a:cubicBezTo>
                    <a:pt x="779" y="1411"/>
                    <a:pt x="789" y="1411"/>
                    <a:pt x="799" y="1411"/>
                  </a:cubicBezTo>
                  <a:cubicBezTo>
                    <a:pt x="809" y="1394"/>
                    <a:pt x="817" y="1376"/>
                    <a:pt x="825" y="1359"/>
                  </a:cubicBezTo>
                  <a:cubicBezTo>
                    <a:pt x="807" y="1358"/>
                    <a:pt x="791" y="1356"/>
                    <a:pt x="773" y="1356"/>
                  </a:cubicBezTo>
                  <a:close/>
                  <a:moveTo>
                    <a:pt x="718" y="1358"/>
                  </a:moveTo>
                  <a:cubicBezTo>
                    <a:pt x="721" y="1371"/>
                    <a:pt x="728" y="1389"/>
                    <a:pt x="733" y="1403"/>
                  </a:cubicBezTo>
                  <a:cubicBezTo>
                    <a:pt x="732" y="1388"/>
                    <a:pt x="731" y="1373"/>
                    <a:pt x="731" y="1357"/>
                  </a:cubicBezTo>
                  <a:cubicBezTo>
                    <a:pt x="727" y="1357"/>
                    <a:pt x="721" y="1356"/>
                    <a:pt x="718" y="1358"/>
                  </a:cubicBezTo>
                  <a:close/>
                  <a:moveTo>
                    <a:pt x="664" y="1365"/>
                  </a:moveTo>
                  <a:cubicBezTo>
                    <a:pt x="673" y="1379"/>
                    <a:pt x="687" y="1397"/>
                    <a:pt x="701" y="1410"/>
                  </a:cubicBezTo>
                  <a:cubicBezTo>
                    <a:pt x="712" y="1408"/>
                    <a:pt x="723" y="1413"/>
                    <a:pt x="732" y="1410"/>
                  </a:cubicBezTo>
                  <a:cubicBezTo>
                    <a:pt x="724" y="1394"/>
                    <a:pt x="719" y="1376"/>
                    <a:pt x="713" y="1358"/>
                  </a:cubicBezTo>
                  <a:cubicBezTo>
                    <a:pt x="696" y="1359"/>
                    <a:pt x="679" y="1361"/>
                    <a:pt x="664" y="1365"/>
                  </a:cubicBezTo>
                  <a:close/>
                  <a:moveTo>
                    <a:pt x="1171" y="1359"/>
                  </a:moveTo>
                  <a:cubicBezTo>
                    <a:pt x="1137" y="1369"/>
                    <a:pt x="1101" y="1378"/>
                    <a:pt x="1064" y="1386"/>
                  </a:cubicBezTo>
                  <a:cubicBezTo>
                    <a:pt x="1058" y="1397"/>
                    <a:pt x="1050" y="1409"/>
                    <a:pt x="1043" y="1420"/>
                  </a:cubicBezTo>
                  <a:cubicBezTo>
                    <a:pt x="1090" y="1404"/>
                    <a:pt x="1132" y="1383"/>
                    <a:pt x="1171" y="1359"/>
                  </a:cubicBezTo>
                  <a:moveTo>
                    <a:pt x="1171" y="1359"/>
                  </a:moveTo>
                  <a:cubicBezTo>
                    <a:pt x="1172" y="1358"/>
                    <a:pt x="1171" y="1358"/>
                    <a:pt x="1171" y="1359"/>
                  </a:cubicBezTo>
                  <a:moveTo>
                    <a:pt x="827" y="1360"/>
                  </a:moveTo>
                  <a:cubicBezTo>
                    <a:pt x="820" y="1378"/>
                    <a:pt x="811" y="1394"/>
                    <a:pt x="802" y="1411"/>
                  </a:cubicBezTo>
                  <a:cubicBezTo>
                    <a:pt x="813" y="1409"/>
                    <a:pt x="828" y="1411"/>
                    <a:pt x="838" y="1409"/>
                  </a:cubicBezTo>
                  <a:cubicBezTo>
                    <a:pt x="847" y="1399"/>
                    <a:pt x="859" y="1388"/>
                    <a:pt x="868" y="1378"/>
                  </a:cubicBezTo>
                  <a:cubicBezTo>
                    <a:pt x="871" y="1375"/>
                    <a:pt x="876" y="1371"/>
                    <a:pt x="874" y="1367"/>
                  </a:cubicBezTo>
                  <a:cubicBezTo>
                    <a:pt x="860" y="1364"/>
                    <a:pt x="844" y="1361"/>
                    <a:pt x="827" y="1360"/>
                  </a:cubicBezTo>
                  <a:close/>
                  <a:moveTo>
                    <a:pt x="375" y="1363"/>
                  </a:moveTo>
                  <a:cubicBezTo>
                    <a:pt x="375" y="1362"/>
                    <a:pt x="376" y="1363"/>
                    <a:pt x="375" y="1363"/>
                  </a:cubicBezTo>
                  <a:close/>
                  <a:moveTo>
                    <a:pt x="618" y="1375"/>
                  </a:moveTo>
                  <a:cubicBezTo>
                    <a:pt x="621" y="1381"/>
                    <a:pt x="628" y="1387"/>
                    <a:pt x="635" y="1392"/>
                  </a:cubicBezTo>
                  <a:cubicBezTo>
                    <a:pt x="641" y="1397"/>
                    <a:pt x="650" y="1406"/>
                    <a:pt x="657" y="1408"/>
                  </a:cubicBezTo>
                  <a:cubicBezTo>
                    <a:pt x="669" y="1411"/>
                    <a:pt x="681" y="1407"/>
                    <a:pt x="695" y="1410"/>
                  </a:cubicBezTo>
                  <a:cubicBezTo>
                    <a:pt x="685" y="1397"/>
                    <a:pt x="672" y="1379"/>
                    <a:pt x="659" y="1366"/>
                  </a:cubicBezTo>
                  <a:cubicBezTo>
                    <a:pt x="644" y="1368"/>
                    <a:pt x="632" y="1372"/>
                    <a:pt x="618" y="1375"/>
                  </a:cubicBezTo>
                  <a:close/>
                  <a:moveTo>
                    <a:pt x="879" y="1368"/>
                  </a:moveTo>
                  <a:cubicBezTo>
                    <a:pt x="870" y="1379"/>
                    <a:pt x="860" y="1391"/>
                    <a:pt x="850" y="1400"/>
                  </a:cubicBezTo>
                  <a:cubicBezTo>
                    <a:pt x="848" y="1403"/>
                    <a:pt x="842" y="1405"/>
                    <a:pt x="844" y="1409"/>
                  </a:cubicBezTo>
                  <a:cubicBezTo>
                    <a:pt x="857" y="1409"/>
                    <a:pt x="870" y="1407"/>
                    <a:pt x="884" y="1407"/>
                  </a:cubicBezTo>
                  <a:cubicBezTo>
                    <a:pt x="892" y="1402"/>
                    <a:pt x="900" y="1396"/>
                    <a:pt x="908" y="1391"/>
                  </a:cubicBezTo>
                  <a:cubicBezTo>
                    <a:pt x="908" y="1385"/>
                    <a:pt x="910" y="1381"/>
                    <a:pt x="911" y="1377"/>
                  </a:cubicBezTo>
                  <a:cubicBezTo>
                    <a:pt x="900" y="1374"/>
                    <a:pt x="890" y="1371"/>
                    <a:pt x="879" y="1368"/>
                  </a:cubicBezTo>
                  <a:close/>
                  <a:moveTo>
                    <a:pt x="419" y="1382"/>
                  </a:moveTo>
                  <a:cubicBezTo>
                    <a:pt x="416" y="1375"/>
                    <a:pt x="405" y="1372"/>
                    <a:pt x="398" y="1372"/>
                  </a:cubicBezTo>
                  <a:cubicBezTo>
                    <a:pt x="405" y="1375"/>
                    <a:pt x="413" y="1382"/>
                    <a:pt x="419" y="1382"/>
                  </a:cubicBezTo>
                  <a:close/>
                  <a:moveTo>
                    <a:pt x="332" y="1374"/>
                  </a:moveTo>
                  <a:cubicBezTo>
                    <a:pt x="368" y="1419"/>
                    <a:pt x="423" y="1445"/>
                    <a:pt x="487" y="1461"/>
                  </a:cubicBezTo>
                  <a:moveTo>
                    <a:pt x="487" y="1461"/>
                  </a:moveTo>
                  <a:cubicBezTo>
                    <a:pt x="488" y="1462"/>
                    <a:pt x="489" y="1461"/>
                    <a:pt x="487" y="1461"/>
                  </a:cubicBezTo>
                  <a:moveTo>
                    <a:pt x="487" y="1461"/>
                  </a:moveTo>
                  <a:cubicBezTo>
                    <a:pt x="476" y="1454"/>
                    <a:pt x="470" y="1441"/>
                    <a:pt x="458" y="1434"/>
                  </a:cubicBezTo>
                  <a:cubicBezTo>
                    <a:pt x="438" y="1423"/>
                    <a:pt x="414" y="1417"/>
                    <a:pt x="392" y="1407"/>
                  </a:cubicBezTo>
                  <a:cubicBezTo>
                    <a:pt x="371" y="1397"/>
                    <a:pt x="351" y="1384"/>
                    <a:pt x="332" y="1374"/>
                  </a:cubicBezTo>
                  <a:moveTo>
                    <a:pt x="332" y="1374"/>
                  </a:moveTo>
                  <a:cubicBezTo>
                    <a:pt x="331" y="1373"/>
                    <a:pt x="331" y="1374"/>
                    <a:pt x="332" y="1374"/>
                  </a:cubicBezTo>
                  <a:moveTo>
                    <a:pt x="419" y="1377"/>
                  </a:moveTo>
                  <a:cubicBezTo>
                    <a:pt x="420" y="1381"/>
                    <a:pt x="424" y="1383"/>
                    <a:pt x="425" y="1387"/>
                  </a:cubicBezTo>
                  <a:cubicBezTo>
                    <a:pt x="461" y="1403"/>
                    <a:pt x="496" y="1420"/>
                    <a:pt x="536" y="1431"/>
                  </a:cubicBezTo>
                  <a:cubicBezTo>
                    <a:pt x="537" y="1422"/>
                    <a:pt x="546" y="1417"/>
                    <a:pt x="546" y="1411"/>
                  </a:cubicBezTo>
                  <a:cubicBezTo>
                    <a:pt x="533" y="1406"/>
                    <a:pt x="522" y="1401"/>
                    <a:pt x="511" y="1394"/>
                  </a:cubicBezTo>
                  <a:cubicBezTo>
                    <a:pt x="479" y="1390"/>
                    <a:pt x="450" y="1383"/>
                    <a:pt x="419" y="1377"/>
                  </a:cubicBezTo>
                  <a:moveTo>
                    <a:pt x="419" y="1377"/>
                  </a:moveTo>
                  <a:cubicBezTo>
                    <a:pt x="419" y="1376"/>
                    <a:pt x="418" y="1377"/>
                    <a:pt x="419" y="1377"/>
                  </a:cubicBezTo>
                  <a:moveTo>
                    <a:pt x="612" y="1377"/>
                  </a:moveTo>
                  <a:cubicBezTo>
                    <a:pt x="601" y="1382"/>
                    <a:pt x="588" y="1386"/>
                    <a:pt x="579" y="1392"/>
                  </a:cubicBezTo>
                  <a:cubicBezTo>
                    <a:pt x="593" y="1405"/>
                    <a:pt x="625" y="1407"/>
                    <a:pt x="650" y="1406"/>
                  </a:cubicBezTo>
                  <a:cubicBezTo>
                    <a:pt x="636" y="1397"/>
                    <a:pt x="626" y="1386"/>
                    <a:pt x="612" y="1377"/>
                  </a:cubicBezTo>
                  <a:close/>
                  <a:moveTo>
                    <a:pt x="914" y="1387"/>
                  </a:moveTo>
                  <a:cubicBezTo>
                    <a:pt x="915" y="1384"/>
                    <a:pt x="920" y="1384"/>
                    <a:pt x="920" y="1380"/>
                  </a:cubicBezTo>
                  <a:cubicBezTo>
                    <a:pt x="917" y="1380"/>
                    <a:pt x="917" y="1378"/>
                    <a:pt x="914" y="1379"/>
                  </a:cubicBezTo>
                  <a:cubicBezTo>
                    <a:pt x="915" y="1382"/>
                    <a:pt x="911" y="1385"/>
                    <a:pt x="914" y="1387"/>
                  </a:cubicBezTo>
                  <a:close/>
                  <a:moveTo>
                    <a:pt x="1062" y="1382"/>
                  </a:moveTo>
                  <a:cubicBezTo>
                    <a:pt x="1061" y="1382"/>
                    <a:pt x="1059" y="1383"/>
                    <a:pt x="1059" y="1384"/>
                  </a:cubicBezTo>
                  <a:cubicBezTo>
                    <a:pt x="1061" y="1384"/>
                    <a:pt x="1062" y="1384"/>
                    <a:pt x="1062" y="1382"/>
                  </a:cubicBezTo>
                  <a:moveTo>
                    <a:pt x="1062" y="1382"/>
                  </a:moveTo>
                  <a:cubicBezTo>
                    <a:pt x="1064" y="1381"/>
                    <a:pt x="1062" y="1381"/>
                    <a:pt x="1062" y="1382"/>
                  </a:cubicBezTo>
                  <a:moveTo>
                    <a:pt x="911" y="1391"/>
                  </a:moveTo>
                  <a:cubicBezTo>
                    <a:pt x="911" y="1397"/>
                    <a:pt x="908" y="1400"/>
                    <a:pt x="908" y="1405"/>
                  </a:cubicBezTo>
                  <a:cubicBezTo>
                    <a:pt x="923" y="1401"/>
                    <a:pt x="944" y="1404"/>
                    <a:pt x="956" y="1397"/>
                  </a:cubicBezTo>
                  <a:cubicBezTo>
                    <a:pt x="941" y="1391"/>
                    <a:pt x="923" y="1374"/>
                    <a:pt x="911" y="1391"/>
                  </a:cubicBezTo>
                  <a:close/>
                  <a:moveTo>
                    <a:pt x="339" y="1387"/>
                  </a:moveTo>
                  <a:cubicBezTo>
                    <a:pt x="338" y="1387"/>
                    <a:pt x="339" y="1388"/>
                    <a:pt x="340" y="1388"/>
                  </a:cubicBezTo>
                  <a:moveTo>
                    <a:pt x="340" y="1388"/>
                  </a:moveTo>
                  <a:cubicBezTo>
                    <a:pt x="346" y="1400"/>
                    <a:pt x="356" y="1408"/>
                    <a:pt x="369" y="1414"/>
                  </a:cubicBezTo>
                  <a:moveTo>
                    <a:pt x="369" y="1414"/>
                  </a:moveTo>
                  <a:cubicBezTo>
                    <a:pt x="369" y="1414"/>
                    <a:pt x="371" y="1414"/>
                    <a:pt x="371" y="1415"/>
                  </a:cubicBezTo>
                  <a:moveTo>
                    <a:pt x="371" y="1415"/>
                  </a:moveTo>
                  <a:cubicBezTo>
                    <a:pt x="372" y="1416"/>
                    <a:pt x="372" y="1414"/>
                    <a:pt x="371" y="1415"/>
                  </a:cubicBezTo>
                  <a:moveTo>
                    <a:pt x="371" y="1415"/>
                  </a:moveTo>
                  <a:cubicBezTo>
                    <a:pt x="371" y="1414"/>
                    <a:pt x="370" y="1414"/>
                    <a:pt x="369" y="1414"/>
                  </a:cubicBezTo>
                  <a:moveTo>
                    <a:pt x="369" y="1414"/>
                  </a:moveTo>
                  <a:cubicBezTo>
                    <a:pt x="360" y="1405"/>
                    <a:pt x="349" y="1396"/>
                    <a:pt x="340" y="1388"/>
                  </a:cubicBezTo>
                  <a:moveTo>
                    <a:pt x="340" y="1388"/>
                  </a:moveTo>
                  <a:cubicBezTo>
                    <a:pt x="340" y="1387"/>
                    <a:pt x="339" y="1387"/>
                    <a:pt x="339" y="1387"/>
                  </a:cubicBezTo>
                  <a:moveTo>
                    <a:pt x="339" y="1387"/>
                  </a:moveTo>
                  <a:cubicBezTo>
                    <a:pt x="338" y="1385"/>
                    <a:pt x="337" y="1387"/>
                    <a:pt x="339" y="1387"/>
                  </a:cubicBezTo>
                  <a:moveTo>
                    <a:pt x="567" y="1396"/>
                  </a:moveTo>
                  <a:cubicBezTo>
                    <a:pt x="568" y="1393"/>
                    <a:pt x="572" y="1394"/>
                    <a:pt x="573" y="1391"/>
                  </a:cubicBezTo>
                  <a:cubicBezTo>
                    <a:pt x="570" y="1390"/>
                    <a:pt x="566" y="1388"/>
                    <a:pt x="563" y="1386"/>
                  </a:cubicBezTo>
                  <a:cubicBezTo>
                    <a:pt x="564" y="1390"/>
                    <a:pt x="565" y="1394"/>
                    <a:pt x="567" y="1396"/>
                  </a:cubicBezTo>
                  <a:close/>
                  <a:moveTo>
                    <a:pt x="982" y="1419"/>
                  </a:moveTo>
                  <a:cubicBezTo>
                    <a:pt x="986" y="1424"/>
                    <a:pt x="989" y="1430"/>
                    <a:pt x="989" y="1439"/>
                  </a:cubicBezTo>
                  <a:cubicBezTo>
                    <a:pt x="1006" y="1434"/>
                    <a:pt x="1021" y="1428"/>
                    <a:pt x="1038" y="1423"/>
                  </a:cubicBezTo>
                  <a:cubicBezTo>
                    <a:pt x="1040" y="1417"/>
                    <a:pt x="1046" y="1411"/>
                    <a:pt x="1050" y="1405"/>
                  </a:cubicBezTo>
                  <a:cubicBezTo>
                    <a:pt x="1054" y="1399"/>
                    <a:pt x="1059" y="1390"/>
                    <a:pt x="1059" y="1387"/>
                  </a:cubicBezTo>
                  <a:cubicBezTo>
                    <a:pt x="1030" y="1395"/>
                    <a:pt x="1008" y="1409"/>
                    <a:pt x="982" y="1419"/>
                  </a:cubicBezTo>
                  <a:close/>
                  <a:moveTo>
                    <a:pt x="1184" y="1388"/>
                  </a:moveTo>
                  <a:cubicBezTo>
                    <a:pt x="1153" y="1402"/>
                    <a:pt x="1127" y="1421"/>
                    <a:pt x="1103" y="1442"/>
                  </a:cubicBezTo>
                  <a:moveTo>
                    <a:pt x="1103" y="1442"/>
                  </a:moveTo>
                  <a:cubicBezTo>
                    <a:pt x="1102" y="1442"/>
                    <a:pt x="1101" y="1443"/>
                    <a:pt x="1101" y="1443"/>
                  </a:cubicBezTo>
                  <a:moveTo>
                    <a:pt x="1101" y="1443"/>
                  </a:moveTo>
                  <a:cubicBezTo>
                    <a:pt x="1099" y="1444"/>
                    <a:pt x="1101" y="1444"/>
                    <a:pt x="1101" y="1443"/>
                  </a:cubicBezTo>
                  <a:moveTo>
                    <a:pt x="1101" y="1443"/>
                  </a:moveTo>
                  <a:cubicBezTo>
                    <a:pt x="1102" y="1443"/>
                    <a:pt x="1103" y="1443"/>
                    <a:pt x="1103" y="1442"/>
                  </a:cubicBezTo>
                  <a:moveTo>
                    <a:pt x="1103" y="1442"/>
                  </a:moveTo>
                  <a:cubicBezTo>
                    <a:pt x="1134" y="1428"/>
                    <a:pt x="1167" y="1416"/>
                    <a:pt x="1184" y="1388"/>
                  </a:cubicBezTo>
                  <a:moveTo>
                    <a:pt x="1184" y="1388"/>
                  </a:moveTo>
                  <a:cubicBezTo>
                    <a:pt x="1186" y="1387"/>
                    <a:pt x="1184" y="1386"/>
                    <a:pt x="1184" y="1388"/>
                  </a:cubicBezTo>
                  <a:moveTo>
                    <a:pt x="429" y="1391"/>
                  </a:moveTo>
                  <a:cubicBezTo>
                    <a:pt x="438" y="1406"/>
                    <a:pt x="450" y="1419"/>
                    <a:pt x="461" y="1432"/>
                  </a:cubicBezTo>
                  <a:cubicBezTo>
                    <a:pt x="485" y="1439"/>
                    <a:pt x="511" y="1450"/>
                    <a:pt x="537" y="1452"/>
                  </a:cubicBezTo>
                  <a:cubicBezTo>
                    <a:pt x="534" y="1448"/>
                    <a:pt x="536" y="1440"/>
                    <a:pt x="535" y="1434"/>
                  </a:cubicBezTo>
                  <a:cubicBezTo>
                    <a:pt x="497" y="1422"/>
                    <a:pt x="463" y="1407"/>
                    <a:pt x="429" y="1391"/>
                  </a:cubicBezTo>
                  <a:moveTo>
                    <a:pt x="429" y="1391"/>
                  </a:moveTo>
                  <a:cubicBezTo>
                    <a:pt x="428" y="1390"/>
                    <a:pt x="428" y="1392"/>
                    <a:pt x="429" y="1391"/>
                  </a:cubicBezTo>
                  <a:moveTo>
                    <a:pt x="966" y="1402"/>
                  </a:moveTo>
                  <a:cubicBezTo>
                    <a:pt x="971" y="1406"/>
                    <a:pt x="976" y="1410"/>
                    <a:pt x="980" y="1416"/>
                  </a:cubicBezTo>
                  <a:cubicBezTo>
                    <a:pt x="1001" y="1409"/>
                    <a:pt x="1020" y="1400"/>
                    <a:pt x="1038" y="1391"/>
                  </a:cubicBezTo>
                  <a:cubicBezTo>
                    <a:pt x="1015" y="1395"/>
                    <a:pt x="989" y="1397"/>
                    <a:pt x="966" y="1402"/>
                  </a:cubicBezTo>
                  <a:close/>
                  <a:moveTo>
                    <a:pt x="567" y="1399"/>
                  </a:moveTo>
                  <a:cubicBezTo>
                    <a:pt x="573" y="1400"/>
                    <a:pt x="584" y="1403"/>
                    <a:pt x="589" y="1401"/>
                  </a:cubicBezTo>
                  <a:cubicBezTo>
                    <a:pt x="581" y="1397"/>
                    <a:pt x="574" y="1390"/>
                    <a:pt x="567" y="1399"/>
                  </a:cubicBezTo>
                  <a:close/>
                  <a:moveTo>
                    <a:pt x="891" y="1406"/>
                  </a:moveTo>
                  <a:cubicBezTo>
                    <a:pt x="896" y="1407"/>
                    <a:pt x="899" y="1404"/>
                    <a:pt x="904" y="1405"/>
                  </a:cubicBezTo>
                  <a:cubicBezTo>
                    <a:pt x="903" y="1401"/>
                    <a:pt x="907" y="1397"/>
                    <a:pt x="905" y="1395"/>
                  </a:cubicBezTo>
                  <a:cubicBezTo>
                    <a:pt x="901" y="1399"/>
                    <a:pt x="895" y="1402"/>
                    <a:pt x="891" y="1406"/>
                  </a:cubicBezTo>
                  <a:close/>
                  <a:moveTo>
                    <a:pt x="548" y="1410"/>
                  </a:moveTo>
                  <a:cubicBezTo>
                    <a:pt x="552" y="1408"/>
                    <a:pt x="555" y="1404"/>
                    <a:pt x="558" y="1401"/>
                  </a:cubicBezTo>
                  <a:cubicBezTo>
                    <a:pt x="546" y="1401"/>
                    <a:pt x="532" y="1396"/>
                    <a:pt x="521" y="1397"/>
                  </a:cubicBezTo>
                  <a:cubicBezTo>
                    <a:pt x="530" y="1401"/>
                    <a:pt x="539" y="1405"/>
                    <a:pt x="548" y="1410"/>
                  </a:cubicBezTo>
                  <a:close/>
                  <a:moveTo>
                    <a:pt x="552" y="1412"/>
                  </a:moveTo>
                  <a:cubicBezTo>
                    <a:pt x="559" y="1414"/>
                    <a:pt x="565" y="1417"/>
                    <a:pt x="572" y="1419"/>
                  </a:cubicBezTo>
                  <a:cubicBezTo>
                    <a:pt x="571" y="1413"/>
                    <a:pt x="567" y="1409"/>
                    <a:pt x="566" y="1402"/>
                  </a:cubicBezTo>
                  <a:cubicBezTo>
                    <a:pt x="558" y="1402"/>
                    <a:pt x="556" y="1408"/>
                    <a:pt x="552" y="1412"/>
                  </a:cubicBezTo>
                  <a:close/>
                  <a:moveTo>
                    <a:pt x="950" y="1403"/>
                  </a:moveTo>
                  <a:cubicBezTo>
                    <a:pt x="936" y="1407"/>
                    <a:pt x="915" y="1424"/>
                    <a:pt x="901" y="1427"/>
                  </a:cubicBezTo>
                  <a:cubicBezTo>
                    <a:pt x="899" y="1433"/>
                    <a:pt x="898" y="1439"/>
                    <a:pt x="895" y="1444"/>
                  </a:cubicBezTo>
                  <a:cubicBezTo>
                    <a:pt x="925" y="1438"/>
                    <a:pt x="950" y="1427"/>
                    <a:pt x="977" y="1418"/>
                  </a:cubicBezTo>
                  <a:cubicBezTo>
                    <a:pt x="971" y="1409"/>
                    <a:pt x="964" y="1399"/>
                    <a:pt x="950" y="1403"/>
                  </a:cubicBezTo>
                  <a:close/>
                  <a:moveTo>
                    <a:pt x="576" y="1421"/>
                  </a:moveTo>
                  <a:cubicBezTo>
                    <a:pt x="625" y="1439"/>
                    <a:pt x="678" y="1457"/>
                    <a:pt x="736" y="1463"/>
                  </a:cubicBezTo>
                  <a:cubicBezTo>
                    <a:pt x="684" y="1449"/>
                    <a:pt x="638" y="1429"/>
                    <a:pt x="596" y="1405"/>
                  </a:cubicBezTo>
                  <a:cubicBezTo>
                    <a:pt x="586" y="1405"/>
                    <a:pt x="579" y="1403"/>
                    <a:pt x="569" y="1403"/>
                  </a:cubicBezTo>
                  <a:cubicBezTo>
                    <a:pt x="571" y="1409"/>
                    <a:pt x="574" y="1415"/>
                    <a:pt x="576" y="1421"/>
                  </a:cubicBezTo>
                  <a:close/>
                  <a:moveTo>
                    <a:pt x="908" y="1407"/>
                  </a:moveTo>
                  <a:cubicBezTo>
                    <a:pt x="905" y="1412"/>
                    <a:pt x="905" y="1418"/>
                    <a:pt x="902" y="1423"/>
                  </a:cubicBezTo>
                  <a:cubicBezTo>
                    <a:pt x="917" y="1418"/>
                    <a:pt x="930" y="1411"/>
                    <a:pt x="942" y="1404"/>
                  </a:cubicBezTo>
                  <a:cubicBezTo>
                    <a:pt x="931" y="1405"/>
                    <a:pt x="920" y="1407"/>
                    <a:pt x="908" y="1407"/>
                  </a:cubicBezTo>
                  <a:close/>
                  <a:moveTo>
                    <a:pt x="606" y="1407"/>
                  </a:moveTo>
                  <a:cubicBezTo>
                    <a:pt x="645" y="1429"/>
                    <a:pt x="691" y="1449"/>
                    <a:pt x="737" y="1461"/>
                  </a:cubicBezTo>
                  <a:cubicBezTo>
                    <a:pt x="716" y="1449"/>
                    <a:pt x="695" y="1437"/>
                    <a:pt x="674" y="1423"/>
                  </a:cubicBezTo>
                  <a:cubicBezTo>
                    <a:pt x="667" y="1419"/>
                    <a:pt x="660" y="1411"/>
                    <a:pt x="654" y="1410"/>
                  </a:cubicBezTo>
                  <a:cubicBezTo>
                    <a:pt x="638" y="1406"/>
                    <a:pt x="624" y="1410"/>
                    <a:pt x="606" y="1407"/>
                  </a:cubicBezTo>
                  <a:moveTo>
                    <a:pt x="606" y="1407"/>
                  </a:moveTo>
                  <a:cubicBezTo>
                    <a:pt x="605" y="1404"/>
                    <a:pt x="602" y="1408"/>
                    <a:pt x="606" y="1407"/>
                  </a:cubicBezTo>
                  <a:moveTo>
                    <a:pt x="886" y="1409"/>
                  </a:moveTo>
                  <a:cubicBezTo>
                    <a:pt x="854" y="1430"/>
                    <a:pt x="820" y="1448"/>
                    <a:pt x="783" y="1463"/>
                  </a:cubicBezTo>
                  <a:cubicBezTo>
                    <a:pt x="824" y="1454"/>
                    <a:pt x="862" y="1441"/>
                    <a:pt x="897" y="1426"/>
                  </a:cubicBezTo>
                  <a:cubicBezTo>
                    <a:pt x="899" y="1420"/>
                    <a:pt x="901" y="1413"/>
                    <a:pt x="903" y="1408"/>
                  </a:cubicBezTo>
                  <a:cubicBezTo>
                    <a:pt x="897" y="1407"/>
                    <a:pt x="893" y="1410"/>
                    <a:pt x="886" y="1409"/>
                  </a:cubicBezTo>
                  <a:close/>
                  <a:moveTo>
                    <a:pt x="839" y="1412"/>
                  </a:moveTo>
                  <a:cubicBezTo>
                    <a:pt x="819" y="1430"/>
                    <a:pt x="798" y="1447"/>
                    <a:pt x="776" y="1463"/>
                  </a:cubicBezTo>
                  <a:cubicBezTo>
                    <a:pt x="814" y="1448"/>
                    <a:pt x="848" y="1430"/>
                    <a:pt x="879" y="1410"/>
                  </a:cubicBezTo>
                  <a:cubicBezTo>
                    <a:pt x="865" y="1410"/>
                    <a:pt x="853" y="1412"/>
                    <a:pt x="839" y="1412"/>
                  </a:cubicBezTo>
                  <a:close/>
                  <a:moveTo>
                    <a:pt x="736" y="1456"/>
                  </a:moveTo>
                  <a:cubicBezTo>
                    <a:pt x="735" y="1447"/>
                    <a:pt x="725" y="1440"/>
                    <a:pt x="718" y="1433"/>
                  </a:cubicBezTo>
                  <a:cubicBezTo>
                    <a:pt x="712" y="1427"/>
                    <a:pt x="704" y="1415"/>
                    <a:pt x="697" y="1413"/>
                  </a:cubicBezTo>
                  <a:cubicBezTo>
                    <a:pt x="687" y="1409"/>
                    <a:pt x="674" y="1412"/>
                    <a:pt x="661" y="1412"/>
                  </a:cubicBezTo>
                  <a:cubicBezTo>
                    <a:pt x="685" y="1428"/>
                    <a:pt x="708" y="1444"/>
                    <a:pt x="736" y="1456"/>
                  </a:cubicBezTo>
                  <a:close/>
                  <a:moveTo>
                    <a:pt x="770" y="1463"/>
                  </a:moveTo>
                  <a:cubicBezTo>
                    <a:pt x="769" y="1462"/>
                    <a:pt x="769" y="1463"/>
                    <a:pt x="769" y="1463"/>
                  </a:cubicBezTo>
                  <a:moveTo>
                    <a:pt x="769" y="1463"/>
                  </a:moveTo>
                  <a:cubicBezTo>
                    <a:pt x="767" y="1464"/>
                    <a:pt x="769" y="1465"/>
                    <a:pt x="769" y="1463"/>
                  </a:cubicBezTo>
                  <a:moveTo>
                    <a:pt x="769" y="1463"/>
                  </a:moveTo>
                  <a:cubicBezTo>
                    <a:pt x="770" y="1464"/>
                    <a:pt x="770" y="1463"/>
                    <a:pt x="770" y="1463"/>
                  </a:cubicBezTo>
                  <a:moveTo>
                    <a:pt x="770" y="1463"/>
                  </a:moveTo>
                  <a:cubicBezTo>
                    <a:pt x="789" y="1450"/>
                    <a:pt x="811" y="1435"/>
                    <a:pt x="828" y="1418"/>
                  </a:cubicBezTo>
                  <a:cubicBezTo>
                    <a:pt x="830" y="1417"/>
                    <a:pt x="834" y="1414"/>
                    <a:pt x="832" y="1412"/>
                  </a:cubicBezTo>
                  <a:cubicBezTo>
                    <a:pt x="824" y="1414"/>
                    <a:pt x="811" y="1412"/>
                    <a:pt x="801" y="1413"/>
                  </a:cubicBezTo>
                  <a:cubicBezTo>
                    <a:pt x="792" y="1430"/>
                    <a:pt x="781" y="1446"/>
                    <a:pt x="770" y="1463"/>
                  </a:cubicBezTo>
                  <a:moveTo>
                    <a:pt x="735" y="1445"/>
                  </a:moveTo>
                  <a:cubicBezTo>
                    <a:pt x="735" y="1434"/>
                    <a:pt x="734" y="1424"/>
                    <a:pt x="733" y="1414"/>
                  </a:cubicBezTo>
                  <a:cubicBezTo>
                    <a:pt x="724" y="1414"/>
                    <a:pt x="712" y="1411"/>
                    <a:pt x="702" y="1414"/>
                  </a:cubicBezTo>
                  <a:cubicBezTo>
                    <a:pt x="713" y="1424"/>
                    <a:pt x="723" y="1436"/>
                    <a:pt x="735" y="1445"/>
                  </a:cubicBezTo>
                  <a:close/>
                  <a:moveTo>
                    <a:pt x="574" y="1423"/>
                  </a:moveTo>
                  <a:cubicBezTo>
                    <a:pt x="566" y="1420"/>
                    <a:pt x="558" y="1416"/>
                    <a:pt x="549" y="1414"/>
                  </a:cubicBezTo>
                  <a:cubicBezTo>
                    <a:pt x="545" y="1420"/>
                    <a:pt x="540" y="1423"/>
                    <a:pt x="539" y="1433"/>
                  </a:cubicBezTo>
                  <a:cubicBezTo>
                    <a:pt x="554" y="1436"/>
                    <a:pt x="571" y="1443"/>
                    <a:pt x="584" y="1444"/>
                  </a:cubicBezTo>
                  <a:cubicBezTo>
                    <a:pt x="580" y="1438"/>
                    <a:pt x="578" y="1430"/>
                    <a:pt x="574" y="1423"/>
                  </a:cubicBezTo>
                  <a:close/>
                  <a:moveTo>
                    <a:pt x="761" y="1463"/>
                  </a:moveTo>
                  <a:cubicBezTo>
                    <a:pt x="763" y="1448"/>
                    <a:pt x="764" y="1430"/>
                    <a:pt x="766" y="1414"/>
                  </a:cubicBezTo>
                  <a:cubicBezTo>
                    <a:pt x="757" y="1414"/>
                    <a:pt x="745" y="1412"/>
                    <a:pt x="737" y="1415"/>
                  </a:cubicBezTo>
                  <a:cubicBezTo>
                    <a:pt x="745" y="1431"/>
                    <a:pt x="752" y="1449"/>
                    <a:pt x="761" y="1463"/>
                  </a:cubicBezTo>
                  <a:close/>
                  <a:moveTo>
                    <a:pt x="765" y="1464"/>
                  </a:moveTo>
                  <a:cubicBezTo>
                    <a:pt x="776" y="1448"/>
                    <a:pt x="788" y="1432"/>
                    <a:pt x="798" y="1414"/>
                  </a:cubicBezTo>
                  <a:cubicBezTo>
                    <a:pt x="788" y="1414"/>
                    <a:pt x="778" y="1414"/>
                    <a:pt x="768" y="1414"/>
                  </a:cubicBezTo>
                  <a:cubicBezTo>
                    <a:pt x="768" y="1431"/>
                    <a:pt x="764" y="1449"/>
                    <a:pt x="765" y="1464"/>
                  </a:cubicBezTo>
                  <a:close/>
                  <a:moveTo>
                    <a:pt x="366" y="1415"/>
                  </a:moveTo>
                  <a:cubicBezTo>
                    <a:pt x="366" y="1416"/>
                    <a:pt x="367" y="1416"/>
                    <a:pt x="367" y="1416"/>
                  </a:cubicBezTo>
                  <a:moveTo>
                    <a:pt x="367" y="1416"/>
                  </a:moveTo>
                  <a:cubicBezTo>
                    <a:pt x="382" y="1430"/>
                    <a:pt x="403" y="1442"/>
                    <a:pt x="422" y="1448"/>
                  </a:cubicBezTo>
                  <a:cubicBezTo>
                    <a:pt x="403" y="1438"/>
                    <a:pt x="388" y="1425"/>
                    <a:pt x="367" y="1416"/>
                  </a:cubicBezTo>
                  <a:moveTo>
                    <a:pt x="367" y="1416"/>
                  </a:moveTo>
                  <a:cubicBezTo>
                    <a:pt x="367" y="1416"/>
                    <a:pt x="366" y="1416"/>
                    <a:pt x="366" y="1415"/>
                  </a:cubicBezTo>
                  <a:moveTo>
                    <a:pt x="366" y="1415"/>
                  </a:moveTo>
                  <a:cubicBezTo>
                    <a:pt x="365" y="1414"/>
                    <a:pt x="364" y="1416"/>
                    <a:pt x="366" y="1415"/>
                  </a:cubicBezTo>
                  <a:moveTo>
                    <a:pt x="1132" y="1415"/>
                  </a:moveTo>
                  <a:cubicBezTo>
                    <a:pt x="1094" y="1431"/>
                    <a:pt x="1057" y="1446"/>
                    <a:pt x="1014" y="1456"/>
                  </a:cubicBezTo>
                  <a:cubicBezTo>
                    <a:pt x="1007" y="1463"/>
                    <a:pt x="999" y="1470"/>
                    <a:pt x="991" y="1477"/>
                  </a:cubicBezTo>
                  <a:cubicBezTo>
                    <a:pt x="1048" y="1467"/>
                    <a:pt x="1099" y="1450"/>
                    <a:pt x="1132" y="1415"/>
                  </a:cubicBezTo>
                  <a:moveTo>
                    <a:pt x="1132" y="1415"/>
                  </a:moveTo>
                  <a:cubicBezTo>
                    <a:pt x="1133" y="1415"/>
                    <a:pt x="1132" y="1414"/>
                    <a:pt x="1132" y="1415"/>
                  </a:cubicBezTo>
                  <a:moveTo>
                    <a:pt x="979" y="1419"/>
                  </a:moveTo>
                  <a:cubicBezTo>
                    <a:pt x="953" y="1430"/>
                    <a:pt x="925" y="1440"/>
                    <a:pt x="894" y="1447"/>
                  </a:cubicBezTo>
                  <a:cubicBezTo>
                    <a:pt x="893" y="1451"/>
                    <a:pt x="891" y="1455"/>
                    <a:pt x="890" y="1460"/>
                  </a:cubicBezTo>
                  <a:cubicBezTo>
                    <a:pt x="924" y="1455"/>
                    <a:pt x="955" y="1447"/>
                    <a:pt x="987" y="1439"/>
                  </a:cubicBezTo>
                  <a:cubicBezTo>
                    <a:pt x="986" y="1431"/>
                    <a:pt x="983" y="1424"/>
                    <a:pt x="979" y="1419"/>
                  </a:cubicBezTo>
                  <a:close/>
                  <a:moveTo>
                    <a:pt x="755" y="1463"/>
                  </a:moveTo>
                  <a:cubicBezTo>
                    <a:pt x="756" y="1464"/>
                    <a:pt x="756" y="1462"/>
                    <a:pt x="755" y="1463"/>
                  </a:cubicBezTo>
                  <a:moveTo>
                    <a:pt x="755" y="1463"/>
                  </a:moveTo>
                  <a:cubicBezTo>
                    <a:pt x="749" y="1449"/>
                    <a:pt x="743" y="1437"/>
                    <a:pt x="737" y="1424"/>
                  </a:cubicBezTo>
                  <a:cubicBezTo>
                    <a:pt x="736" y="1433"/>
                    <a:pt x="739" y="1439"/>
                    <a:pt x="738" y="1448"/>
                  </a:cubicBezTo>
                  <a:cubicBezTo>
                    <a:pt x="743" y="1453"/>
                    <a:pt x="749" y="1458"/>
                    <a:pt x="755" y="1463"/>
                  </a:cubicBezTo>
                  <a:moveTo>
                    <a:pt x="587" y="1446"/>
                  </a:moveTo>
                  <a:cubicBezTo>
                    <a:pt x="632" y="1456"/>
                    <a:pt x="682" y="1466"/>
                    <a:pt x="733" y="1466"/>
                  </a:cubicBezTo>
                  <a:cubicBezTo>
                    <a:pt x="676" y="1459"/>
                    <a:pt x="625" y="1440"/>
                    <a:pt x="578" y="1426"/>
                  </a:cubicBezTo>
                  <a:cubicBezTo>
                    <a:pt x="582" y="1432"/>
                    <a:pt x="584" y="1439"/>
                    <a:pt x="587" y="1446"/>
                  </a:cubicBezTo>
                  <a:close/>
                  <a:moveTo>
                    <a:pt x="1034" y="1427"/>
                  </a:moveTo>
                  <a:cubicBezTo>
                    <a:pt x="1019" y="1432"/>
                    <a:pt x="1004" y="1437"/>
                    <a:pt x="989" y="1441"/>
                  </a:cubicBezTo>
                  <a:cubicBezTo>
                    <a:pt x="989" y="1450"/>
                    <a:pt x="986" y="1454"/>
                    <a:pt x="984" y="1460"/>
                  </a:cubicBezTo>
                  <a:moveTo>
                    <a:pt x="984" y="1460"/>
                  </a:moveTo>
                  <a:cubicBezTo>
                    <a:pt x="982" y="1460"/>
                    <a:pt x="984" y="1461"/>
                    <a:pt x="984" y="1460"/>
                  </a:cubicBezTo>
                  <a:moveTo>
                    <a:pt x="984" y="1460"/>
                  </a:moveTo>
                  <a:cubicBezTo>
                    <a:pt x="994" y="1459"/>
                    <a:pt x="1001" y="1456"/>
                    <a:pt x="1011" y="1455"/>
                  </a:cubicBezTo>
                  <a:cubicBezTo>
                    <a:pt x="1019" y="1446"/>
                    <a:pt x="1027" y="1437"/>
                    <a:pt x="1034" y="1427"/>
                  </a:cubicBezTo>
                  <a:moveTo>
                    <a:pt x="1034" y="1427"/>
                  </a:moveTo>
                  <a:cubicBezTo>
                    <a:pt x="1035" y="1426"/>
                    <a:pt x="1034" y="1426"/>
                    <a:pt x="1034" y="1427"/>
                  </a:cubicBezTo>
                  <a:moveTo>
                    <a:pt x="1141" y="1428"/>
                  </a:moveTo>
                  <a:cubicBezTo>
                    <a:pt x="1141" y="1428"/>
                    <a:pt x="1142" y="1429"/>
                    <a:pt x="1141" y="1428"/>
                  </a:cubicBezTo>
                  <a:close/>
                  <a:moveTo>
                    <a:pt x="1139" y="1429"/>
                  </a:moveTo>
                  <a:cubicBezTo>
                    <a:pt x="1138" y="1429"/>
                    <a:pt x="1138" y="1429"/>
                    <a:pt x="1137" y="1430"/>
                  </a:cubicBezTo>
                  <a:moveTo>
                    <a:pt x="1137" y="1430"/>
                  </a:moveTo>
                  <a:cubicBezTo>
                    <a:pt x="1136" y="1430"/>
                    <a:pt x="1136" y="1430"/>
                    <a:pt x="1135" y="1431"/>
                  </a:cubicBezTo>
                  <a:moveTo>
                    <a:pt x="1135" y="1431"/>
                  </a:moveTo>
                  <a:cubicBezTo>
                    <a:pt x="1116" y="1441"/>
                    <a:pt x="1092" y="1448"/>
                    <a:pt x="1074" y="1461"/>
                  </a:cubicBezTo>
                  <a:cubicBezTo>
                    <a:pt x="1096" y="1452"/>
                    <a:pt x="1118" y="1443"/>
                    <a:pt x="1135" y="1431"/>
                  </a:cubicBezTo>
                  <a:moveTo>
                    <a:pt x="1135" y="1431"/>
                  </a:moveTo>
                  <a:cubicBezTo>
                    <a:pt x="1137" y="1431"/>
                    <a:pt x="1137" y="1431"/>
                    <a:pt x="1137" y="1430"/>
                  </a:cubicBezTo>
                  <a:moveTo>
                    <a:pt x="1137" y="1430"/>
                  </a:moveTo>
                  <a:cubicBezTo>
                    <a:pt x="1138" y="1430"/>
                    <a:pt x="1139" y="1430"/>
                    <a:pt x="1139" y="1429"/>
                  </a:cubicBezTo>
                  <a:moveTo>
                    <a:pt x="1139" y="1429"/>
                  </a:moveTo>
                  <a:cubicBezTo>
                    <a:pt x="1141" y="1428"/>
                    <a:pt x="1139" y="1428"/>
                    <a:pt x="1139" y="1429"/>
                  </a:cubicBezTo>
                  <a:moveTo>
                    <a:pt x="789" y="1465"/>
                  </a:moveTo>
                  <a:cubicBezTo>
                    <a:pt x="825" y="1461"/>
                    <a:pt x="858" y="1454"/>
                    <a:pt x="891" y="1446"/>
                  </a:cubicBezTo>
                  <a:cubicBezTo>
                    <a:pt x="892" y="1440"/>
                    <a:pt x="897" y="1434"/>
                    <a:pt x="895" y="1429"/>
                  </a:cubicBezTo>
                  <a:cubicBezTo>
                    <a:pt x="863" y="1444"/>
                    <a:pt x="826" y="1455"/>
                    <a:pt x="789" y="1465"/>
                  </a:cubicBezTo>
                  <a:close/>
                  <a:moveTo>
                    <a:pt x="404" y="1435"/>
                  </a:moveTo>
                  <a:cubicBezTo>
                    <a:pt x="404" y="1434"/>
                    <a:pt x="405" y="1435"/>
                    <a:pt x="404" y="1435"/>
                  </a:cubicBezTo>
                  <a:close/>
                  <a:moveTo>
                    <a:pt x="407" y="1436"/>
                  </a:moveTo>
                  <a:cubicBezTo>
                    <a:pt x="407" y="1437"/>
                    <a:pt x="408" y="1436"/>
                    <a:pt x="409" y="1437"/>
                  </a:cubicBezTo>
                  <a:moveTo>
                    <a:pt x="409" y="1437"/>
                  </a:moveTo>
                  <a:cubicBezTo>
                    <a:pt x="409" y="1437"/>
                    <a:pt x="409" y="1437"/>
                    <a:pt x="409" y="1438"/>
                  </a:cubicBezTo>
                  <a:cubicBezTo>
                    <a:pt x="439" y="1456"/>
                    <a:pt x="472" y="1472"/>
                    <a:pt x="513" y="1480"/>
                  </a:cubicBezTo>
                  <a:moveTo>
                    <a:pt x="513" y="1480"/>
                  </a:moveTo>
                  <a:cubicBezTo>
                    <a:pt x="514" y="1483"/>
                    <a:pt x="517" y="1479"/>
                    <a:pt x="513" y="1480"/>
                  </a:cubicBezTo>
                  <a:moveTo>
                    <a:pt x="513" y="1480"/>
                  </a:moveTo>
                  <a:cubicBezTo>
                    <a:pt x="487" y="1457"/>
                    <a:pt x="441" y="1454"/>
                    <a:pt x="409" y="1437"/>
                  </a:cubicBezTo>
                  <a:moveTo>
                    <a:pt x="409" y="1437"/>
                  </a:moveTo>
                  <a:cubicBezTo>
                    <a:pt x="409" y="1436"/>
                    <a:pt x="408" y="1436"/>
                    <a:pt x="407" y="1436"/>
                  </a:cubicBezTo>
                  <a:moveTo>
                    <a:pt x="407" y="1436"/>
                  </a:moveTo>
                  <a:cubicBezTo>
                    <a:pt x="406" y="1434"/>
                    <a:pt x="406" y="1436"/>
                    <a:pt x="407" y="1436"/>
                  </a:cubicBezTo>
                  <a:moveTo>
                    <a:pt x="541" y="1455"/>
                  </a:moveTo>
                  <a:cubicBezTo>
                    <a:pt x="559" y="1457"/>
                    <a:pt x="575" y="1462"/>
                    <a:pt x="594" y="1463"/>
                  </a:cubicBezTo>
                  <a:cubicBezTo>
                    <a:pt x="592" y="1458"/>
                    <a:pt x="588" y="1454"/>
                    <a:pt x="586" y="1448"/>
                  </a:cubicBezTo>
                  <a:cubicBezTo>
                    <a:pt x="570" y="1444"/>
                    <a:pt x="554" y="1440"/>
                    <a:pt x="538" y="1435"/>
                  </a:cubicBezTo>
                  <a:cubicBezTo>
                    <a:pt x="536" y="1441"/>
                    <a:pt x="539" y="1450"/>
                    <a:pt x="541" y="1455"/>
                  </a:cubicBezTo>
                  <a:close/>
                  <a:moveTo>
                    <a:pt x="466" y="1437"/>
                  </a:moveTo>
                  <a:cubicBezTo>
                    <a:pt x="466" y="1437"/>
                    <a:pt x="466" y="1437"/>
                    <a:pt x="466" y="1438"/>
                  </a:cubicBezTo>
                  <a:cubicBezTo>
                    <a:pt x="476" y="1446"/>
                    <a:pt x="485" y="1455"/>
                    <a:pt x="495" y="1463"/>
                  </a:cubicBezTo>
                  <a:cubicBezTo>
                    <a:pt x="514" y="1467"/>
                    <a:pt x="531" y="1473"/>
                    <a:pt x="552" y="1474"/>
                  </a:cubicBezTo>
                  <a:moveTo>
                    <a:pt x="552" y="1474"/>
                  </a:moveTo>
                  <a:cubicBezTo>
                    <a:pt x="552" y="1475"/>
                    <a:pt x="553" y="1474"/>
                    <a:pt x="552" y="1474"/>
                  </a:cubicBezTo>
                  <a:moveTo>
                    <a:pt x="552" y="1474"/>
                  </a:moveTo>
                  <a:cubicBezTo>
                    <a:pt x="547" y="1468"/>
                    <a:pt x="542" y="1463"/>
                    <a:pt x="538" y="1456"/>
                  </a:cubicBezTo>
                  <a:cubicBezTo>
                    <a:pt x="512" y="1451"/>
                    <a:pt x="490" y="1443"/>
                    <a:pt x="466" y="1437"/>
                  </a:cubicBezTo>
                  <a:moveTo>
                    <a:pt x="466" y="1437"/>
                  </a:moveTo>
                  <a:cubicBezTo>
                    <a:pt x="466" y="1435"/>
                    <a:pt x="465" y="1437"/>
                    <a:pt x="466" y="1437"/>
                  </a:cubicBezTo>
                  <a:moveTo>
                    <a:pt x="888" y="1463"/>
                  </a:moveTo>
                  <a:cubicBezTo>
                    <a:pt x="888" y="1467"/>
                    <a:pt x="885" y="1469"/>
                    <a:pt x="884" y="1472"/>
                  </a:cubicBezTo>
                  <a:cubicBezTo>
                    <a:pt x="919" y="1472"/>
                    <a:pt x="949" y="1466"/>
                    <a:pt x="980" y="1462"/>
                  </a:cubicBezTo>
                  <a:cubicBezTo>
                    <a:pt x="982" y="1456"/>
                    <a:pt x="988" y="1448"/>
                    <a:pt x="986" y="1441"/>
                  </a:cubicBezTo>
                  <a:cubicBezTo>
                    <a:pt x="956" y="1451"/>
                    <a:pt x="922" y="1458"/>
                    <a:pt x="888" y="1463"/>
                  </a:cubicBezTo>
                  <a:close/>
                  <a:moveTo>
                    <a:pt x="1098" y="1445"/>
                  </a:moveTo>
                  <a:cubicBezTo>
                    <a:pt x="1098" y="1445"/>
                    <a:pt x="1099" y="1446"/>
                    <a:pt x="1098" y="1445"/>
                  </a:cubicBezTo>
                  <a:close/>
                  <a:moveTo>
                    <a:pt x="423" y="1450"/>
                  </a:moveTo>
                  <a:cubicBezTo>
                    <a:pt x="423" y="1450"/>
                    <a:pt x="424" y="1451"/>
                    <a:pt x="423" y="1450"/>
                  </a:cubicBezTo>
                  <a:close/>
                  <a:moveTo>
                    <a:pt x="600" y="1464"/>
                  </a:moveTo>
                  <a:cubicBezTo>
                    <a:pt x="639" y="1469"/>
                    <a:pt x="688" y="1474"/>
                    <a:pt x="730" y="1469"/>
                  </a:cubicBezTo>
                  <a:cubicBezTo>
                    <a:pt x="679" y="1467"/>
                    <a:pt x="633" y="1459"/>
                    <a:pt x="590" y="1449"/>
                  </a:cubicBezTo>
                  <a:cubicBezTo>
                    <a:pt x="593" y="1455"/>
                    <a:pt x="595" y="1461"/>
                    <a:pt x="600" y="1464"/>
                  </a:cubicBezTo>
                  <a:close/>
                  <a:moveTo>
                    <a:pt x="888" y="1449"/>
                  </a:moveTo>
                  <a:cubicBezTo>
                    <a:pt x="859" y="1457"/>
                    <a:pt x="828" y="1462"/>
                    <a:pt x="797" y="1467"/>
                  </a:cubicBezTo>
                  <a:cubicBezTo>
                    <a:pt x="795" y="1467"/>
                    <a:pt x="793" y="1467"/>
                    <a:pt x="792" y="1467"/>
                  </a:cubicBezTo>
                  <a:cubicBezTo>
                    <a:pt x="790" y="1468"/>
                    <a:pt x="792" y="1469"/>
                    <a:pt x="794" y="1468"/>
                  </a:cubicBezTo>
                  <a:cubicBezTo>
                    <a:pt x="826" y="1467"/>
                    <a:pt x="856" y="1465"/>
                    <a:pt x="885" y="1461"/>
                  </a:cubicBezTo>
                  <a:cubicBezTo>
                    <a:pt x="887" y="1457"/>
                    <a:pt x="888" y="1453"/>
                    <a:pt x="890" y="1449"/>
                  </a:cubicBezTo>
                  <a:cubicBezTo>
                    <a:pt x="889" y="1449"/>
                    <a:pt x="888" y="1449"/>
                    <a:pt x="888" y="1449"/>
                  </a:cubicBezTo>
                  <a:close/>
                  <a:moveTo>
                    <a:pt x="425" y="1451"/>
                  </a:moveTo>
                  <a:cubicBezTo>
                    <a:pt x="425" y="1451"/>
                    <a:pt x="426" y="1452"/>
                    <a:pt x="425" y="1451"/>
                  </a:cubicBezTo>
                  <a:close/>
                  <a:moveTo>
                    <a:pt x="427" y="1452"/>
                  </a:moveTo>
                  <a:cubicBezTo>
                    <a:pt x="427" y="1452"/>
                    <a:pt x="428" y="1453"/>
                    <a:pt x="427" y="1452"/>
                  </a:cubicBezTo>
                  <a:close/>
                  <a:moveTo>
                    <a:pt x="429" y="1453"/>
                  </a:moveTo>
                  <a:cubicBezTo>
                    <a:pt x="428" y="1453"/>
                    <a:pt x="430" y="1454"/>
                    <a:pt x="429" y="1453"/>
                  </a:cubicBezTo>
                  <a:close/>
                  <a:moveTo>
                    <a:pt x="749" y="1462"/>
                  </a:moveTo>
                  <a:cubicBezTo>
                    <a:pt x="749" y="1462"/>
                    <a:pt x="750" y="1462"/>
                    <a:pt x="750" y="1463"/>
                  </a:cubicBezTo>
                  <a:moveTo>
                    <a:pt x="750" y="1463"/>
                  </a:moveTo>
                  <a:cubicBezTo>
                    <a:pt x="751" y="1464"/>
                    <a:pt x="752" y="1462"/>
                    <a:pt x="750" y="1463"/>
                  </a:cubicBezTo>
                  <a:moveTo>
                    <a:pt x="750" y="1463"/>
                  </a:moveTo>
                  <a:cubicBezTo>
                    <a:pt x="750" y="1462"/>
                    <a:pt x="749" y="1462"/>
                    <a:pt x="749" y="1462"/>
                  </a:cubicBezTo>
                  <a:moveTo>
                    <a:pt x="749" y="1462"/>
                  </a:moveTo>
                  <a:cubicBezTo>
                    <a:pt x="746" y="1458"/>
                    <a:pt x="742" y="1456"/>
                    <a:pt x="739" y="1453"/>
                  </a:cubicBezTo>
                  <a:cubicBezTo>
                    <a:pt x="738" y="1460"/>
                    <a:pt x="744" y="1460"/>
                    <a:pt x="749" y="1462"/>
                  </a:cubicBezTo>
                  <a:moveTo>
                    <a:pt x="559" y="1476"/>
                  </a:moveTo>
                  <a:cubicBezTo>
                    <a:pt x="572" y="1480"/>
                    <a:pt x="590" y="1477"/>
                    <a:pt x="605" y="1480"/>
                  </a:cubicBezTo>
                  <a:cubicBezTo>
                    <a:pt x="605" y="1476"/>
                    <a:pt x="598" y="1472"/>
                    <a:pt x="597" y="1466"/>
                  </a:cubicBezTo>
                  <a:cubicBezTo>
                    <a:pt x="577" y="1465"/>
                    <a:pt x="561" y="1460"/>
                    <a:pt x="543" y="1458"/>
                  </a:cubicBezTo>
                  <a:cubicBezTo>
                    <a:pt x="547" y="1464"/>
                    <a:pt x="551" y="1473"/>
                    <a:pt x="559" y="1476"/>
                  </a:cubicBezTo>
                  <a:close/>
                  <a:moveTo>
                    <a:pt x="981" y="1463"/>
                  </a:moveTo>
                  <a:cubicBezTo>
                    <a:pt x="976" y="1471"/>
                    <a:pt x="970" y="1476"/>
                    <a:pt x="964" y="1481"/>
                  </a:cubicBezTo>
                  <a:cubicBezTo>
                    <a:pt x="972" y="1480"/>
                    <a:pt x="978" y="1479"/>
                    <a:pt x="986" y="1478"/>
                  </a:cubicBezTo>
                  <a:cubicBezTo>
                    <a:pt x="993" y="1472"/>
                    <a:pt x="1000" y="1466"/>
                    <a:pt x="1007" y="1460"/>
                  </a:cubicBezTo>
                  <a:cubicBezTo>
                    <a:pt x="1007" y="1458"/>
                    <a:pt x="1008" y="1458"/>
                    <a:pt x="1006" y="1458"/>
                  </a:cubicBezTo>
                  <a:cubicBezTo>
                    <a:pt x="998" y="1460"/>
                    <a:pt x="989" y="1461"/>
                    <a:pt x="981" y="1463"/>
                  </a:cubicBezTo>
                  <a:close/>
                  <a:moveTo>
                    <a:pt x="1069" y="1460"/>
                  </a:moveTo>
                  <a:cubicBezTo>
                    <a:pt x="1069" y="1459"/>
                    <a:pt x="1070" y="1460"/>
                    <a:pt x="1069" y="1460"/>
                  </a:cubicBezTo>
                  <a:close/>
                  <a:moveTo>
                    <a:pt x="1066" y="1461"/>
                  </a:moveTo>
                  <a:cubicBezTo>
                    <a:pt x="1041" y="1468"/>
                    <a:pt x="1016" y="1476"/>
                    <a:pt x="987" y="1480"/>
                  </a:cubicBezTo>
                  <a:cubicBezTo>
                    <a:pt x="984" y="1484"/>
                    <a:pt x="979" y="1485"/>
                    <a:pt x="976" y="1488"/>
                  </a:cubicBezTo>
                  <a:cubicBezTo>
                    <a:pt x="1008" y="1481"/>
                    <a:pt x="1042" y="1475"/>
                    <a:pt x="1066" y="1461"/>
                  </a:cubicBezTo>
                  <a:moveTo>
                    <a:pt x="1066" y="1461"/>
                  </a:moveTo>
                  <a:cubicBezTo>
                    <a:pt x="1070" y="1462"/>
                    <a:pt x="1067" y="1458"/>
                    <a:pt x="1066" y="1461"/>
                  </a:cubicBezTo>
                  <a:moveTo>
                    <a:pt x="742" y="1463"/>
                  </a:moveTo>
                  <a:cubicBezTo>
                    <a:pt x="742" y="1465"/>
                    <a:pt x="746" y="1462"/>
                    <a:pt x="742" y="1463"/>
                  </a:cubicBezTo>
                  <a:moveTo>
                    <a:pt x="742" y="1463"/>
                  </a:moveTo>
                  <a:cubicBezTo>
                    <a:pt x="741" y="1462"/>
                    <a:pt x="740" y="1461"/>
                    <a:pt x="739" y="1461"/>
                  </a:cubicBezTo>
                  <a:cubicBezTo>
                    <a:pt x="739" y="1463"/>
                    <a:pt x="740" y="1462"/>
                    <a:pt x="742" y="1463"/>
                  </a:cubicBezTo>
                  <a:moveTo>
                    <a:pt x="1072" y="1462"/>
                  </a:moveTo>
                  <a:cubicBezTo>
                    <a:pt x="1072" y="1461"/>
                    <a:pt x="1073" y="1462"/>
                    <a:pt x="1072" y="1462"/>
                  </a:cubicBezTo>
                  <a:close/>
                  <a:moveTo>
                    <a:pt x="774" y="1463"/>
                  </a:moveTo>
                  <a:cubicBezTo>
                    <a:pt x="774" y="1463"/>
                    <a:pt x="775" y="1464"/>
                    <a:pt x="774" y="1463"/>
                  </a:cubicBezTo>
                  <a:close/>
                  <a:moveTo>
                    <a:pt x="746" y="1464"/>
                  </a:moveTo>
                  <a:cubicBezTo>
                    <a:pt x="745" y="1464"/>
                    <a:pt x="746" y="1465"/>
                    <a:pt x="746" y="1464"/>
                  </a:cubicBezTo>
                  <a:close/>
                  <a:moveTo>
                    <a:pt x="780" y="1464"/>
                  </a:moveTo>
                  <a:cubicBezTo>
                    <a:pt x="780" y="1464"/>
                    <a:pt x="781" y="1465"/>
                    <a:pt x="780" y="1464"/>
                  </a:cubicBezTo>
                  <a:close/>
                  <a:moveTo>
                    <a:pt x="796" y="1472"/>
                  </a:moveTo>
                  <a:cubicBezTo>
                    <a:pt x="823" y="1473"/>
                    <a:pt x="851" y="1473"/>
                    <a:pt x="879" y="1473"/>
                  </a:cubicBezTo>
                  <a:cubicBezTo>
                    <a:pt x="879" y="1470"/>
                    <a:pt x="886" y="1464"/>
                    <a:pt x="882" y="1463"/>
                  </a:cubicBezTo>
                  <a:cubicBezTo>
                    <a:pt x="855" y="1469"/>
                    <a:pt x="823" y="1468"/>
                    <a:pt x="796" y="1472"/>
                  </a:cubicBezTo>
                  <a:close/>
                  <a:moveTo>
                    <a:pt x="882" y="1475"/>
                  </a:moveTo>
                  <a:cubicBezTo>
                    <a:pt x="882" y="1479"/>
                    <a:pt x="879" y="1481"/>
                    <a:pt x="878" y="1485"/>
                  </a:cubicBezTo>
                  <a:cubicBezTo>
                    <a:pt x="901" y="1482"/>
                    <a:pt x="937" y="1489"/>
                    <a:pt x="958" y="1482"/>
                  </a:cubicBezTo>
                  <a:cubicBezTo>
                    <a:pt x="961" y="1480"/>
                    <a:pt x="965" y="1476"/>
                    <a:pt x="968" y="1473"/>
                  </a:cubicBezTo>
                  <a:cubicBezTo>
                    <a:pt x="971" y="1470"/>
                    <a:pt x="977" y="1467"/>
                    <a:pt x="975" y="1464"/>
                  </a:cubicBezTo>
                  <a:cubicBezTo>
                    <a:pt x="946" y="1470"/>
                    <a:pt x="916" y="1474"/>
                    <a:pt x="882" y="1475"/>
                  </a:cubicBezTo>
                  <a:close/>
                  <a:moveTo>
                    <a:pt x="784" y="1466"/>
                  </a:moveTo>
                  <a:cubicBezTo>
                    <a:pt x="784" y="1466"/>
                    <a:pt x="785" y="1467"/>
                    <a:pt x="784" y="1466"/>
                  </a:cubicBezTo>
                  <a:close/>
                  <a:moveTo>
                    <a:pt x="503" y="1468"/>
                  </a:moveTo>
                  <a:cubicBezTo>
                    <a:pt x="520" y="1486"/>
                    <a:pt x="554" y="1491"/>
                    <a:pt x="582" y="1493"/>
                  </a:cubicBezTo>
                  <a:cubicBezTo>
                    <a:pt x="572" y="1490"/>
                    <a:pt x="565" y="1483"/>
                    <a:pt x="556" y="1478"/>
                  </a:cubicBezTo>
                  <a:cubicBezTo>
                    <a:pt x="537" y="1475"/>
                    <a:pt x="521" y="1471"/>
                    <a:pt x="503" y="1468"/>
                  </a:cubicBezTo>
                  <a:moveTo>
                    <a:pt x="503" y="1468"/>
                  </a:moveTo>
                  <a:cubicBezTo>
                    <a:pt x="502" y="1467"/>
                    <a:pt x="502" y="1468"/>
                    <a:pt x="503" y="1468"/>
                  </a:cubicBezTo>
                  <a:moveTo>
                    <a:pt x="611" y="1480"/>
                  </a:moveTo>
                  <a:cubicBezTo>
                    <a:pt x="653" y="1483"/>
                    <a:pt x="697" y="1480"/>
                    <a:pt x="732" y="1473"/>
                  </a:cubicBezTo>
                  <a:cubicBezTo>
                    <a:pt x="687" y="1475"/>
                    <a:pt x="642" y="1473"/>
                    <a:pt x="601" y="1467"/>
                  </a:cubicBezTo>
                  <a:cubicBezTo>
                    <a:pt x="604" y="1472"/>
                    <a:pt x="605" y="1478"/>
                    <a:pt x="611" y="1480"/>
                  </a:cubicBezTo>
                  <a:close/>
                  <a:moveTo>
                    <a:pt x="738" y="1472"/>
                  </a:moveTo>
                  <a:cubicBezTo>
                    <a:pt x="737" y="1472"/>
                    <a:pt x="736" y="1472"/>
                    <a:pt x="736" y="1473"/>
                  </a:cubicBezTo>
                  <a:cubicBezTo>
                    <a:pt x="737" y="1473"/>
                    <a:pt x="738" y="1473"/>
                    <a:pt x="738" y="1472"/>
                  </a:cubicBezTo>
                  <a:close/>
                  <a:moveTo>
                    <a:pt x="789" y="1473"/>
                  </a:moveTo>
                  <a:cubicBezTo>
                    <a:pt x="788" y="1473"/>
                    <a:pt x="786" y="1473"/>
                    <a:pt x="786" y="1474"/>
                  </a:cubicBezTo>
                  <a:cubicBezTo>
                    <a:pt x="787" y="1474"/>
                    <a:pt x="789" y="1474"/>
                    <a:pt x="789" y="1473"/>
                  </a:cubicBezTo>
                  <a:close/>
                  <a:moveTo>
                    <a:pt x="742" y="1475"/>
                  </a:moveTo>
                  <a:cubicBezTo>
                    <a:pt x="741" y="1475"/>
                    <a:pt x="742" y="1476"/>
                    <a:pt x="742" y="1475"/>
                  </a:cubicBezTo>
                  <a:close/>
                  <a:moveTo>
                    <a:pt x="745" y="1509"/>
                  </a:moveTo>
                  <a:cubicBezTo>
                    <a:pt x="748" y="1509"/>
                    <a:pt x="752" y="1509"/>
                    <a:pt x="755" y="1509"/>
                  </a:cubicBezTo>
                  <a:cubicBezTo>
                    <a:pt x="757" y="1498"/>
                    <a:pt x="761" y="1484"/>
                    <a:pt x="759" y="1474"/>
                  </a:cubicBezTo>
                  <a:cubicBezTo>
                    <a:pt x="754" y="1485"/>
                    <a:pt x="737" y="1490"/>
                    <a:pt x="745" y="1509"/>
                  </a:cubicBezTo>
                  <a:close/>
                  <a:moveTo>
                    <a:pt x="877" y="1476"/>
                  </a:moveTo>
                  <a:cubicBezTo>
                    <a:pt x="879" y="1475"/>
                    <a:pt x="877" y="1475"/>
                    <a:pt x="877" y="1476"/>
                  </a:cubicBezTo>
                  <a:moveTo>
                    <a:pt x="877" y="1476"/>
                  </a:moveTo>
                  <a:cubicBezTo>
                    <a:pt x="848" y="1477"/>
                    <a:pt x="817" y="1475"/>
                    <a:pt x="791" y="1475"/>
                  </a:cubicBezTo>
                  <a:cubicBezTo>
                    <a:pt x="817" y="1479"/>
                    <a:pt x="844" y="1483"/>
                    <a:pt x="873" y="1485"/>
                  </a:cubicBezTo>
                  <a:cubicBezTo>
                    <a:pt x="875" y="1482"/>
                    <a:pt x="877" y="1480"/>
                    <a:pt x="877" y="1476"/>
                  </a:cubicBezTo>
                  <a:moveTo>
                    <a:pt x="655" y="1493"/>
                  </a:moveTo>
                  <a:cubicBezTo>
                    <a:pt x="685" y="1490"/>
                    <a:pt x="715" y="1482"/>
                    <a:pt x="737" y="1477"/>
                  </a:cubicBezTo>
                  <a:cubicBezTo>
                    <a:pt x="737" y="1476"/>
                    <a:pt x="739" y="1475"/>
                    <a:pt x="736" y="1475"/>
                  </a:cubicBezTo>
                  <a:cubicBezTo>
                    <a:pt x="700" y="1482"/>
                    <a:pt x="655" y="1485"/>
                    <a:pt x="612" y="1483"/>
                  </a:cubicBezTo>
                  <a:cubicBezTo>
                    <a:pt x="615" y="1498"/>
                    <a:pt x="635" y="1496"/>
                    <a:pt x="655" y="1493"/>
                  </a:cubicBezTo>
                  <a:close/>
                  <a:moveTo>
                    <a:pt x="749" y="1476"/>
                  </a:moveTo>
                  <a:cubicBezTo>
                    <a:pt x="748" y="1476"/>
                    <a:pt x="749" y="1477"/>
                    <a:pt x="749" y="1476"/>
                  </a:cubicBezTo>
                  <a:close/>
                  <a:moveTo>
                    <a:pt x="754" y="1476"/>
                  </a:moveTo>
                  <a:cubicBezTo>
                    <a:pt x="749" y="1477"/>
                    <a:pt x="746" y="1481"/>
                    <a:pt x="741" y="1483"/>
                  </a:cubicBezTo>
                  <a:cubicBezTo>
                    <a:pt x="742" y="1484"/>
                    <a:pt x="741" y="1488"/>
                    <a:pt x="743" y="1489"/>
                  </a:cubicBezTo>
                  <a:cubicBezTo>
                    <a:pt x="746" y="1485"/>
                    <a:pt x="752" y="1481"/>
                    <a:pt x="754" y="1476"/>
                  </a:cubicBezTo>
                  <a:moveTo>
                    <a:pt x="754" y="1476"/>
                  </a:moveTo>
                  <a:cubicBezTo>
                    <a:pt x="756" y="1475"/>
                    <a:pt x="754" y="1475"/>
                    <a:pt x="754" y="1476"/>
                  </a:cubicBezTo>
                  <a:moveTo>
                    <a:pt x="773" y="1476"/>
                  </a:moveTo>
                  <a:cubicBezTo>
                    <a:pt x="772" y="1476"/>
                    <a:pt x="773" y="1477"/>
                    <a:pt x="773" y="1476"/>
                  </a:cubicBezTo>
                  <a:close/>
                  <a:moveTo>
                    <a:pt x="782" y="1475"/>
                  </a:moveTo>
                  <a:cubicBezTo>
                    <a:pt x="781" y="1475"/>
                    <a:pt x="780" y="1475"/>
                    <a:pt x="780" y="1476"/>
                  </a:cubicBezTo>
                  <a:cubicBezTo>
                    <a:pt x="781" y="1476"/>
                    <a:pt x="782" y="1476"/>
                    <a:pt x="782" y="1475"/>
                  </a:cubicBezTo>
                  <a:close/>
                  <a:moveTo>
                    <a:pt x="746" y="1477"/>
                  </a:moveTo>
                  <a:cubicBezTo>
                    <a:pt x="743" y="1476"/>
                    <a:pt x="739" y="1478"/>
                    <a:pt x="742" y="1480"/>
                  </a:cubicBezTo>
                  <a:cubicBezTo>
                    <a:pt x="742" y="1478"/>
                    <a:pt x="745" y="1479"/>
                    <a:pt x="746" y="1477"/>
                  </a:cubicBezTo>
                  <a:moveTo>
                    <a:pt x="746" y="1477"/>
                  </a:moveTo>
                  <a:cubicBezTo>
                    <a:pt x="750" y="1478"/>
                    <a:pt x="746" y="1474"/>
                    <a:pt x="746" y="1477"/>
                  </a:cubicBezTo>
                  <a:moveTo>
                    <a:pt x="758" y="1509"/>
                  </a:moveTo>
                  <a:cubicBezTo>
                    <a:pt x="768" y="1509"/>
                    <a:pt x="777" y="1509"/>
                    <a:pt x="787" y="1509"/>
                  </a:cubicBezTo>
                  <a:cubicBezTo>
                    <a:pt x="781" y="1500"/>
                    <a:pt x="770" y="1487"/>
                    <a:pt x="763" y="1476"/>
                  </a:cubicBezTo>
                  <a:cubicBezTo>
                    <a:pt x="761" y="1486"/>
                    <a:pt x="760" y="1498"/>
                    <a:pt x="758" y="1509"/>
                  </a:cubicBezTo>
                  <a:close/>
                  <a:moveTo>
                    <a:pt x="796" y="1509"/>
                  </a:moveTo>
                  <a:cubicBezTo>
                    <a:pt x="804" y="1511"/>
                    <a:pt x="813" y="1505"/>
                    <a:pt x="826" y="1508"/>
                  </a:cubicBezTo>
                  <a:cubicBezTo>
                    <a:pt x="807" y="1497"/>
                    <a:pt x="786" y="1489"/>
                    <a:pt x="769" y="1476"/>
                  </a:cubicBezTo>
                  <a:cubicBezTo>
                    <a:pt x="777" y="1485"/>
                    <a:pt x="782" y="1505"/>
                    <a:pt x="796" y="1509"/>
                  </a:cubicBezTo>
                  <a:close/>
                  <a:moveTo>
                    <a:pt x="837" y="1507"/>
                  </a:moveTo>
                  <a:cubicBezTo>
                    <a:pt x="844" y="1507"/>
                    <a:pt x="860" y="1507"/>
                    <a:pt x="864" y="1499"/>
                  </a:cubicBezTo>
                  <a:cubicBezTo>
                    <a:pt x="831" y="1496"/>
                    <a:pt x="800" y="1484"/>
                    <a:pt x="774" y="1477"/>
                  </a:cubicBezTo>
                  <a:cubicBezTo>
                    <a:pt x="791" y="1485"/>
                    <a:pt x="814" y="1505"/>
                    <a:pt x="837" y="1507"/>
                  </a:cubicBezTo>
                  <a:close/>
                  <a:moveTo>
                    <a:pt x="865" y="1497"/>
                  </a:moveTo>
                  <a:cubicBezTo>
                    <a:pt x="867" y="1494"/>
                    <a:pt x="870" y="1491"/>
                    <a:pt x="871" y="1487"/>
                  </a:cubicBezTo>
                  <a:cubicBezTo>
                    <a:pt x="839" y="1487"/>
                    <a:pt x="810" y="1479"/>
                    <a:pt x="783" y="1477"/>
                  </a:cubicBezTo>
                  <a:cubicBezTo>
                    <a:pt x="809" y="1485"/>
                    <a:pt x="835" y="1493"/>
                    <a:pt x="865" y="1497"/>
                  </a:cubicBezTo>
                  <a:close/>
                  <a:moveTo>
                    <a:pt x="617" y="1495"/>
                  </a:moveTo>
                  <a:cubicBezTo>
                    <a:pt x="616" y="1492"/>
                    <a:pt x="610" y="1486"/>
                    <a:pt x="606" y="1483"/>
                  </a:cubicBezTo>
                  <a:cubicBezTo>
                    <a:pt x="592" y="1483"/>
                    <a:pt x="576" y="1479"/>
                    <a:pt x="563" y="1480"/>
                  </a:cubicBezTo>
                  <a:cubicBezTo>
                    <a:pt x="577" y="1489"/>
                    <a:pt x="591" y="1498"/>
                    <a:pt x="617" y="1495"/>
                  </a:cubicBezTo>
                  <a:close/>
                  <a:moveTo>
                    <a:pt x="626" y="1499"/>
                  </a:moveTo>
                  <a:cubicBezTo>
                    <a:pt x="667" y="1513"/>
                    <a:pt x="710" y="1498"/>
                    <a:pt x="738" y="1480"/>
                  </a:cubicBezTo>
                  <a:cubicBezTo>
                    <a:pt x="706" y="1488"/>
                    <a:pt x="665" y="1495"/>
                    <a:pt x="626" y="1499"/>
                  </a:cubicBezTo>
                  <a:close/>
                  <a:moveTo>
                    <a:pt x="1025" y="1480"/>
                  </a:moveTo>
                  <a:cubicBezTo>
                    <a:pt x="1025" y="1479"/>
                    <a:pt x="1026" y="1480"/>
                    <a:pt x="1025" y="1480"/>
                  </a:cubicBezTo>
                  <a:close/>
                  <a:moveTo>
                    <a:pt x="1022" y="1481"/>
                  </a:moveTo>
                  <a:cubicBezTo>
                    <a:pt x="1023" y="1481"/>
                    <a:pt x="1022" y="1480"/>
                    <a:pt x="1022" y="1481"/>
                  </a:cubicBezTo>
                  <a:close/>
                  <a:moveTo>
                    <a:pt x="516" y="1482"/>
                  </a:moveTo>
                  <a:cubicBezTo>
                    <a:pt x="516" y="1481"/>
                    <a:pt x="517" y="1482"/>
                    <a:pt x="516" y="1482"/>
                  </a:cubicBezTo>
                  <a:close/>
                  <a:moveTo>
                    <a:pt x="1018" y="1482"/>
                  </a:moveTo>
                  <a:cubicBezTo>
                    <a:pt x="1001" y="1486"/>
                    <a:pt x="981" y="1488"/>
                    <a:pt x="966" y="1495"/>
                  </a:cubicBezTo>
                  <a:moveTo>
                    <a:pt x="966" y="1495"/>
                  </a:moveTo>
                  <a:cubicBezTo>
                    <a:pt x="962" y="1494"/>
                    <a:pt x="965" y="1498"/>
                    <a:pt x="966" y="1495"/>
                  </a:cubicBezTo>
                  <a:moveTo>
                    <a:pt x="966" y="1495"/>
                  </a:moveTo>
                  <a:cubicBezTo>
                    <a:pt x="985" y="1493"/>
                    <a:pt x="1002" y="1488"/>
                    <a:pt x="1018" y="1482"/>
                  </a:cubicBezTo>
                  <a:moveTo>
                    <a:pt x="1018" y="1482"/>
                  </a:moveTo>
                  <a:cubicBezTo>
                    <a:pt x="1022" y="1483"/>
                    <a:pt x="1019" y="1479"/>
                    <a:pt x="1018" y="1482"/>
                  </a:cubicBezTo>
                  <a:moveTo>
                    <a:pt x="940" y="1495"/>
                  </a:moveTo>
                  <a:cubicBezTo>
                    <a:pt x="955" y="1492"/>
                    <a:pt x="972" y="1491"/>
                    <a:pt x="980" y="1482"/>
                  </a:cubicBezTo>
                  <a:cubicBezTo>
                    <a:pt x="962" y="1482"/>
                    <a:pt x="950" y="1488"/>
                    <a:pt x="940" y="1495"/>
                  </a:cubicBezTo>
                  <a:close/>
                  <a:moveTo>
                    <a:pt x="681" y="1507"/>
                  </a:moveTo>
                  <a:cubicBezTo>
                    <a:pt x="694" y="1507"/>
                    <a:pt x="707" y="1507"/>
                    <a:pt x="719" y="1509"/>
                  </a:cubicBezTo>
                  <a:cubicBezTo>
                    <a:pt x="726" y="1503"/>
                    <a:pt x="734" y="1498"/>
                    <a:pt x="740" y="1491"/>
                  </a:cubicBezTo>
                  <a:cubicBezTo>
                    <a:pt x="737" y="1491"/>
                    <a:pt x="741" y="1484"/>
                    <a:pt x="738" y="1484"/>
                  </a:cubicBezTo>
                  <a:cubicBezTo>
                    <a:pt x="722" y="1494"/>
                    <a:pt x="700" y="1499"/>
                    <a:pt x="681" y="1507"/>
                  </a:cubicBezTo>
                  <a:close/>
                  <a:moveTo>
                    <a:pt x="876" y="1487"/>
                  </a:moveTo>
                  <a:cubicBezTo>
                    <a:pt x="874" y="1491"/>
                    <a:pt x="871" y="1493"/>
                    <a:pt x="870" y="1498"/>
                  </a:cubicBezTo>
                  <a:cubicBezTo>
                    <a:pt x="900" y="1502"/>
                    <a:pt x="934" y="1501"/>
                    <a:pt x="950" y="1486"/>
                  </a:cubicBezTo>
                  <a:cubicBezTo>
                    <a:pt x="927" y="1487"/>
                    <a:pt x="902" y="1488"/>
                    <a:pt x="876" y="1487"/>
                  </a:cubicBezTo>
                  <a:close/>
                  <a:moveTo>
                    <a:pt x="542" y="1492"/>
                  </a:moveTo>
                  <a:cubicBezTo>
                    <a:pt x="542" y="1492"/>
                    <a:pt x="543" y="1493"/>
                    <a:pt x="542" y="1492"/>
                  </a:cubicBezTo>
                  <a:close/>
                  <a:moveTo>
                    <a:pt x="570" y="1495"/>
                  </a:moveTo>
                  <a:cubicBezTo>
                    <a:pt x="565" y="1495"/>
                    <a:pt x="538" y="1491"/>
                    <a:pt x="548" y="1494"/>
                  </a:cubicBezTo>
                  <a:cubicBezTo>
                    <a:pt x="571" y="1502"/>
                    <a:pt x="600" y="1512"/>
                    <a:pt x="625" y="1510"/>
                  </a:cubicBezTo>
                  <a:cubicBezTo>
                    <a:pt x="606" y="1504"/>
                    <a:pt x="592" y="1498"/>
                    <a:pt x="570" y="1495"/>
                  </a:cubicBezTo>
                  <a:close/>
                  <a:moveTo>
                    <a:pt x="958" y="1495"/>
                  </a:moveTo>
                  <a:cubicBezTo>
                    <a:pt x="949" y="1496"/>
                    <a:pt x="942" y="1497"/>
                    <a:pt x="935" y="1499"/>
                  </a:cubicBezTo>
                  <a:cubicBezTo>
                    <a:pt x="943" y="1498"/>
                    <a:pt x="953" y="1499"/>
                    <a:pt x="958" y="1495"/>
                  </a:cubicBezTo>
                  <a:moveTo>
                    <a:pt x="958" y="1495"/>
                  </a:moveTo>
                  <a:cubicBezTo>
                    <a:pt x="962" y="1496"/>
                    <a:pt x="958" y="1492"/>
                    <a:pt x="958" y="1495"/>
                  </a:cubicBezTo>
                  <a:moveTo>
                    <a:pt x="724" y="1509"/>
                  </a:moveTo>
                  <a:cubicBezTo>
                    <a:pt x="730" y="1509"/>
                    <a:pt x="736" y="1509"/>
                    <a:pt x="742" y="1509"/>
                  </a:cubicBezTo>
                  <a:cubicBezTo>
                    <a:pt x="740" y="1505"/>
                    <a:pt x="741" y="1498"/>
                    <a:pt x="739" y="1495"/>
                  </a:cubicBezTo>
                  <a:cubicBezTo>
                    <a:pt x="735" y="1501"/>
                    <a:pt x="728" y="1504"/>
                    <a:pt x="724" y="1509"/>
                  </a:cubicBezTo>
                  <a:close/>
                  <a:moveTo>
                    <a:pt x="613" y="1499"/>
                  </a:moveTo>
                  <a:cubicBezTo>
                    <a:pt x="615" y="1500"/>
                    <a:pt x="623" y="1501"/>
                    <a:pt x="624" y="1500"/>
                  </a:cubicBezTo>
                  <a:cubicBezTo>
                    <a:pt x="622" y="1496"/>
                    <a:pt x="599" y="1499"/>
                    <a:pt x="613" y="1499"/>
                  </a:cubicBezTo>
                  <a:close/>
                  <a:moveTo>
                    <a:pt x="929" y="1500"/>
                  </a:moveTo>
                  <a:cubicBezTo>
                    <a:pt x="929" y="1500"/>
                    <a:pt x="930" y="1501"/>
                    <a:pt x="929" y="1500"/>
                  </a:cubicBezTo>
                  <a:close/>
                  <a:moveTo>
                    <a:pt x="865" y="1505"/>
                  </a:moveTo>
                  <a:cubicBezTo>
                    <a:pt x="871" y="1503"/>
                    <a:pt x="880" y="1504"/>
                    <a:pt x="886" y="1502"/>
                  </a:cubicBezTo>
                  <a:cubicBezTo>
                    <a:pt x="879" y="1502"/>
                    <a:pt x="867" y="1497"/>
                    <a:pt x="865" y="1505"/>
                  </a:cubicBezTo>
                  <a:close/>
                  <a:moveTo>
                    <a:pt x="608" y="1501"/>
                  </a:moveTo>
                  <a:cubicBezTo>
                    <a:pt x="608" y="1501"/>
                    <a:pt x="607" y="1501"/>
                    <a:pt x="606" y="1502"/>
                  </a:cubicBezTo>
                  <a:cubicBezTo>
                    <a:pt x="607" y="1502"/>
                    <a:pt x="608" y="1502"/>
                    <a:pt x="608" y="1501"/>
                  </a:cubicBezTo>
                  <a:close/>
                  <a:moveTo>
                    <a:pt x="885" y="1514"/>
                  </a:moveTo>
                  <a:cubicBezTo>
                    <a:pt x="909" y="1514"/>
                    <a:pt x="929" y="1509"/>
                    <a:pt x="946" y="1501"/>
                  </a:cubicBezTo>
                  <a:cubicBezTo>
                    <a:pt x="921" y="1500"/>
                    <a:pt x="904" y="1509"/>
                    <a:pt x="885" y="1514"/>
                  </a:cubicBezTo>
                  <a:close/>
                  <a:moveTo>
                    <a:pt x="633" y="1509"/>
                  </a:moveTo>
                  <a:cubicBezTo>
                    <a:pt x="629" y="1504"/>
                    <a:pt x="618" y="1501"/>
                    <a:pt x="609" y="1503"/>
                  </a:cubicBezTo>
                  <a:cubicBezTo>
                    <a:pt x="618" y="1504"/>
                    <a:pt x="626" y="1509"/>
                    <a:pt x="633" y="1509"/>
                  </a:cubicBezTo>
                  <a:close/>
                  <a:moveTo>
                    <a:pt x="858" y="1512"/>
                  </a:moveTo>
                  <a:cubicBezTo>
                    <a:pt x="879" y="1516"/>
                    <a:pt x="896" y="1508"/>
                    <a:pt x="912" y="1503"/>
                  </a:cubicBezTo>
                  <a:cubicBezTo>
                    <a:pt x="893" y="1506"/>
                    <a:pt x="869" y="1502"/>
                    <a:pt x="858" y="1512"/>
                  </a:cubicBezTo>
                  <a:close/>
                  <a:moveTo>
                    <a:pt x="659" y="1507"/>
                  </a:moveTo>
                  <a:cubicBezTo>
                    <a:pt x="650" y="1508"/>
                    <a:pt x="641" y="1503"/>
                    <a:pt x="633" y="1506"/>
                  </a:cubicBezTo>
                  <a:cubicBezTo>
                    <a:pt x="638" y="1512"/>
                    <a:pt x="652" y="1509"/>
                    <a:pt x="659" y="1507"/>
                  </a:cubicBezTo>
                  <a:close/>
                  <a:moveTo>
                    <a:pt x="645" y="1512"/>
                  </a:moveTo>
                  <a:cubicBezTo>
                    <a:pt x="667" y="1518"/>
                    <a:pt x="698" y="1526"/>
                    <a:pt x="714" y="1511"/>
                  </a:cubicBezTo>
                  <a:cubicBezTo>
                    <a:pt x="688" y="1510"/>
                    <a:pt x="666" y="1506"/>
                    <a:pt x="645" y="1512"/>
                  </a:cubicBezTo>
                  <a:close/>
                  <a:moveTo>
                    <a:pt x="845" y="1510"/>
                  </a:moveTo>
                  <a:cubicBezTo>
                    <a:pt x="849" y="1510"/>
                    <a:pt x="855" y="1512"/>
                    <a:pt x="856" y="1508"/>
                  </a:cubicBezTo>
                  <a:cubicBezTo>
                    <a:pt x="852" y="1509"/>
                    <a:pt x="847" y="1508"/>
                    <a:pt x="845" y="1510"/>
                  </a:cubicBezTo>
                  <a:close/>
                  <a:moveTo>
                    <a:pt x="798" y="1512"/>
                  </a:moveTo>
                  <a:cubicBezTo>
                    <a:pt x="808" y="1524"/>
                    <a:pt x="839" y="1525"/>
                    <a:pt x="850" y="1513"/>
                  </a:cubicBezTo>
                  <a:cubicBezTo>
                    <a:pt x="837" y="1508"/>
                    <a:pt x="813" y="1509"/>
                    <a:pt x="798" y="1512"/>
                  </a:cubicBezTo>
                  <a:close/>
                  <a:moveTo>
                    <a:pt x="699" y="1522"/>
                  </a:moveTo>
                  <a:cubicBezTo>
                    <a:pt x="714" y="1522"/>
                    <a:pt x="731" y="1526"/>
                    <a:pt x="746" y="1524"/>
                  </a:cubicBezTo>
                  <a:cubicBezTo>
                    <a:pt x="743" y="1521"/>
                    <a:pt x="744" y="1515"/>
                    <a:pt x="742" y="1511"/>
                  </a:cubicBezTo>
                  <a:cubicBezTo>
                    <a:pt x="721" y="1509"/>
                    <a:pt x="710" y="1514"/>
                    <a:pt x="699" y="1522"/>
                  </a:cubicBezTo>
                  <a:close/>
                  <a:moveTo>
                    <a:pt x="750" y="1525"/>
                  </a:moveTo>
                  <a:cubicBezTo>
                    <a:pt x="753" y="1522"/>
                    <a:pt x="754" y="1517"/>
                    <a:pt x="754" y="1511"/>
                  </a:cubicBezTo>
                  <a:cubicBezTo>
                    <a:pt x="751" y="1511"/>
                    <a:pt x="748" y="1511"/>
                    <a:pt x="745" y="1511"/>
                  </a:cubicBezTo>
                  <a:cubicBezTo>
                    <a:pt x="747" y="1516"/>
                    <a:pt x="745" y="1524"/>
                    <a:pt x="750" y="1525"/>
                  </a:cubicBezTo>
                  <a:close/>
                  <a:moveTo>
                    <a:pt x="790" y="1511"/>
                  </a:moveTo>
                  <a:cubicBezTo>
                    <a:pt x="779" y="1511"/>
                    <a:pt x="768" y="1511"/>
                    <a:pt x="757" y="1511"/>
                  </a:cubicBezTo>
                  <a:cubicBezTo>
                    <a:pt x="757" y="1517"/>
                    <a:pt x="755" y="1520"/>
                    <a:pt x="754" y="1525"/>
                  </a:cubicBezTo>
                  <a:cubicBezTo>
                    <a:pt x="773" y="1525"/>
                    <a:pt x="792" y="1526"/>
                    <a:pt x="807" y="1522"/>
                  </a:cubicBezTo>
                  <a:cubicBezTo>
                    <a:pt x="800" y="1520"/>
                    <a:pt x="797" y="1514"/>
                    <a:pt x="790" y="1511"/>
                  </a:cubicBezTo>
                  <a:close/>
                  <a:moveTo>
                    <a:pt x="852" y="1517"/>
                  </a:moveTo>
                  <a:cubicBezTo>
                    <a:pt x="851" y="1518"/>
                    <a:pt x="852" y="1518"/>
                    <a:pt x="852" y="1517"/>
                  </a:cubicBezTo>
                  <a:moveTo>
                    <a:pt x="852" y="1517"/>
                  </a:moveTo>
                  <a:cubicBezTo>
                    <a:pt x="857" y="1517"/>
                    <a:pt x="861" y="1517"/>
                    <a:pt x="864" y="1515"/>
                  </a:cubicBezTo>
                  <a:cubicBezTo>
                    <a:pt x="859" y="1515"/>
                    <a:pt x="854" y="1513"/>
                    <a:pt x="852" y="1517"/>
                  </a:cubicBezTo>
                  <a:moveTo>
                    <a:pt x="655" y="1518"/>
                  </a:moveTo>
                  <a:cubicBezTo>
                    <a:pt x="655" y="1518"/>
                    <a:pt x="656" y="1519"/>
                    <a:pt x="655" y="1518"/>
                  </a:cubicBezTo>
                  <a:close/>
                  <a:moveTo>
                    <a:pt x="674" y="1522"/>
                  </a:moveTo>
                  <a:cubicBezTo>
                    <a:pt x="679" y="1522"/>
                    <a:pt x="678" y="1522"/>
                    <a:pt x="674" y="1521"/>
                  </a:cubicBezTo>
                  <a:cubicBezTo>
                    <a:pt x="672" y="1521"/>
                    <a:pt x="662" y="1518"/>
                    <a:pt x="658" y="1519"/>
                  </a:cubicBezTo>
                  <a:cubicBezTo>
                    <a:pt x="665" y="1520"/>
                    <a:pt x="671" y="1522"/>
                    <a:pt x="674" y="1522"/>
                  </a:cubicBezTo>
                  <a:close/>
                </a:path>
              </a:pathLst>
            </a:custGeom>
            <a:grpFill/>
            <a:ln w="9525">
              <a:noFill/>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Freeform 12"/>
            <p:cNvSpPr>
              <a:spLocks noEditPoints="1"/>
            </p:cNvSpPr>
            <p:nvPr/>
          </p:nvSpPr>
          <p:spPr bwMode="gray">
            <a:xfrm>
              <a:off x="2834290" y="1987741"/>
              <a:ext cx="3470441" cy="3332809"/>
            </a:xfrm>
            <a:custGeom>
              <a:avLst/>
              <a:gdLst/>
              <a:ahLst/>
              <a:cxnLst>
                <a:cxn ang="0">
                  <a:pos x="1157" y="29"/>
                </a:cxn>
                <a:cxn ang="0">
                  <a:pos x="617" y="117"/>
                </a:cxn>
                <a:cxn ang="0">
                  <a:pos x="656" y="178"/>
                </a:cxn>
                <a:cxn ang="0">
                  <a:pos x="239" y="258"/>
                </a:cxn>
                <a:cxn ang="0">
                  <a:pos x="536" y="255"/>
                </a:cxn>
                <a:cxn ang="0">
                  <a:pos x="663" y="454"/>
                </a:cxn>
                <a:cxn ang="0">
                  <a:pos x="900" y="474"/>
                </a:cxn>
                <a:cxn ang="0">
                  <a:pos x="922" y="511"/>
                </a:cxn>
                <a:cxn ang="0">
                  <a:pos x="908" y="527"/>
                </a:cxn>
                <a:cxn ang="0">
                  <a:pos x="895" y="533"/>
                </a:cxn>
                <a:cxn ang="0">
                  <a:pos x="1040" y="559"/>
                </a:cxn>
                <a:cxn ang="0">
                  <a:pos x="1319" y="1342"/>
                </a:cxn>
                <a:cxn ang="0">
                  <a:pos x="1320" y="1379"/>
                </a:cxn>
                <a:cxn ang="0">
                  <a:pos x="576" y="31"/>
                </a:cxn>
                <a:cxn ang="0">
                  <a:pos x="469" y="123"/>
                </a:cxn>
                <a:cxn ang="0">
                  <a:pos x="676" y="54"/>
                </a:cxn>
                <a:cxn ang="0">
                  <a:pos x="618" y="4"/>
                </a:cxn>
                <a:cxn ang="0">
                  <a:pos x="595" y="5"/>
                </a:cxn>
                <a:cxn ang="0">
                  <a:pos x="513" y="46"/>
                </a:cxn>
                <a:cxn ang="0">
                  <a:pos x="422" y="75"/>
                </a:cxn>
                <a:cxn ang="0">
                  <a:pos x="459" y="67"/>
                </a:cxn>
                <a:cxn ang="0">
                  <a:pos x="1681" y="642"/>
                </a:cxn>
                <a:cxn ang="0">
                  <a:pos x="1077" y="36"/>
                </a:cxn>
                <a:cxn ang="0">
                  <a:pos x="1098" y="110"/>
                </a:cxn>
                <a:cxn ang="0">
                  <a:pos x="979" y="117"/>
                </a:cxn>
                <a:cxn ang="0">
                  <a:pos x="948" y="122"/>
                </a:cxn>
                <a:cxn ang="0">
                  <a:pos x="820" y="97"/>
                </a:cxn>
                <a:cxn ang="0">
                  <a:pos x="698" y="200"/>
                </a:cxn>
                <a:cxn ang="0">
                  <a:pos x="828" y="182"/>
                </a:cxn>
                <a:cxn ang="0">
                  <a:pos x="734" y="228"/>
                </a:cxn>
                <a:cxn ang="0">
                  <a:pos x="635" y="272"/>
                </a:cxn>
                <a:cxn ang="0">
                  <a:pos x="593" y="234"/>
                </a:cxn>
                <a:cxn ang="0">
                  <a:pos x="621" y="295"/>
                </a:cxn>
                <a:cxn ang="0">
                  <a:pos x="441" y="441"/>
                </a:cxn>
                <a:cxn ang="0">
                  <a:pos x="621" y="411"/>
                </a:cxn>
                <a:cxn ang="0">
                  <a:pos x="709" y="512"/>
                </a:cxn>
                <a:cxn ang="0">
                  <a:pos x="740" y="381"/>
                </a:cxn>
                <a:cxn ang="0">
                  <a:pos x="870" y="536"/>
                </a:cxn>
                <a:cxn ang="0">
                  <a:pos x="911" y="470"/>
                </a:cxn>
                <a:cxn ang="0">
                  <a:pos x="1059" y="616"/>
                </a:cxn>
                <a:cxn ang="0">
                  <a:pos x="834" y="603"/>
                </a:cxn>
                <a:cxn ang="0">
                  <a:pos x="677" y="539"/>
                </a:cxn>
                <a:cxn ang="0">
                  <a:pos x="369" y="587"/>
                </a:cxn>
                <a:cxn ang="0">
                  <a:pos x="215" y="834"/>
                </a:cxn>
                <a:cxn ang="0">
                  <a:pos x="317" y="1065"/>
                </a:cxn>
                <a:cxn ang="0">
                  <a:pos x="592" y="1115"/>
                </a:cxn>
                <a:cxn ang="0">
                  <a:pos x="681" y="1291"/>
                </a:cxn>
                <a:cxn ang="0">
                  <a:pos x="733" y="1503"/>
                </a:cxn>
                <a:cxn ang="0">
                  <a:pos x="1016" y="1556"/>
                </a:cxn>
                <a:cxn ang="0">
                  <a:pos x="1197" y="1373"/>
                </a:cxn>
                <a:cxn ang="0">
                  <a:pos x="1271" y="1154"/>
                </a:cxn>
                <a:cxn ang="0">
                  <a:pos x="1311" y="967"/>
                </a:cxn>
                <a:cxn ang="0">
                  <a:pos x="1135" y="797"/>
                </a:cxn>
                <a:cxn ang="0">
                  <a:pos x="1197" y="810"/>
                </a:cxn>
                <a:cxn ang="0">
                  <a:pos x="1447" y="788"/>
                </a:cxn>
                <a:cxn ang="0">
                  <a:pos x="1277" y="635"/>
                </a:cxn>
                <a:cxn ang="0">
                  <a:pos x="1531" y="652"/>
                </a:cxn>
                <a:cxn ang="0">
                  <a:pos x="1658" y="862"/>
                </a:cxn>
                <a:cxn ang="0">
                  <a:pos x="1038" y="440"/>
                </a:cxn>
                <a:cxn ang="0">
                  <a:pos x="991" y="389"/>
                </a:cxn>
                <a:cxn ang="0">
                  <a:pos x="1099" y="418"/>
                </a:cxn>
                <a:cxn ang="0">
                  <a:pos x="287" y="206"/>
                </a:cxn>
                <a:cxn ang="0">
                  <a:pos x="50" y="1063"/>
                </a:cxn>
              </a:cxnLst>
              <a:rect l="0" t="0" r="r" b="b"/>
              <a:pathLst>
                <a:path w="1683" h="1609">
                  <a:moveTo>
                    <a:pt x="1008" y="20"/>
                  </a:moveTo>
                  <a:cubicBezTo>
                    <a:pt x="1021" y="27"/>
                    <a:pt x="1028" y="27"/>
                    <a:pt x="1045" y="29"/>
                  </a:cubicBezTo>
                  <a:cubicBezTo>
                    <a:pt x="1035" y="22"/>
                    <a:pt x="1023" y="21"/>
                    <a:pt x="1008" y="20"/>
                  </a:cubicBezTo>
                  <a:close/>
                  <a:moveTo>
                    <a:pt x="1146" y="26"/>
                  </a:moveTo>
                  <a:cubicBezTo>
                    <a:pt x="1143" y="26"/>
                    <a:pt x="1143" y="22"/>
                    <a:pt x="1141" y="21"/>
                  </a:cubicBezTo>
                  <a:cubicBezTo>
                    <a:pt x="1142" y="21"/>
                    <a:pt x="1146" y="24"/>
                    <a:pt x="1147" y="21"/>
                  </a:cubicBezTo>
                  <a:cubicBezTo>
                    <a:pt x="1138" y="19"/>
                    <a:pt x="1136" y="20"/>
                    <a:pt x="1128" y="22"/>
                  </a:cubicBezTo>
                  <a:cubicBezTo>
                    <a:pt x="1134" y="24"/>
                    <a:pt x="1139" y="27"/>
                    <a:pt x="1146" y="26"/>
                  </a:cubicBezTo>
                  <a:close/>
                  <a:moveTo>
                    <a:pt x="1063" y="27"/>
                  </a:moveTo>
                  <a:cubicBezTo>
                    <a:pt x="1057" y="27"/>
                    <a:pt x="1049" y="23"/>
                    <a:pt x="1045" y="25"/>
                  </a:cubicBezTo>
                  <a:cubicBezTo>
                    <a:pt x="1050" y="26"/>
                    <a:pt x="1053" y="31"/>
                    <a:pt x="1059" y="32"/>
                  </a:cubicBezTo>
                  <a:cubicBezTo>
                    <a:pt x="1060" y="30"/>
                    <a:pt x="1063" y="30"/>
                    <a:pt x="1063" y="27"/>
                  </a:cubicBezTo>
                  <a:close/>
                  <a:moveTo>
                    <a:pt x="1157" y="29"/>
                  </a:moveTo>
                  <a:cubicBezTo>
                    <a:pt x="1159" y="30"/>
                    <a:pt x="1161" y="30"/>
                    <a:pt x="1163" y="31"/>
                  </a:cubicBezTo>
                  <a:cubicBezTo>
                    <a:pt x="1163" y="28"/>
                    <a:pt x="1158" y="27"/>
                    <a:pt x="1157" y="29"/>
                  </a:cubicBezTo>
                  <a:close/>
                  <a:moveTo>
                    <a:pt x="966" y="79"/>
                  </a:moveTo>
                  <a:cubicBezTo>
                    <a:pt x="979" y="79"/>
                    <a:pt x="987" y="91"/>
                    <a:pt x="1000" y="85"/>
                  </a:cubicBezTo>
                  <a:cubicBezTo>
                    <a:pt x="983" y="83"/>
                    <a:pt x="971" y="65"/>
                    <a:pt x="984" y="55"/>
                  </a:cubicBezTo>
                  <a:cubicBezTo>
                    <a:pt x="988" y="52"/>
                    <a:pt x="993" y="54"/>
                    <a:pt x="996" y="49"/>
                  </a:cubicBezTo>
                  <a:cubicBezTo>
                    <a:pt x="992" y="41"/>
                    <a:pt x="983" y="46"/>
                    <a:pt x="978" y="50"/>
                  </a:cubicBezTo>
                  <a:cubicBezTo>
                    <a:pt x="970" y="49"/>
                    <a:pt x="966" y="53"/>
                    <a:pt x="962" y="58"/>
                  </a:cubicBezTo>
                  <a:cubicBezTo>
                    <a:pt x="969" y="61"/>
                    <a:pt x="963" y="73"/>
                    <a:pt x="966" y="79"/>
                  </a:cubicBezTo>
                  <a:close/>
                  <a:moveTo>
                    <a:pt x="1026" y="63"/>
                  </a:moveTo>
                  <a:cubicBezTo>
                    <a:pt x="1029" y="64"/>
                    <a:pt x="1031" y="68"/>
                    <a:pt x="1033" y="64"/>
                  </a:cubicBezTo>
                  <a:cubicBezTo>
                    <a:pt x="1032" y="63"/>
                    <a:pt x="1028" y="61"/>
                    <a:pt x="1026" y="63"/>
                  </a:cubicBezTo>
                  <a:close/>
                  <a:moveTo>
                    <a:pt x="1025" y="92"/>
                  </a:moveTo>
                  <a:cubicBezTo>
                    <a:pt x="1021" y="90"/>
                    <a:pt x="1015" y="86"/>
                    <a:pt x="1011" y="88"/>
                  </a:cubicBezTo>
                  <a:cubicBezTo>
                    <a:pt x="1014" y="90"/>
                    <a:pt x="1020" y="94"/>
                    <a:pt x="1025" y="92"/>
                  </a:cubicBezTo>
                  <a:close/>
                  <a:moveTo>
                    <a:pt x="618" y="123"/>
                  </a:moveTo>
                  <a:cubicBezTo>
                    <a:pt x="612" y="123"/>
                    <a:pt x="617" y="119"/>
                    <a:pt x="617" y="117"/>
                  </a:cubicBezTo>
                  <a:cubicBezTo>
                    <a:pt x="614" y="117"/>
                    <a:pt x="614" y="116"/>
                    <a:pt x="614" y="114"/>
                  </a:cubicBezTo>
                  <a:cubicBezTo>
                    <a:pt x="605" y="120"/>
                    <a:pt x="599" y="113"/>
                    <a:pt x="590" y="118"/>
                  </a:cubicBezTo>
                  <a:cubicBezTo>
                    <a:pt x="590" y="117"/>
                    <a:pt x="590" y="115"/>
                    <a:pt x="589" y="115"/>
                  </a:cubicBezTo>
                  <a:cubicBezTo>
                    <a:pt x="588" y="118"/>
                    <a:pt x="582" y="120"/>
                    <a:pt x="580" y="119"/>
                  </a:cubicBezTo>
                  <a:cubicBezTo>
                    <a:pt x="582" y="117"/>
                    <a:pt x="585" y="116"/>
                    <a:pt x="584" y="111"/>
                  </a:cubicBezTo>
                  <a:cubicBezTo>
                    <a:pt x="577" y="113"/>
                    <a:pt x="569" y="115"/>
                    <a:pt x="565" y="119"/>
                  </a:cubicBezTo>
                  <a:cubicBezTo>
                    <a:pt x="568" y="121"/>
                    <a:pt x="572" y="116"/>
                    <a:pt x="574" y="119"/>
                  </a:cubicBezTo>
                  <a:cubicBezTo>
                    <a:pt x="573" y="125"/>
                    <a:pt x="562" y="121"/>
                    <a:pt x="559" y="125"/>
                  </a:cubicBezTo>
                  <a:cubicBezTo>
                    <a:pt x="563" y="124"/>
                    <a:pt x="564" y="126"/>
                    <a:pt x="566" y="129"/>
                  </a:cubicBezTo>
                  <a:cubicBezTo>
                    <a:pt x="563" y="133"/>
                    <a:pt x="556" y="128"/>
                    <a:pt x="555" y="134"/>
                  </a:cubicBezTo>
                  <a:cubicBezTo>
                    <a:pt x="559" y="135"/>
                    <a:pt x="561" y="134"/>
                    <a:pt x="564" y="133"/>
                  </a:cubicBezTo>
                  <a:cubicBezTo>
                    <a:pt x="564" y="137"/>
                    <a:pt x="567" y="137"/>
                    <a:pt x="568" y="140"/>
                  </a:cubicBezTo>
                  <a:cubicBezTo>
                    <a:pt x="584" y="136"/>
                    <a:pt x="608" y="137"/>
                    <a:pt x="618" y="123"/>
                  </a:cubicBezTo>
                  <a:close/>
                  <a:moveTo>
                    <a:pt x="651" y="184"/>
                  </a:moveTo>
                  <a:cubicBezTo>
                    <a:pt x="654" y="184"/>
                    <a:pt x="656" y="182"/>
                    <a:pt x="656" y="178"/>
                  </a:cubicBezTo>
                  <a:cubicBezTo>
                    <a:pt x="653" y="178"/>
                    <a:pt x="651" y="180"/>
                    <a:pt x="651" y="184"/>
                  </a:cubicBezTo>
                  <a:close/>
                  <a:moveTo>
                    <a:pt x="635" y="196"/>
                  </a:moveTo>
                  <a:cubicBezTo>
                    <a:pt x="634" y="194"/>
                    <a:pt x="634" y="192"/>
                    <a:pt x="633" y="191"/>
                  </a:cubicBezTo>
                  <a:cubicBezTo>
                    <a:pt x="631" y="192"/>
                    <a:pt x="631" y="196"/>
                    <a:pt x="635" y="196"/>
                  </a:cubicBezTo>
                  <a:close/>
                  <a:moveTo>
                    <a:pt x="604" y="197"/>
                  </a:moveTo>
                  <a:cubicBezTo>
                    <a:pt x="601" y="200"/>
                    <a:pt x="595" y="199"/>
                    <a:pt x="595" y="204"/>
                  </a:cubicBezTo>
                  <a:cubicBezTo>
                    <a:pt x="601" y="205"/>
                    <a:pt x="606" y="201"/>
                    <a:pt x="604" y="197"/>
                  </a:cubicBezTo>
                  <a:close/>
                  <a:moveTo>
                    <a:pt x="595" y="213"/>
                  </a:moveTo>
                  <a:cubicBezTo>
                    <a:pt x="599" y="213"/>
                    <a:pt x="599" y="210"/>
                    <a:pt x="599" y="207"/>
                  </a:cubicBezTo>
                  <a:cubicBezTo>
                    <a:pt x="595" y="207"/>
                    <a:pt x="593" y="211"/>
                    <a:pt x="595" y="213"/>
                  </a:cubicBezTo>
                  <a:close/>
                  <a:moveTo>
                    <a:pt x="280" y="210"/>
                  </a:moveTo>
                  <a:cubicBezTo>
                    <a:pt x="262" y="220"/>
                    <a:pt x="248" y="231"/>
                    <a:pt x="232" y="242"/>
                  </a:cubicBezTo>
                  <a:cubicBezTo>
                    <a:pt x="234" y="251"/>
                    <a:pt x="231" y="253"/>
                    <a:pt x="227" y="259"/>
                  </a:cubicBezTo>
                  <a:cubicBezTo>
                    <a:pt x="232" y="260"/>
                    <a:pt x="226" y="264"/>
                    <a:pt x="227" y="266"/>
                  </a:cubicBezTo>
                  <a:cubicBezTo>
                    <a:pt x="232" y="265"/>
                    <a:pt x="235" y="261"/>
                    <a:pt x="239" y="258"/>
                  </a:cubicBezTo>
                  <a:cubicBezTo>
                    <a:pt x="241" y="246"/>
                    <a:pt x="254" y="245"/>
                    <a:pt x="258" y="235"/>
                  </a:cubicBezTo>
                  <a:cubicBezTo>
                    <a:pt x="257" y="234"/>
                    <a:pt x="255" y="238"/>
                    <a:pt x="255" y="235"/>
                  </a:cubicBezTo>
                  <a:cubicBezTo>
                    <a:pt x="261" y="225"/>
                    <a:pt x="272" y="219"/>
                    <a:pt x="280" y="210"/>
                  </a:cubicBezTo>
                  <a:close/>
                  <a:moveTo>
                    <a:pt x="252" y="214"/>
                  </a:moveTo>
                  <a:cubicBezTo>
                    <a:pt x="250" y="216"/>
                    <a:pt x="245" y="220"/>
                    <a:pt x="248" y="224"/>
                  </a:cubicBezTo>
                  <a:cubicBezTo>
                    <a:pt x="250" y="221"/>
                    <a:pt x="254" y="217"/>
                    <a:pt x="252" y="214"/>
                  </a:cubicBezTo>
                  <a:close/>
                  <a:moveTo>
                    <a:pt x="520" y="272"/>
                  </a:moveTo>
                  <a:cubicBezTo>
                    <a:pt x="521" y="276"/>
                    <a:pt x="521" y="277"/>
                    <a:pt x="522" y="280"/>
                  </a:cubicBezTo>
                  <a:cubicBezTo>
                    <a:pt x="540" y="274"/>
                    <a:pt x="569" y="277"/>
                    <a:pt x="570" y="252"/>
                  </a:cubicBezTo>
                  <a:cubicBezTo>
                    <a:pt x="576" y="249"/>
                    <a:pt x="586" y="246"/>
                    <a:pt x="582" y="235"/>
                  </a:cubicBezTo>
                  <a:cubicBezTo>
                    <a:pt x="572" y="230"/>
                    <a:pt x="564" y="233"/>
                    <a:pt x="556" y="239"/>
                  </a:cubicBezTo>
                  <a:cubicBezTo>
                    <a:pt x="556" y="241"/>
                    <a:pt x="557" y="241"/>
                    <a:pt x="557" y="243"/>
                  </a:cubicBezTo>
                  <a:cubicBezTo>
                    <a:pt x="554" y="243"/>
                    <a:pt x="554" y="245"/>
                    <a:pt x="551" y="245"/>
                  </a:cubicBezTo>
                  <a:cubicBezTo>
                    <a:pt x="549" y="244"/>
                    <a:pt x="549" y="241"/>
                    <a:pt x="546" y="242"/>
                  </a:cubicBezTo>
                  <a:cubicBezTo>
                    <a:pt x="542" y="246"/>
                    <a:pt x="538" y="250"/>
                    <a:pt x="536" y="255"/>
                  </a:cubicBezTo>
                  <a:cubicBezTo>
                    <a:pt x="536" y="258"/>
                    <a:pt x="540" y="256"/>
                    <a:pt x="540" y="259"/>
                  </a:cubicBezTo>
                  <a:cubicBezTo>
                    <a:pt x="532" y="263"/>
                    <a:pt x="527" y="268"/>
                    <a:pt x="520" y="272"/>
                  </a:cubicBezTo>
                  <a:close/>
                  <a:moveTo>
                    <a:pt x="591" y="247"/>
                  </a:moveTo>
                  <a:cubicBezTo>
                    <a:pt x="588" y="244"/>
                    <a:pt x="585" y="248"/>
                    <a:pt x="585" y="251"/>
                  </a:cubicBezTo>
                  <a:cubicBezTo>
                    <a:pt x="588" y="251"/>
                    <a:pt x="589" y="249"/>
                    <a:pt x="591" y="247"/>
                  </a:cubicBezTo>
                  <a:close/>
                  <a:moveTo>
                    <a:pt x="212" y="259"/>
                  </a:moveTo>
                  <a:cubicBezTo>
                    <a:pt x="216" y="258"/>
                    <a:pt x="220" y="253"/>
                    <a:pt x="219" y="251"/>
                  </a:cubicBezTo>
                  <a:cubicBezTo>
                    <a:pt x="218" y="254"/>
                    <a:pt x="213" y="255"/>
                    <a:pt x="212" y="259"/>
                  </a:cubicBezTo>
                  <a:close/>
                  <a:moveTo>
                    <a:pt x="673" y="447"/>
                  </a:moveTo>
                  <a:cubicBezTo>
                    <a:pt x="678" y="442"/>
                    <a:pt x="685" y="428"/>
                    <a:pt x="678" y="420"/>
                  </a:cubicBezTo>
                  <a:cubicBezTo>
                    <a:pt x="670" y="427"/>
                    <a:pt x="664" y="431"/>
                    <a:pt x="666" y="444"/>
                  </a:cubicBezTo>
                  <a:cubicBezTo>
                    <a:pt x="669" y="445"/>
                    <a:pt x="669" y="448"/>
                    <a:pt x="673" y="447"/>
                  </a:cubicBezTo>
                  <a:close/>
                  <a:moveTo>
                    <a:pt x="654" y="488"/>
                  </a:moveTo>
                  <a:cubicBezTo>
                    <a:pt x="663" y="487"/>
                    <a:pt x="664" y="483"/>
                    <a:pt x="671" y="485"/>
                  </a:cubicBezTo>
                  <a:cubicBezTo>
                    <a:pt x="677" y="471"/>
                    <a:pt x="685" y="438"/>
                    <a:pt x="663" y="454"/>
                  </a:cubicBezTo>
                  <a:cubicBezTo>
                    <a:pt x="660" y="453"/>
                    <a:pt x="658" y="450"/>
                    <a:pt x="656" y="452"/>
                  </a:cubicBezTo>
                  <a:cubicBezTo>
                    <a:pt x="654" y="456"/>
                    <a:pt x="658" y="457"/>
                    <a:pt x="658" y="461"/>
                  </a:cubicBezTo>
                  <a:cubicBezTo>
                    <a:pt x="658" y="469"/>
                    <a:pt x="651" y="479"/>
                    <a:pt x="654" y="488"/>
                  </a:cubicBezTo>
                  <a:close/>
                  <a:moveTo>
                    <a:pt x="602" y="468"/>
                  </a:moveTo>
                  <a:cubicBezTo>
                    <a:pt x="603" y="464"/>
                    <a:pt x="597" y="462"/>
                    <a:pt x="594" y="465"/>
                  </a:cubicBezTo>
                  <a:cubicBezTo>
                    <a:pt x="595" y="468"/>
                    <a:pt x="599" y="471"/>
                    <a:pt x="602" y="468"/>
                  </a:cubicBezTo>
                  <a:close/>
                  <a:moveTo>
                    <a:pt x="590" y="468"/>
                  </a:moveTo>
                  <a:cubicBezTo>
                    <a:pt x="587" y="463"/>
                    <a:pt x="577" y="465"/>
                    <a:pt x="575" y="470"/>
                  </a:cubicBezTo>
                  <a:cubicBezTo>
                    <a:pt x="578" y="477"/>
                    <a:pt x="590" y="478"/>
                    <a:pt x="590" y="468"/>
                  </a:cubicBezTo>
                  <a:close/>
                  <a:moveTo>
                    <a:pt x="880" y="468"/>
                  </a:moveTo>
                  <a:cubicBezTo>
                    <a:pt x="879" y="472"/>
                    <a:pt x="883" y="470"/>
                    <a:pt x="884" y="470"/>
                  </a:cubicBezTo>
                  <a:cubicBezTo>
                    <a:pt x="885" y="468"/>
                    <a:pt x="881" y="467"/>
                    <a:pt x="880" y="468"/>
                  </a:cubicBezTo>
                  <a:close/>
                  <a:moveTo>
                    <a:pt x="900" y="474"/>
                  </a:moveTo>
                  <a:cubicBezTo>
                    <a:pt x="898" y="473"/>
                    <a:pt x="894" y="473"/>
                    <a:pt x="893" y="474"/>
                  </a:cubicBezTo>
                  <a:cubicBezTo>
                    <a:pt x="892" y="480"/>
                    <a:pt x="900" y="479"/>
                    <a:pt x="900" y="474"/>
                  </a:cubicBezTo>
                  <a:close/>
                  <a:moveTo>
                    <a:pt x="563" y="477"/>
                  </a:moveTo>
                  <a:cubicBezTo>
                    <a:pt x="561" y="477"/>
                    <a:pt x="560" y="477"/>
                    <a:pt x="559" y="476"/>
                  </a:cubicBezTo>
                  <a:cubicBezTo>
                    <a:pt x="558" y="478"/>
                    <a:pt x="555" y="480"/>
                    <a:pt x="557" y="483"/>
                  </a:cubicBezTo>
                  <a:cubicBezTo>
                    <a:pt x="560" y="482"/>
                    <a:pt x="563" y="481"/>
                    <a:pt x="563" y="477"/>
                  </a:cubicBezTo>
                  <a:close/>
                  <a:moveTo>
                    <a:pt x="826" y="506"/>
                  </a:moveTo>
                  <a:cubicBezTo>
                    <a:pt x="828" y="507"/>
                    <a:pt x="832" y="508"/>
                    <a:pt x="834" y="506"/>
                  </a:cubicBezTo>
                  <a:cubicBezTo>
                    <a:pt x="834" y="501"/>
                    <a:pt x="825" y="499"/>
                    <a:pt x="826" y="506"/>
                  </a:cubicBezTo>
                  <a:close/>
                  <a:moveTo>
                    <a:pt x="830" y="510"/>
                  </a:moveTo>
                  <a:cubicBezTo>
                    <a:pt x="830" y="515"/>
                    <a:pt x="830" y="515"/>
                    <a:pt x="830" y="515"/>
                  </a:cubicBezTo>
                  <a:cubicBezTo>
                    <a:pt x="835" y="519"/>
                    <a:pt x="836" y="510"/>
                    <a:pt x="832" y="509"/>
                  </a:cubicBezTo>
                  <a:cubicBezTo>
                    <a:pt x="831" y="510"/>
                    <a:pt x="831" y="510"/>
                    <a:pt x="830" y="510"/>
                  </a:cubicBezTo>
                  <a:close/>
                  <a:moveTo>
                    <a:pt x="892" y="511"/>
                  </a:moveTo>
                  <a:cubicBezTo>
                    <a:pt x="895" y="513"/>
                    <a:pt x="895" y="518"/>
                    <a:pt x="899" y="515"/>
                  </a:cubicBezTo>
                  <a:cubicBezTo>
                    <a:pt x="900" y="511"/>
                    <a:pt x="893" y="507"/>
                    <a:pt x="892" y="511"/>
                  </a:cubicBezTo>
                  <a:close/>
                  <a:moveTo>
                    <a:pt x="922" y="511"/>
                  </a:moveTo>
                  <a:cubicBezTo>
                    <a:pt x="922" y="512"/>
                    <a:pt x="920" y="513"/>
                    <a:pt x="921" y="515"/>
                  </a:cubicBezTo>
                  <a:cubicBezTo>
                    <a:pt x="922" y="516"/>
                    <a:pt x="925" y="516"/>
                    <a:pt x="927" y="515"/>
                  </a:cubicBezTo>
                  <a:cubicBezTo>
                    <a:pt x="926" y="512"/>
                    <a:pt x="925" y="510"/>
                    <a:pt x="922" y="511"/>
                  </a:cubicBezTo>
                  <a:close/>
                  <a:moveTo>
                    <a:pt x="915" y="515"/>
                  </a:moveTo>
                  <a:cubicBezTo>
                    <a:pt x="912" y="514"/>
                    <a:pt x="911" y="515"/>
                    <a:pt x="911" y="518"/>
                  </a:cubicBezTo>
                  <a:cubicBezTo>
                    <a:pt x="915" y="518"/>
                    <a:pt x="915" y="518"/>
                    <a:pt x="915" y="518"/>
                  </a:cubicBezTo>
                  <a:lnTo>
                    <a:pt x="915" y="515"/>
                  </a:lnTo>
                  <a:close/>
                  <a:moveTo>
                    <a:pt x="890" y="517"/>
                  </a:moveTo>
                  <a:cubicBezTo>
                    <a:pt x="889" y="516"/>
                    <a:pt x="886" y="514"/>
                    <a:pt x="884" y="516"/>
                  </a:cubicBezTo>
                  <a:cubicBezTo>
                    <a:pt x="884" y="518"/>
                    <a:pt x="885" y="519"/>
                    <a:pt x="885" y="519"/>
                  </a:cubicBezTo>
                  <a:cubicBezTo>
                    <a:pt x="888" y="519"/>
                    <a:pt x="889" y="519"/>
                    <a:pt x="890" y="517"/>
                  </a:cubicBezTo>
                  <a:close/>
                  <a:moveTo>
                    <a:pt x="923" y="522"/>
                  </a:moveTo>
                  <a:cubicBezTo>
                    <a:pt x="925" y="522"/>
                    <a:pt x="927" y="522"/>
                    <a:pt x="927" y="519"/>
                  </a:cubicBezTo>
                  <a:cubicBezTo>
                    <a:pt x="924" y="519"/>
                    <a:pt x="923" y="520"/>
                    <a:pt x="923" y="522"/>
                  </a:cubicBezTo>
                  <a:close/>
                  <a:moveTo>
                    <a:pt x="908" y="527"/>
                  </a:moveTo>
                  <a:cubicBezTo>
                    <a:pt x="910" y="522"/>
                    <a:pt x="906" y="522"/>
                    <a:pt x="903" y="521"/>
                  </a:cubicBezTo>
                  <a:cubicBezTo>
                    <a:pt x="901" y="523"/>
                    <a:pt x="902" y="526"/>
                    <a:pt x="903" y="528"/>
                  </a:cubicBezTo>
                  <a:cubicBezTo>
                    <a:pt x="905" y="528"/>
                    <a:pt x="907" y="528"/>
                    <a:pt x="908" y="527"/>
                  </a:cubicBezTo>
                  <a:close/>
                  <a:moveTo>
                    <a:pt x="929" y="531"/>
                  </a:moveTo>
                  <a:cubicBezTo>
                    <a:pt x="933" y="531"/>
                    <a:pt x="936" y="529"/>
                    <a:pt x="936" y="524"/>
                  </a:cubicBezTo>
                  <a:cubicBezTo>
                    <a:pt x="931" y="524"/>
                    <a:pt x="928" y="525"/>
                    <a:pt x="929" y="531"/>
                  </a:cubicBezTo>
                  <a:close/>
                  <a:moveTo>
                    <a:pt x="916" y="534"/>
                  </a:moveTo>
                  <a:cubicBezTo>
                    <a:pt x="920" y="537"/>
                    <a:pt x="926" y="533"/>
                    <a:pt x="920" y="531"/>
                  </a:cubicBezTo>
                  <a:cubicBezTo>
                    <a:pt x="920" y="533"/>
                    <a:pt x="916" y="531"/>
                    <a:pt x="916" y="534"/>
                  </a:cubicBezTo>
                  <a:close/>
                  <a:moveTo>
                    <a:pt x="898" y="536"/>
                  </a:moveTo>
                  <a:cubicBezTo>
                    <a:pt x="898" y="535"/>
                    <a:pt x="898" y="535"/>
                    <a:pt x="899" y="535"/>
                  </a:cubicBezTo>
                  <a:cubicBezTo>
                    <a:pt x="899" y="533"/>
                    <a:pt x="899" y="533"/>
                    <a:pt x="899" y="533"/>
                  </a:cubicBezTo>
                  <a:cubicBezTo>
                    <a:pt x="898" y="533"/>
                    <a:pt x="898" y="533"/>
                    <a:pt x="898" y="532"/>
                  </a:cubicBezTo>
                  <a:cubicBezTo>
                    <a:pt x="896" y="532"/>
                    <a:pt x="896" y="532"/>
                    <a:pt x="896" y="532"/>
                  </a:cubicBezTo>
                  <a:cubicBezTo>
                    <a:pt x="896" y="532"/>
                    <a:pt x="896" y="533"/>
                    <a:pt x="895" y="533"/>
                  </a:cubicBezTo>
                  <a:cubicBezTo>
                    <a:pt x="895" y="535"/>
                    <a:pt x="895" y="535"/>
                    <a:pt x="895" y="535"/>
                  </a:cubicBezTo>
                  <a:cubicBezTo>
                    <a:pt x="896" y="535"/>
                    <a:pt x="896" y="535"/>
                    <a:pt x="896" y="536"/>
                  </a:cubicBezTo>
                  <a:lnTo>
                    <a:pt x="898" y="536"/>
                  </a:lnTo>
                  <a:close/>
                  <a:moveTo>
                    <a:pt x="948" y="535"/>
                  </a:moveTo>
                  <a:cubicBezTo>
                    <a:pt x="942" y="531"/>
                    <a:pt x="937" y="543"/>
                    <a:pt x="943" y="545"/>
                  </a:cubicBezTo>
                  <a:cubicBezTo>
                    <a:pt x="945" y="542"/>
                    <a:pt x="948" y="540"/>
                    <a:pt x="948" y="535"/>
                  </a:cubicBezTo>
                  <a:close/>
                  <a:moveTo>
                    <a:pt x="738" y="546"/>
                  </a:moveTo>
                  <a:cubicBezTo>
                    <a:pt x="742" y="530"/>
                    <a:pt x="721" y="544"/>
                    <a:pt x="738" y="546"/>
                  </a:cubicBezTo>
                  <a:close/>
                  <a:moveTo>
                    <a:pt x="871" y="540"/>
                  </a:moveTo>
                  <a:cubicBezTo>
                    <a:pt x="870" y="538"/>
                    <a:pt x="866" y="538"/>
                    <a:pt x="864" y="539"/>
                  </a:cubicBezTo>
                  <a:cubicBezTo>
                    <a:pt x="863" y="543"/>
                    <a:pt x="871" y="543"/>
                    <a:pt x="871" y="540"/>
                  </a:cubicBezTo>
                  <a:close/>
                  <a:moveTo>
                    <a:pt x="931" y="546"/>
                  </a:moveTo>
                  <a:cubicBezTo>
                    <a:pt x="931" y="549"/>
                    <a:pt x="928" y="555"/>
                    <a:pt x="933" y="555"/>
                  </a:cubicBezTo>
                  <a:cubicBezTo>
                    <a:pt x="937" y="554"/>
                    <a:pt x="935" y="546"/>
                    <a:pt x="931" y="546"/>
                  </a:cubicBezTo>
                  <a:close/>
                  <a:moveTo>
                    <a:pt x="1040" y="559"/>
                  </a:moveTo>
                  <a:cubicBezTo>
                    <a:pt x="1041" y="555"/>
                    <a:pt x="1041" y="550"/>
                    <a:pt x="1043" y="546"/>
                  </a:cubicBezTo>
                  <a:cubicBezTo>
                    <a:pt x="1033" y="551"/>
                    <a:pt x="1019" y="551"/>
                    <a:pt x="1011" y="557"/>
                  </a:cubicBezTo>
                  <a:cubicBezTo>
                    <a:pt x="1017" y="570"/>
                    <a:pt x="1029" y="563"/>
                    <a:pt x="1040" y="559"/>
                  </a:cubicBezTo>
                  <a:close/>
                  <a:moveTo>
                    <a:pt x="879" y="557"/>
                  </a:moveTo>
                  <a:cubicBezTo>
                    <a:pt x="888" y="556"/>
                    <a:pt x="895" y="564"/>
                    <a:pt x="901" y="564"/>
                  </a:cubicBezTo>
                  <a:cubicBezTo>
                    <a:pt x="907" y="565"/>
                    <a:pt x="915" y="562"/>
                    <a:pt x="921" y="560"/>
                  </a:cubicBezTo>
                  <a:cubicBezTo>
                    <a:pt x="921" y="557"/>
                    <a:pt x="921" y="557"/>
                    <a:pt x="921" y="557"/>
                  </a:cubicBezTo>
                  <a:cubicBezTo>
                    <a:pt x="909" y="556"/>
                    <a:pt x="890" y="552"/>
                    <a:pt x="880" y="550"/>
                  </a:cubicBezTo>
                  <a:cubicBezTo>
                    <a:pt x="877" y="551"/>
                    <a:pt x="878" y="554"/>
                    <a:pt x="879" y="557"/>
                  </a:cubicBezTo>
                  <a:close/>
                  <a:moveTo>
                    <a:pt x="1674" y="879"/>
                  </a:moveTo>
                  <a:cubicBezTo>
                    <a:pt x="1683" y="865"/>
                    <a:pt x="1681" y="833"/>
                    <a:pt x="1670" y="822"/>
                  </a:cubicBezTo>
                  <a:cubicBezTo>
                    <a:pt x="1671" y="839"/>
                    <a:pt x="1667" y="864"/>
                    <a:pt x="1674" y="879"/>
                  </a:cubicBezTo>
                  <a:close/>
                  <a:moveTo>
                    <a:pt x="1346" y="1324"/>
                  </a:moveTo>
                  <a:cubicBezTo>
                    <a:pt x="1340" y="1316"/>
                    <a:pt x="1334" y="1319"/>
                    <a:pt x="1330" y="1326"/>
                  </a:cubicBezTo>
                  <a:cubicBezTo>
                    <a:pt x="1326" y="1332"/>
                    <a:pt x="1326" y="1337"/>
                    <a:pt x="1319" y="1342"/>
                  </a:cubicBezTo>
                  <a:cubicBezTo>
                    <a:pt x="1316" y="1344"/>
                    <a:pt x="1314" y="1344"/>
                    <a:pt x="1311" y="1347"/>
                  </a:cubicBezTo>
                  <a:cubicBezTo>
                    <a:pt x="1310" y="1350"/>
                    <a:pt x="1310" y="1355"/>
                    <a:pt x="1307" y="1357"/>
                  </a:cubicBezTo>
                  <a:cubicBezTo>
                    <a:pt x="1299" y="1352"/>
                    <a:pt x="1299" y="1365"/>
                    <a:pt x="1294" y="1369"/>
                  </a:cubicBezTo>
                  <a:cubicBezTo>
                    <a:pt x="1293" y="1369"/>
                    <a:pt x="1294" y="1366"/>
                    <a:pt x="1290" y="1367"/>
                  </a:cubicBezTo>
                  <a:cubicBezTo>
                    <a:pt x="1290" y="1370"/>
                    <a:pt x="1289" y="1373"/>
                    <a:pt x="1288" y="1375"/>
                  </a:cubicBezTo>
                  <a:cubicBezTo>
                    <a:pt x="1274" y="1380"/>
                    <a:pt x="1261" y="1387"/>
                    <a:pt x="1246" y="1392"/>
                  </a:cubicBezTo>
                  <a:cubicBezTo>
                    <a:pt x="1245" y="1399"/>
                    <a:pt x="1239" y="1403"/>
                    <a:pt x="1234" y="1406"/>
                  </a:cubicBezTo>
                  <a:cubicBezTo>
                    <a:pt x="1229" y="1419"/>
                    <a:pt x="1234" y="1431"/>
                    <a:pt x="1228" y="1440"/>
                  </a:cubicBezTo>
                  <a:cubicBezTo>
                    <a:pt x="1222" y="1449"/>
                    <a:pt x="1206" y="1451"/>
                    <a:pt x="1200" y="1461"/>
                  </a:cubicBezTo>
                  <a:cubicBezTo>
                    <a:pt x="1196" y="1468"/>
                    <a:pt x="1195" y="1479"/>
                    <a:pt x="1200" y="1486"/>
                  </a:cubicBezTo>
                  <a:cubicBezTo>
                    <a:pt x="1199" y="1488"/>
                    <a:pt x="1197" y="1489"/>
                    <a:pt x="1196" y="1492"/>
                  </a:cubicBezTo>
                  <a:cubicBezTo>
                    <a:pt x="1210" y="1500"/>
                    <a:pt x="1225" y="1491"/>
                    <a:pt x="1237" y="1484"/>
                  </a:cubicBezTo>
                  <a:cubicBezTo>
                    <a:pt x="1249" y="1477"/>
                    <a:pt x="1252" y="1470"/>
                    <a:pt x="1258" y="1461"/>
                  </a:cubicBezTo>
                  <a:cubicBezTo>
                    <a:pt x="1266" y="1449"/>
                    <a:pt x="1279" y="1438"/>
                    <a:pt x="1290" y="1426"/>
                  </a:cubicBezTo>
                  <a:cubicBezTo>
                    <a:pt x="1303" y="1412"/>
                    <a:pt x="1321" y="1396"/>
                    <a:pt x="1320" y="1379"/>
                  </a:cubicBezTo>
                  <a:cubicBezTo>
                    <a:pt x="1329" y="1372"/>
                    <a:pt x="1331" y="1358"/>
                    <a:pt x="1346" y="1357"/>
                  </a:cubicBezTo>
                  <a:cubicBezTo>
                    <a:pt x="1347" y="1353"/>
                    <a:pt x="1345" y="1350"/>
                    <a:pt x="1343" y="1348"/>
                  </a:cubicBezTo>
                  <a:cubicBezTo>
                    <a:pt x="1345" y="1344"/>
                    <a:pt x="1348" y="1342"/>
                    <a:pt x="1349" y="1337"/>
                  </a:cubicBezTo>
                  <a:cubicBezTo>
                    <a:pt x="1346" y="1333"/>
                    <a:pt x="1345" y="1330"/>
                    <a:pt x="1346" y="1324"/>
                  </a:cubicBezTo>
                  <a:close/>
                  <a:moveTo>
                    <a:pt x="543" y="30"/>
                  </a:moveTo>
                  <a:cubicBezTo>
                    <a:pt x="549" y="31"/>
                    <a:pt x="558" y="29"/>
                    <a:pt x="561" y="24"/>
                  </a:cubicBezTo>
                  <a:cubicBezTo>
                    <a:pt x="559" y="23"/>
                    <a:pt x="555" y="25"/>
                    <a:pt x="555" y="23"/>
                  </a:cubicBezTo>
                  <a:cubicBezTo>
                    <a:pt x="557" y="20"/>
                    <a:pt x="562" y="20"/>
                    <a:pt x="565" y="18"/>
                  </a:cubicBezTo>
                  <a:cubicBezTo>
                    <a:pt x="566" y="22"/>
                    <a:pt x="567" y="23"/>
                    <a:pt x="567" y="25"/>
                  </a:cubicBezTo>
                  <a:cubicBezTo>
                    <a:pt x="591" y="20"/>
                    <a:pt x="609" y="13"/>
                    <a:pt x="635" y="14"/>
                  </a:cubicBezTo>
                  <a:cubicBezTo>
                    <a:pt x="628" y="14"/>
                    <a:pt x="628" y="14"/>
                    <a:pt x="628" y="14"/>
                  </a:cubicBezTo>
                  <a:cubicBezTo>
                    <a:pt x="619" y="24"/>
                    <a:pt x="601" y="16"/>
                    <a:pt x="593" y="22"/>
                  </a:cubicBezTo>
                  <a:cubicBezTo>
                    <a:pt x="592" y="24"/>
                    <a:pt x="595" y="25"/>
                    <a:pt x="593" y="26"/>
                  </a:cubicBezTo>
                  <a:cubicBezTo>
                    <a:pt x="591" y="26"/>
                    <a:pt x="590" y="24"/>
                    <a:pt x="589" y="23"/>
                  </a:cubicBezTo>
                  <a:cubicBezTo>
                    <a:pt x="584" y="25"/>
                    <a:pt x="579" y="26"/>
                    <a:pt x="576" y="31"/>
                  </a:cubicBezTo>
                  <a:cubicBezTo>
                    <a:pt x="580" y="32"/>
                    <a:pt x="584" y="29"/>
                    <a:pt x="586" y="34"/>
                  </a:cubicBezTo>
                  <a:cubicBezTo>
                    <a:pt x="573" y="46"/>
                    <a:pt x="553" y="51"/>
                    <a:pt x="537" y="59"/>
                  </a:cubicBezTo>
                  <a:cubicBezTo>
                    <a:pt x="541" y="61"/>
                    <a:pt x="545" y="57"/>
                    <a:pt x="546" y="59"/>
                  </a:cubicBezTo>
                  <a:cubicBezTo>
                    <a:pt x="542" y="61"/>
                    <a:pt x="540" y="65"/>
                    <a:pt x="534" y="66"/>
                  </a:cubicBezTo>
                  <a:cubicBezTo>
                    <a:pt x="534" y="62"/>
                    <a:pt x="534" y="62"/>
                    <a:pt x="534" y="62"/>
                  </a:cubicBezTo>
                  <a:cubicBezTo>
                    <a:pt x="528" y="61"/>
                    <a:pt x="525" y="67"/>
                    <a:pt x="527" y="71"/>
                  </a:cubicBezTo>
                  <a:cubicBezTo>
                    <a:pt x="521" y="74"/>
                    <a:pt x="515" y="77"/>
                    <a:pt x="508" y="79"/>
                  </a:cubicBezTo>
                  <a:cubicBezTo>
                    <a:pt x="508" y="77"/>
                    <a:pt x="510" y="77"/>
                    <a:pt x="507" y="77"/>
                  </a:cubicBezTo>
                  <a:cubicBezTo>
                    <a:pt x="503" y="77"/>
                    <a:pt x="503" y="80"/>
                    <a:pt x="499" y="81"/>
                  </a:cubicBezTo>
                  <a:cubicBezTo>
                    <a:pt x="479" y="84"/>
                    <a:pt x="469" y="99"/>
                    <a:pt x="452" y="107"/>
                  </a:cubicBezTo>
                  <a:cubicBezTo>
                    <a:pt x="456" y="107"/>
                    <a:pt x="458" y="102"/>
                    <a:pt x="461" y="106"/>
                  </a:cubicBezTo>
                  <a:cubicBezTo>
                    <a:pt x="441" y="111"/>
                    <a:pt x="429" y="123"/>
                    <a:pt x="419" y="138"/>
                  </a:cubicBezTo>
                  <a:cubicBezTo>
                    <a:pt x="422" y="140"/>
                    <a:pt x="423" y="138"/>
                    <a:pt x="426" y="137"/>
                  </a:cubicBezTo>
                  <a:cubicBezTo>
                    <a:pt x="423" y="141"/>
                    <a:pt x="417" y="144"/>
                    <a:pt x="418" y="149"/>
                  </a:cubicBezTo>
                  <a:cubicBezTo>
                    <a:pt x="438" y="144"/>
                    <a:pt x="451" y="129"/>
                    <a:pt x="469" y="123"/>
                  </a:cubicBezTo>
                  <a:cubicBezTo>
                    <a:pt x="476" y="120"/>
                    <a:pt x="483" y="118"/>
                    <a:pt x="490" y="114"/>
                  </a:cubicBezTo>
                  <a:cubicBezTo>
                    <a:pt x="490" y="112"/>
                    <a:pt x="492" y="111"/>
                    <a:pt x="494" y="110"/>
                  </a:cubicBezTo>
                  <a:cubicBezTo>
                    <a:pt x="515" y="109"/>
                    <a:pt x="539" y="103"/>
                    <a:pt x="564" y="92"/>
                  </a:cubicBezTo>
                  <a:cubicBezTo>
                    <a:pt x="562" y="94"/>
                    <a:pt x="564" y="93"/>
                    <a:pt x="565" y="95"/>
                  </a:cubicBezTo>
                  <a:cubicBezTo>
                    <a:pt x="585" y="94"/>
                    <a:pt x="601" y="89"/>
                    <a:pt x="619" y="85"/>
                  </a:cubicBezTo>
                  <a:cubicBezTo>
                    <a:pt x="618" y="82"/>
                    <a:pt x="614" y="82"/>
                    <a:pt x="612" y="80"/>
                  </a:cubicBezTo>
                  <a:cubicBezTo>
                    <a:pt x="616" y="79"/>
                    <a:pt x="616" y="74"/>
                    <a:pt x="622" y="75"/>
                  </a:cubicBezTo>
                  <a:cubicBezTo>
                    <a:pt x="622" y="77"/>
                    <a:pt x="619" y="77"/>
                    <a:pt x="618" y="80"/>
                  </a:cubicBezTo>
                  <a:cubicBezTo>
                    <a:pt x="627" y="89"/>
                    <a:pt x="641" y="68"/>
                    <a:pt x="631" y="63"/>
                  </a:cubicBezTo>
                  <a:cubicBezTo>
                    <a:pt x="634" y="62"/>
                    <a:pt x="637" y="64"/>
                    <a:pt x="641" y="62"/>
                  </a:cubicBezTo>
                  <a:cubicBezTo>
                    <a:pt x="643" y="63"/>
                    <a:pt x="642" y="67"/>
                    <a:pt x="645" y="67"/>
                  </a:cubicBezTo>
                  <a:cubicBezTo>
                    <a:pt x="648" y="62"/>
                    <a:pt x="652" y="64"/>
                    <a:pt x="659" y="63"/>
                  </a:cubicBezTo>
                  <a:cubicBezTo>
                    <a:pt x="660" y="56"/>
                    <a:pt x="669" y="62"/>
                    <a:pt x="672" y="57"/>
                  </a:cubicBezTo>
                  <a:cubicBezTo>
                    <a:pt x="671" y="56"/>
                    <a:pt x="669" y="56"/>
                    <a:pt x="669" y="54"/>
                  </a:cubicBezTo>
                  <a:cubicBezTo>
                    <a:pt x="672" y="51"/>
                    <a:pt x="673" y="53"/>
                    <a:pt x="676" y="54"/>
                  </a:cubicBezTo>
                  <a:cubicBezTo>
                    <a:pt x="678" y="52"/>
                    <a:pt x="679" y="51"/>
                    <a:pt x="681" y="50"/>
                  </a:cubicBezTo>
                  <a:cubicBezTo>
                    <a:pt x="682" y="46"/>
                    <a:pt x="678" y="47"/>
                    <a:pt x="679" y="44"/>
                  </a:cubicBezTo>
                  <a:cubicBezTo>
                    <a:pt x="687" y="44"/>
                    <a:pt x="691" y="46"/>
                    <a:pt x="696" y="43"/>
                  </a:cubicBezTo>
                  <a:cubicBezTo>
                    <a:pt x="698" y="40"/>
                    <a:pt x="693" y="43"/>
                    <a:pt x="693" y="40"/>
                  </a:cubicBezTo>
                  <a:cubicBezTo>
                    <a:pt x="704" y="32"/>
                    <a:pt x="724" y="28"/>
                    <a:pt x="740" y="25"/>
                  </a:cubicBezTo>
                  <a:cubicBezTo>
                    <a:pt x="736" y="19"/>
                    <a:pt x="724" y="24"/>
                    <a:pt x="718" y="23"/>
                  </a:cubicBezTo>
                  <a:cubicBezTo>
                    <a:pt x="718" y="19"/>
                    <a:pt x="724" y="21"/>
                    <a:pt x="725" y="18"/>
                  </a:cubicBezTo>
                  <a:cubicBezTo>
                    <a:pt x="713" y="13"/>
                    <a:pt x="688" y="10"/>
                    <a:pt x="674" y="16"/>
                  </a:cubicBezTo>
                  <a:cubicBezTo>
                    <a:pt x="674" y="13"/>
                    <a:pt x="674" y="13"/>
                    <a:pt x="674" y="13"/>
                  </a:cubicBezTo>
                  <a:cubicBezTo>
                    <a:pt x="666" y="16"/>
                    <a:pt x="660" y="11"/>
                    <a:pt x="653" y="12"/>
                  </a:cubicBezTo>
                  <a:cubicBezTo>
                    <a:pt x="653" y="10"/>
                    <a:pt x="655" y="10"/>
                    <a:pt x="656" y="9"/>
                  </a:cubicBezTo>
                  <a:cubicBezTo>
                    <a:pt x="645" y="5"/>
                    <a:pt x="629" y="0"/>
                    <a:pt x="616" y="7"/>
                  </a:cubicBezTo>
                  <a:cubicBezTo>
                    <a:pt x="617" y="7"/>
                    <a:pt x="619" y="6"/>
                    <a:pt x="619" y="8"/>
                  </a:cubicBezTo>
                  <a:cubicBezTo>
                    <a:pt x="613" y="8"/>
                    <a:pt x="615" y="9"/>
                    <a:pt x="611" y="11"/>
                  </a:cubicBezTo>
                  <a:cubicBezTo>
                    <a:pt x="608" y="7"/>
                    <a:pt x="615" y="6"/>
                    <a:pt x="618" y="4"/>
                  </a:cubicBezTo>
                  <a:cubicBezTo>
                    <a:pt x="604" y="5"/>
                    <a:pt x="594" y="9"/>
                    <a:pt x="584" y="13"/>
                  </a:cubicBezTo>
                  <a:cubicBezTo>
                    <a:pt x="585" y="14"/>
                    <a:pt x="585" y="15"/>
                    <a:pt x="585" y="16"/>
                  </a:cubicBezTo>
                  <a:cubicBezTo>
                    <a:pt x="582" y="18"/>
                    <a:pt x="575" y="13"/>
                    <a:pt x="576" y="17"/>
                  </a:cubicBezTo>
                  <a:cubicBezTo>
                    <a:pt x="572" y="17"/>
                    <a:pt x="570" y="19"/>
                    <a:pt x="566" y="18"/>
                  </a:cubicBezTo>
                  <a:cubicBezTo>
                    <a:pt x="566" y="16"/>
                    <a:pt x="570" y="16"/>
                    <a:pt x="570" y="14"/>
                  </a:cubicBezTo>
                  <a:cubicBezTo>
                    <a:pt x="563" y="14"/>
                    <a:pt x="559" y="22"/>
                    <a:pt x="553" y="20"/>
                  </a:cubicBezTo>
                  <a:cubicBezTo>
                    <a:pt x="554" y="20"/>
                    <a:pt x="554" y="19"/>
                    <a:pt x="553" y="18"/>
                  </a:cubicBezTo>
                  <a:cubicBezTo>
                    <a:pt x="558" y="18"/>
                    <a:pt x="560" y="16"/>
                    <a:pt x="565" y="15"/>
                  </a:cubicBezTo>
                  <a:cubicBezTo>
                    <a:pt x="561" y="11"/>
                    <a:pt x="571" y="11"/>
                    <a:pt x="570" y="8"/>
                  </a:cubicBezTo>
                  <a:cubicBezTo>
                    <a:pt x="563" y="10"/>
                    <a:pt x="556" y="12"/>
                    <a:pt x="550" y="15"/>
                  </a:cubicBezTo>
                  <a:cubicBezTo>
                    <a:pt x="553" y="17"/>
                    <a:pt x="554" y="14"/>
                    <a:pt x="556" y="16"/>
                  </a:cubicBezTo>
                  <a:cubicBezTo>
                    <a:pt x="552" y="17"/>
                    <a:pt x="550" y="19"/>
                    <a:pt x="550" y="20"/>
                  </a:cubicBezTo>
                  <a:cubicBezTo>
                    <a:pt x="547" y="18"/>
                    <a:pt x="548" y="22"/>
                    <a:pt x="545" y="23"/>
                  </a:cubicBezTo>
                  <a:cubicBezTo>
                    <a:pt x="549" y="23"/>
                    <a:pt x="541" y="26"/>
                    <a:pt x="543" y="30"/>
                  </a:cubicBezTo>
                  <a:close/>
                  <a:moveTo>
                    <a:pt x="595" y="5"/>
                  </a:moveTo>
                  <a:cubicBezTo>
                    <a:pt x="588" y="5"/>
                    <a:pt x="580" y="11"/>
                    <a:pt x="577" y="13"/>
                  </a:cubicBezTo>
                  <a:cubicBezTo>
                    <a:pt x="580" y="13"/>
                    <a:pt x="582" y="12"/>
                    <a:pt x="586" y="11"/>
                  </a:cubicBezTo>
                  <a:cubicBezTo>
                    <a:pt x="585" y="7"/>
                    <a:pt x="592" y="9"/>
                    <a:pt x="595" y="5"/>
                  </a:cubicBezTo>
                  <a:close/>
                  <a:moveTo>
                    <a:pt x="397" y="110"/>
                  </a:moveTo>
                  <a:cubicBezTo>
                    <a:pt x="404" y="109"/>
                    <a:pt x="408" y="99"/>
                    <a:pt x="414" y="99"/>
                  </a:cubicBezTo>
                  <a:cubicBezTo>
                    <a:pt x="414" y="102"/>
                    <a:pt x="410" y="102"/>
                    <a:pt x="409" y="105"/>
                  </a:cubicBezTo>
                  <a:cubicBezTo>
                    <a:pt x="428" y="100"/>
                    <a:pt x="438" y="84"/>
                    <a:pt x="454" y="80"/>
                  </a:cubicBezTo>
                  <a:cubicBezTo>
                    <a:pt x="451" y="85"/>
                    <a:pt x="443" y="87"/>
                    <a:pt x="439" y="92"/>
                  </a:cubicBezTo>
                  <a:cubicBezTo>
                    <a:pt x="448" y="87"/>
                    <a:pt x="457" y="87"/>
                    <a:pt x="467" y="82"/>
                  </a:cubicBezTo>
                  <a:cubicBezTo>
                    <a:pt x="467" y="78"/>
                    <a:pt x="467" y="78"/>
                    <a:pt x="467" y="78"/>
                  </a:cubicBezTo>
                  <a:cubicBezTo>
                    <a:pt x="469" y="76"/>
                    <a:pt x="472" y="75"/>
                    <a:pt x="474" y="74"/>
                  </a:cubicBezTo>
                  <a:cubicBezTo>
                    <a:pt x="478" y="62"/>
                    <a:pt x="492" y="66"/>
                    <a:pt x="499" y="59"/>
                  </a:cubicBezTo>
                  <a:cubicBezTo>
                    <a:pt x="499" y="58"/>
                    <a:pt x="498" y="59"/>
                    <a:pt x="498" y="58"/>
                  </a:cubicBezTo>
                  <a:cubicBezTo>
                    <a:pt x="504" y="58"/>
                    <a:pt x="509" y="55"/>
                    <a:pt x="507" y="51"/>
                  </a:cubicBezTo>
                  <a:cubicBezTo>
                    <a:pt x="510" y="52"/>
                    <a:pt x="517" y="49"/>
                    <a:pt x="513" y="46"/>
                  </a:cubicBezTo>
                  <a:cubicBezTo>
                    <a:pt x="518" y="44"/>
                    <a:pt x="525" y="44"/>
                    <a:pt x="526" y="38"/>
                  </a:cubicBezTo>
                  <a:cubicBezTo>
                    <a:pt x="530" y="40"/>
                    <a:pt x="536" y="38"/>
                    <a:pt x="536" y="34"/>
                  </a:cubicBezTo>
                  <a:cubicBezTo>
                    <a:pt x="532" y="32"/>
                    <a:pt x="532" y="33"/>
                    <a:pt x="535" y="30"/>
                  </a:cubicBezTo>
                  <a:cubicBezTo>
                    <a:pt x="505" y="33"/>
                    <a:pt x="487" y="53"/>
                    <a:pt x="461" y="57"/>
                  </a:cubicBezTo>
                  <a:cubicBezTo>
                    <a:pt x="484" y="51"/>
                    <a:pt x="499" y="35"/>
                    <a:pt x="520" y="31"/>
                  </a:cubicBezTo>
                  <a:cubicBezTo>
                    <a:pt x="523" y="30"/>
                    <a:pt x="536" y="31"/>
                    <a:pt x="540" y="24"/>
                  </a:cubicBezTo>
                  <a:cubicBezTo>
                    <a:pt x="538" y="23"/>
                    <a:pt x="537" y="27"/>
                    <a:pt x="536" y="24"/>
                  </a:cubicBezTo>
                  <a:cubicBezTo>
                    <a:pt x="538" y="24"/>
                    <a:pt x="540" y="24"/>
                    <a:pt x="540" y="21"/>
                  </a:cubicBezTo>
                  <a:cubicBezTo>
                    <a:pt x="536" y="21"/>
                    <a:pt x="537" y="21"/>
                    <a:pt x="531" y="21"/>
                  </a:cubicBezTo>
                  <a:cubicBezTo>
                    <a:pt x="531" y="23"/>
                    <a:pt x="531" y="23"/>
                    <a:pt x="530" y="24"/>
                  </a:cubicBezTo>
                  <a:cubicBezTo>
                    <a:pt x="520" y="31"/>
                    <a:pt x="502" y="35"/>
                    <a:pt x="492" y="39"/>
                  </a:cubicBezTo>
                  <a:cubicBezTo>
                    <a:pt x="509" y="31"/>
                    <a:pt x="495" y="38"/>
                    <a:pt x="485" y="41"/>
                  </a:cubicBezTo>
                  <a:cubicBezTo>
                    <a:pt x="483" y="43"/>
                    <a:pt x="484" y="44"/>
                    <a:pt x="483" y="45"/>
                  </a:cubicBezTo>
                  <a:cubicBezTo>
                    <a:pt x="481" y="45"/>
                    <a:pt x="479" y="45"/>
                    <a:pt x="478" y="47"/>
                  </a:cubicBezTo>
                  <a:cubicBezTo>
                    <a:pt x="459" y="52"/>
                    <a:pt x="439" y="65"/>
                    <a:pt x="422" y="75"/>
                  </a:cubicBezTo>
                  <a:cubicBezTo>
                    <a:pt x="423" y="75"/>
                    <a:pt x="424" y="75"/>
                    <a:pt x="425" y="76"/>
                  </a:cubicBezTo>
                  <a:cubicBezTo>
                    <a:pt x="421" y="77"/>
                    <a:pt x="420" y="77"/>
                    <a:pt x="420" y="75"/>
                  </a:cubicBezTo>
                  <a:cubicBezTo>
                    <a:pt x="422" y="78"/>
                    <a:pt x="410" y="83"/>
                    <a:pt x="412" y="83"/>
                  </a:cubicBezTo>
                  <a:cubicBezTo>
                    <a:pt x="414" y="83"/>
                    <a:pt x="415" y="81"/>
                    <a:pt x="415" y="83"/>
                  </a:cubicBezTo>
                  <a:cubicBezTo>
                    <a:pt x="413" y="84"/>
                    <a:pt x="411" y="85"/>
                    <a:pt x="409" y="87"/>
                  </a:cubicBezTo>
                  <a:cubicBezTo>
                    <a:pt x="411" y="87"/>
                    <a:pt x="411" y="89"/>
                    <a:pt x="412" y="89"/>
                  </a:cubicBezTo>
                  <a:cubicBezTo>
                    <a:pt x="411" y="83"/>
                    <a:pt x="438" y="72"/>
                    <a:pt x="445" y="66"/>
                  </a:cubicBezTo>
                  <a:cubicBezTo>
                    <a:pt x="445" y="67"/>
                    <a:pt x="445" y="68"/>
                    <a:pt x="446" y="68"/>
                  </a:cubicBezTo>
                  <a:cubicBezTo>
                    <a:pt x="461" y="62"/>
                    <a:pt x="476" y="54"/>
                    <a:pt x="492" y="49"/>
                  </a:cubicBezTo>
                  <a:cubicBezTo>
                    <a:pt x="489" y="52"/>
                    <a:pt x="491" y="51"/>
                    <a:pt x="493" y="52"/>
                  </a:cubicBezTo>
                  <a:cubicBezTo>
                    <a:pt x="489" y="56"/>
                    <a:pt x="481" y="56"/>
                    <a:pt x="481" y="57"/>
                  </a:cubicBezTo>
                  <a:cubicBezTo>
                    <a:pt x="481" y="60"/>
                    <a:pt x="484" y="54"/>
                    <a:pt x="484" y="58"/>
                  </a:cubicBezTo>
                  <a:cubicBezTo>
                    <a:pt x="474" y="60"/>
                    <a:pt x="475" y="66"/>
                    <a:pt x="467" y="64"/>
                  </a:cubicBezTo>
                  <a:cubicBezTo>
                    <a:pt x="468" y="64"/>
                    <a:pt x="469" y="64"/>
                    <a:pt x="470" y="62"/>
                  </a:cubicBezTo>
                  <a:cubicBezTo>
                    <a:pt x="465" y="63"/>
                    <a:pt x="461" y="63"/>
                    <a:pt x="459" y="67"/>
                  </a:cubicBezTo>
                  <a:cubicBezTo>
                    <a:pt x="462" y="67"/>
                    <a:pt x="466" y="64"/>
                    <a:pt x="468" y="67"/>
                  </a:cubicBezTo>
                  <a:cubicBezTo>
                    <a:pt x="457" y="71"/>
                    <a:pt x="446" y="75"/>
                    <a:pt x="436" y="80"/>
                  </a:cubicBezTo>
                  <a:cubicBezTo>
                    <a:pt x="435" y="79"/>
                    <a:pt x="435" y="79"/>
                    <a:pt x="435" y="78"/>
                  </a:cubicBezTo>
                  <a:cubicBezTo>
                    <a:pt x="430" y="79"/>
                    <a:pt x="424" y="81"/>
                    <a:pt x="421" y="84"/>
                  </a:cubicBezTo>
                  <a:cubicBezTo>
                    <a:pt x="424" y="85"/>
                    <a:pt x="425" y="84"/>
                    <a:pt x="426" y="85"/>
                  </a:cubicBezTo>
                  <a:cubicBezTo>
                    <a:pt x="420" y="91"/>
                    <a:pt x="401" y="99"/>
                    <a:pt x="403" y="103"/>
                  </a:cubicBezTo>
                  <a:cubicBezTo>
                    <a:pt x="399" y="103"/>
                    <a:pt x="400" y="108"/>
                    <a:pt x="397" y="110"/>
                  </a:cubicBezTo>
                  <a:close/>
                  <a:moveTo>
                    <a:pt x="1664" y="783"/>
                  </a:moveTo>
                  <a:cubicBezTo>
                    <a:pt x="1662" y="757"/>
                    <a:pt x="1654" y="739"/>
                    <a:pt x="1657" y="715"/>
                  </a:cubicBezTo>
                  <a:cubicBezTo>
                    <a:pt x="1657" y="713"/>
                    <a:pt x="1660" y="711"/>
                    <a:pt x="1660" y="709"/>
                  </a:cubicBezTo>
                  <a:cubicBezTo>
                    <a:pt x="1661" y="704"/>
                    <a:pt x="1658" y="695"/>
                    <a:pt x="1659" y="688"/>
                  </a:cubicBezTo>
                  <a:cubicBezTo>
                    <a:pt x="1663" y="662"/>
                    <a:pt x="1657" y="631"/>
                    <a:pt x="1654" y="604"/>
                  </a:cubicBezTo>
                  <a:cubicBezTo>
                    <a:pt x="1657" y="604"/>
                    <a:pt x="1656" y="608"/>
                    <a:pt x="1658" y="609"/>
                  </a:cubicBezTo>
                  <a:cubicBezTo>
                    <a:pt x="1657" y="596"/>
                    <a:pt x="1656" y="594"/>
                    <a:pt x="1660" y="586"/>
                  </a:cubicBezTo>
                  <a:cubicBezTo>
                    <a:pt x="1665" y="605"/>
                    <a:pt x="1677" y="623"/>
                    <a:pt x="1681" y="642"/>
                  </a:cubicBezTo>
                  <a:cubicBezTo>
                    <a:pt x="1653" y="494"/>
                    <a:pt x="1586" y="373"/>
                    <a:pt x="1504" y="271"/>
                  </a:cubicBezTo>
                  <a:cubicBezTo>
                    <a:pt x="1433" y="183"/>
                    <a:pt x="1339" y="108"/>
                    <a:pt x="1233" y="55"/>
                  </a:cubicBezTo>
                  <a:cubicBezTo>
                    <a:pt x="1211" y="44"/>
                    <a:pt x="1193" y="32"/>
                    <a:pt x="1170" y="30"/>
                  </a:cubicBezTo>
                  <a:cubicBezTo>
                    <a:pt x="1169" y="38"/>
                    <a:pt x="1191" y="35"/>
                    <a:pt x="1181" y="42"/>
                  </a:cubicBezTo>
                  <a:cubicBezTo>
                    <a:pt x="1185" y="42"/>
                    <a:pt x="1187" y="44"/>
                    <a:pt x="1190" y="46"/>
                  </a:cubicBezTo>
                  <a:cubicBezTo>
                    <a:pt x="1176" y="44"/>
                    <a:pt x="1163" y="34"/>
                    <a:pt x="1149" y="38"/>
                  </a:cubicBezTo>
                  <a:cubicBezTo>
                    <a:pt x="1153" y="40"/>
                    <a:pt x="1156" y="40"/>
                    <a:pt x="1159" y="42"/>
                  </a:cubicBezTo>
                  <a:cubicBezTo>
                    <a:pt x="1149" y="43"/>
                    <a:pt x="1137" y="42"/>
                    <a:pt x="1133" y="43"/>
                  </a:cubicBezTo>
                  <a:cubicBezTo>
                    <a:pt x="1134" y="43"/>
                    <a:pt x="1134" y="43"/>
                    <a:pt x="1134" y="44"/>
                  </a:cubicBezTo>
                  <a:cubicBezTo>
                    <a:pt x="1129" y="45"/>
                    <a:pt x="1128" y="38"/>
                    <a:pt x="1123" y="41"/>
                  </a:cubicBezTo>
                  <a:cubicBezTo>
                    <a:pt x="1128" y="43"/>
                    <a:pt x="1130" y="44"/>
                    <a:pt x="1134" y="48"/>
                  </a:cubicBezTo>
                  <a:cubicBezTo>
                    <a:pt x="1134" y="49"/>
                    <a:pt x="1133" y="50"/>
                    <a:pt x="1132" y="51"/>
                  </a:cubicBezTo>
                  <a:cubicBezTo>
                    <a:pt x="1122" y="41"/>
                    <a:pt x="1110" y="28"/>
                    <a:pt x="1092" y="32"/>
                  </a:cubicBezTo>
                  <a:cubicBezTo>
                    <a:pt x="1084" y="33"/>
                    <a:pt x="1075" y="30"/>
                    <a:pt x="1069" y="33"/>
                  </a:cubicBezTo>
                  <a:cubicBezTo>
                    <a:pt x="1071" y="34"/>
                    <a:pt x="1075" y="34"/>
                    <a:pt x="1077" y="36"/>
                  </a:cubicBezTo>
                  <a:cubicBezTo>
                    <a:pt x="1073" y="36"/>
                    <a:pt x="1080" y="39"/>
                    <a:pt x="1076" y="41"/>
                  </a:cubicBezTo>
                  <a:cubicBezTo>
                    <a:pt x="1073" y="41"/>
                    <a:pt x="1073" y="39"/>
                    <a:pt x="1069" y="39"/>
                  </a:cubicBezTo>
                  <a:cubicBezTo>
                    <a:pt x="1069" y="44"/>
                    <a:pt x="1063" y="43"/>
                    <a:pt x="1064" y="47"/>
                  </a:cubicBezTo>
                  <a:cubicBezTo>
                    <a:pt x="1065" y="53"/>
                    <a:pt x="1072" y="50"/>
                    <a:pt x="1074" y="57"/>
                  </a:cubicBezTo>
                  <a:cubicBezTo>
                    <a:pt x="1068" y="57"/>
                    <a:pt x="1065" y="56"/>
                    <a:pt x="1062" y="59"/>
                  </a:cubicBezTo>
                  <a:cubicBezTo>
                    <a:pt x="1067" y="66"/>
                    <a:pt x="1081" y="64"/>
                    <a:pt x="1088" y="69"/>
                  </a:cubicBezTo>
                  <a:cubicBezTo>
                    <a:pt x="1080" y="69"/>
                    <a:pt x="1076" y="66"/>
                    <a:pt x="1068" y="66"/>
                  </a:cubicBezTo>
                  <a:cubicBezTo>
                    <a:pt x="1070" y="70"/>
                    <a:pt x="1066" y="68"/>
                    <a:pt x="1065" y="70"/>
                  </a:cubicBezTo>
                  <a:cubicBezTo>
                    <a:pt x="1066" y="72"/>
                    <a:pt x="1072" y="73"/>
                    <a:pt x="1070" y="74"/>
                  </a:cubicBezTo>
                  <a:cubicBezTo>
                    <a:pt x="1063" y="73"/>
                    <a:pt x="1059" y="64"/>
                    <a:pt x="1052" y="66"/>
                  </a:cubicBezTo>
                  <a:cubicBezTo>
                    <a:pt x="1056" y="67"/>
                    <a:pt x="1057" y="70"/>
                    <a:pt x="1058" y="74"/>
                  </a:cubicBezTo>
                  <a:cubicBezTo>
                    <a:pt x="1073" y="77"/>
                    <a:pt x="1082" y="94"/>
                    <a:pt x="1098" y="88"/>
                  </a:cubicBezTo>
                  <a:cubicBezTo>
                    <a:pt x="1098" y="91"/>
                    <a:pt x="1095" y="90"/>
                    <a:pt x="1096" y="93"/>
                  </a:cubicBezTo>
                  <a:cubicBezTo>
                    <a:pt x="1104" y="97"/>
                    <a:pt x="1113" y="103"/>
                    <a:pt x="1113" y="112"/>
                  </a:cubicBezTo>
                  <a:cubicBezTo>
                    <a:pt x="1108" y="111"/>
                    <a:pt x="1100" y="114"/>
                    <a:pt x="1098" y="110"/>
                  </a:cubicBezTo>
                  <a:cubicBezTo>
                    <a:pt x="1101" y="110"/>
                    <a:pt x="1103" y="108"/>
                    <a:pt x="1105" y="107"/>
                  </a:cubicBezTo>
                  <a:cubicBezTo>
                    <a:pt x="1101" y="101"/>
                    <a:pt x="1099" y="93"/>
                    <a:pt x="1087" y="94"/>
                  </a:cubicBezTo>
                  <a:cubicBezTo>
                    <a:pt x="1083" y="92"/>
                    <a:pt x="1081" y="89"/>
                    <a:pt x="1077" y="86"/>
                  </a:cubicBezTo>
                  <a:cubicBezTo>
                    <a:pt x="1071" y="83"/>
                    <a:pt x="1063" y="81"/>
                    <a:pt x="1057" y="77"/>
                  </a:cubicBezTo>
                  <a:cubicBezTo>
                    <a:pt x="1050" y="72"/>
                    <a:pt x="1045" y="64"/>
                    <a:pt x="1031" y="66"/>
                  </a:cubicBezTo>
                  <a:cubicBezTo>
                    <a:pt x="1031" y="71"/>
                    <a:pt x="1040" y="73"/>
                    <a:pt x="1038" y="81"/>
                  </a:cubicBezTo>
                  <a:cubicBezTo>
                    <a:pt x="1046" y="82"/>
                    <a:pt x="1050" y="87"/>
                    <a:pt x="1055" y="91"/>
                  </a:cubicBezTo>
                  <a:cubicBezTo>
                    <a:pt x="1061" y="91"/>
                    <a:pt x="1070" y="92"/>
                    <a:pt x="1073" y="98"/>
                  </a:cubicBezTo>
                  <a:cubicBezTo>
                    <a:pt x="1055" y="95"/>
                    <a:pt x="1045" y="90"/>
                    <a:pt x="1026" y="91"/>
                  </a:cubicBezTo>
                  <a:cubicBezTo>
                    <a:pt x="1025" y="96"/>
                    <a:pt x="1033" y="94"/>
                    <a:pt x="1033" y="99"/>
                  </a:cubicBezTo>
                  <a:cubicBezTo>
                    <a:pt x="1030" y="99"/>
                    <a:pt x="1036" y="102"/>
                    <a:pt x="1032" y="102"/>
                  </a:cubicBezTo>
                  <a:cubicBezTo>
                    <a:pt x="1028" y="102"/>
                    <a:pt x="1030" y="96"/>
                    <a:pt x="1025" y="97"/>
                  </a:cubicBezTo>
                  <a:cubicBezTo>
                    <a:pt x="1022" y="104"/>
                    <a:pt x="1011" y="98"/>
                    <a:pt x="1008" y="106"/>
                  </a:cubicBezTo>
                  <a:cubicBezTo>
                    <a:pt x="1001" y="107"/>
                    <a:pt x="1004" y="99"/>
                    <a:pt x="999" y="99"/>
                  </a:cubicBezTo>
                  <a:cubicBezTo>
                    <a:pt x="994" y="105"/>
                    <a:pt x="978" y="105"/>
                    <a:pt x="979" y="117"/>
                  </a:cubicBezTo>
                  <a:cubicBezTo>
                    <a:pt x="974" y="119"/>
                    <a:pt x="964" y="118"/>
                    <a:pt x="964" y="111"/>
                  </a:cubicBezTo>
                  <a:cubicBezTo>
                    <a:pt x="971" y="111"/>
                    <a:pt x="971" y="111"/>
                    <a:pt x="971" y="111"/>
                  </a:cubicBezTo>
                  <a:cubicBezTo>
                    <a:pt x="968" y="105"/>
                    <a:pt x="960" y="104"/>
                    <a:pt x="950" y="105"/>
                  </a:cubicBezTo>
                  <a:cubicBezTo>
                    <a:pt x="953" y="108"/>
                    <a:pt x="958" y="109"/>
                    <a:pt x="956" y="116"/>
                  </a:cubicBezTo>
                  <a:cubicBezTo>
                    <a:pt x="959" y="119"/>
                    <a:pt x="967" y="118"/>
                    <a:pt x="966" y="125"/>
                  </a:cubicBezTo>
                  <a:cubicBezTo>
                    <a:pt x="961" y="127"/>
                    <a:pt x="959" y="121"/>
                    <a:pt x="953" y="122"/>
                  </a:cubicBezTo>
                  <a:cubicBezTo>
                    <a:pt x="951" y="127"/>
                    <a:pt x="945" y="128"/>
                    <a:pt x="943" y="133"/>
                  </a:cubicBezTo>
                  <a:cubicBezTo>
                    <a:pt x="945" y="136"/>
                    <a:pt x="951" y="136"/>
                    <a:pt x="952" y="141"/>
                  </a:cubicBezTo>
                  <a:cubicBezTo>
                    <a:pt x="942" y="142"/>
                    <a:pt x="937" y="138"/>
                    <a:pt x="930" y="135"/>
                  </a:cubicBezTo>
                  <a:cubicBezTo>
                    <a:pt x="929" y="136"/>
                    <a:pt x="928" y="138"/>
                    <a:pt x="926" y="138"/>
                  </a:cubicBezTo>
                  <a:cubicBezTo>
                    <a:pt x="927" y="144"/>
                    <a:pt x="935" y="143"/>
                    <a:pt x="939" y="146"/>
                  </a:cubicBezTo>
                  <a:cubicBezTo>
                    <a:pt x="932" y="152"/>
                    <a:pt x="927" y="141"/>
                    <a:pt x="917" y="144"/>
                  </a:cubicBezTo>
                  <a:cubicBezTo>
                    <a:pt x="916" y="138"/>
                    <a:pt x="912" y="137"/>
                    <a:pt x="914" y="131"/>
                  </a:cubicBezTo>
                  <a:cubicBezTo>
                    <a:pt x="908" y="127"/>
                    <a:pt x="897" y="126"/>
                    <a:pt x="894" y="119"/>
                  </a:cubicBezTo>
                  <a:cubicBezTo>
                    <a:pt x="908" y="124"/>
                    <a:pt x="935" y="135"/>
                    <a:pt x="948" y="122"/>
                  </a:cubicBezTo>
                  <a:cubicBezTo>
                    <a:pt x="937" y="105"/>
                    <a:pt x="911" y="105"/>
                    <a:pt x="888" y="100"/>
                  </a:cubicBezTo>
                  <a:cubicBezTo>
                    <a:pt x="888" y="98"/>
                    <a:pt x="889" y="98"/>
                    <a:pt x="889" y="96"/>
                  </a:cubicBezTo>
                  <a:cubicBezTo>
                    <a:pt x="886" y="97"/>
                    <a:pt x="885" y="94"/>
                    <a:pt x="882" y="95"/>
                  </a:cubicBezTo>
                  <a:cubicBezTo>
                    <a:pt x="882" y="98"/>
                    <a:pt x="874" y="99"/>
                    <a:pt x="872" y="97"/>
                  </a:cubicBezTo>
                  <a:cubicBezTo>
                    <a:pt x="873" y="95"/>
                    <a:pt x="876" y="96"/>
                    <a:pt x="877" y="93"/>
                  </a:cubicBezTo>
                  <a:cubicBezTo>
                    <a:pt x="874" y="91"/>
                    <a:pt x="870" y="90"/>
                    <a:pt x="866" y="89"/>
                  </a:cubicBezTo>
                  <a:cubicBezTo>
                    <a:pt x="864" y="89"/>
                    <a:pt x="865" y="93"/>
                    <a:pt x="862" y="93"/>
                  </a:cubicBezTo>
                  <a:cubicBezTo>
                    <a:pt x="864" y="90"/>
                    <a:pt x="862" y="88"/>
                    <a:pt x="858" y="87"/>
                  </a:cubicBezTo>
                  <a:cubicBezTo>
                    <a:pt x="855" y="88"/>
                    <a:pt x="858" y="94"/>
                    <a:pt x="854" y="93"/>
                  </a:cubicBezTo>
                  <a:cubicBezTo>
                    <a:pt x="852" y="93"/>
                    <a:pt x="853" y="90"/>
                    <a:pt x="852" y="90"/>
                  </a:cubicBezTo>
                  <a:cubicBezTo>
                    <a:pt x="851" y="92"/>
                    <a:pt x="848" y="96"/>
                    <a:pt x="847" y="94"/>
                  </a:cubicBezTo>
                  <a:cubicBezTo>
                    <a:pt x="847" y="91"/>
                    <a:pt x="851" y="91"/>
                    <a:pt x="851" y="87"/>
                  </a:cubicBezTo>
                  <a:cubicBezTo>
                    <a:pt x="844" y="88"/>
                    <a:pt x="840" y="91"/>
                    <a:pt x="836" y="94"/>
                  </a:cubicBezTo>
                  <a:cubicBezTo>
                    <a:pt x="828" y="94"/>
                    <a:pt x="826" y="96"/>
                    <a:pt x="821" y="100"/>
                  </a:cubicBezTo>
                  <a:cubicBezTo>
                    <a:pt x="820" y="100"/>
                    <a:pt x="820" y="98"/>
                    <a:pt x="820" y="97"/>
                  </a:cubicBezTo>
                  <a:cubicBezTo>
                    <a:pt x="816" y="96"/>
                    <a:pt x="816" y="100"/>
                    <a:pt x="813" y="101"/>
                  </a:cubicBezTo>
                  <a:cubicBezTo>
                    <a:pt x="814" y="98"/>
                    <a:pt x="816" y="97"/>
                    <a:pt x="812" y="95"/>
                  </a:cubicBezTo>
                  <a:cubicBezTo>
                    <a:pt x="808" y="104"/>
                    <a:pt x="800" y="109"/>
                    <a:pt x="790" y="111"/>
                  </a:cubicBezTo>
                  <a:cubicBezTo>
                    <a:pt x="789" y="114"/>
                    <a:pt x="793" y="115"/>
                    <a:pt x="790" y="115"/>
                  </a:cubicBezTo>
                  <a:cubicBezTo>
                    <a:pt x="779" y="120"/>
                    <a:pt x="771" y="128"/>
                    <a:pt x="766" y="139"/>
                  </a:cubicBezTo>
                  <a:cubicBezTo>
                    <a:pt x="759" y="142"/>
                    <a:pt x="752" y="144"/>
                    <a:pt x="747" y="150"/>
                  </a:cubicBezTo>
                  <a:cubicBezTo>
                    <a:pt x="735" y="145"/>
                    <a:pt x="734" y="160"/>
                    <a:pt x="722" y="159"/>
                  </a:cubicBezTo>
                  <a:cubicBezTo>
                    <a:pt x="721" y="162"/>
                    <a:pt x="726" y="162"/>
                    <a:pt x="723" y="163"/>
                  </a:cubicBezTo>
                  <a:cubicBezTo>
                    <a:pt x="715" y="161"/>
                    <a:pt x="709" y="166"/>
                    <a:pt x="708" y="174"/>
                  </a:cubicBezTo>
                  <a:cubicBezTo>
                    <a:pt x="708" y="176"/>
                    <a:pt x="713" y="173"/>
                    <a:pt x="714" y="176"/>
                  </a:cubicBezTo>
                  <a:cubicBezTo>
                    <a:pt x="705" y="176"/>
                    <a:pt x="705" y="176"/>
                    <a:pt x="705" y="176"/>
                  </a:cubicBezTo>
                  <a:cubicBezTo>
                    <a:pt x="707" y="179"/>
                    <a:pt x="704" y="183"/>
                    <a:pt x="706" y="186"/>
                  </a:cubicBezTo>
                  <a:cubicBezTo>
                    <a:pt x="704" y="189"/>
                    <a:pt x="700" y="189"/>
                    <a:pt x="699" y="193"/>
                  </a:cubicBezTo>
                  <a:cubicBezTo>
                    <a:pt x="702" y="193"/>
                    <a:pt x="705" y="193"/>
                    <a:pt x="705" y="196"/>
                  </a:cubicBezTo>
                  <a:cubicBezTo>
                    <a:pt x="705" y="199"/>
                    <a:pt x="698" y="196"/>
                    <a:pt x="698" y="200"/>
                  </a:cubicBezTo>
                  <a:cubicBezTo>
                    <a:pt x="707" y="222"/>
                    <a:pt x="728" y="200"/>
                    <a:pt x="741" y="196"/>
                  </a:cubicBezTo>
                  <a:cubicBezTo>
                    <a:pt x="749" y="204"/>
                    <a:pt x="742" y="220"/>
                    <a:pt x="752" y="229"/>
                  </a:cubicBezTo>
                  <a:cubicBezTo>
                    <a:pt x="747" y="233"/>
                    <a:pt x="752" y="236"/>
                    <a:pt x="751" y="243"/>
                  </a:cubicBezTo>
                  <a:cubicBezTo>
                    <a:pt x="754" y="244"/>
                    <a:pt x="759" y="244"/>
                    <a:pt x="763" y="244"/>
                  </a:cubicBezTo>
                  <a:cubicBezTo>
                    <a:pt x="765" y="235"/>
                    <a:pt x="771" y="232"/>
                    <a:pt x="781" y="235"/>
                  </a:cubicBezTo>
                  <a:cubicBezTo>
                    <a:pt x="785" y="227"/>
                    <a:pt x="791" y="216"/>
                    <a:pt x="790" y="206"/>
                  </a:cubicBezTo>
                  <a:cubicBezTo>
                    <a:pt x="799" y="203"/>
                    <a:pt x="805" y="201"/>
                    <a:pt x="810" y="192"/>
                  </a:cubicBezTo>
                  <a:cubicBezTo>
                    <a:pt x="807" y="187"/>
                    <a:pt x="804" y="183"/>
                    <a:pt x="797" y="182"/>
                  </a:cubicBezTo>
                  <a:cubicBezTo>
                    <a:pt x="794" y="175"/>
                    <a:pt x="798" y="173"/>
                    <a:pt x="800" y="170"/>
                  </a:cubicBezTo>
                  <a:cubicBezTo>
                    <a:pt x="802" y="166"/>
                    <a:pt x="800" y="162"/>
                    <a:pt x="803" y="159"/>
                  </a:cubicBezTo>
                  <a:cubicBezTo>
                    <a:pt x="807" y="155"/>
                    <a:pt x="816" y="157"/>
                    <a:pt x="822" y="153"/>
                  </a:cubicBezTo>
                  <a:cubicBezTo>
                    <a:pt x="828" y="148"/>
                    <a:pt x="827" y="141"/>
                    <a:pt x="830" y="133"/>
                  </a:cubicBezTo>
                  <a:cubicBezTo>
                    <a:pt x="838" y="131"/>
                    <a:pt x="850" y="130"/>
                    <a:pt x="852" y="138"/>
                  </a:cubicBezTo>
                  <a:cubicBezTo>
                    <a:pt x="844" y="146"/>
                    <a:pt x="835" y="152"/>
                    <a:pt x="827" y="158"/>
                  </a:cubicBezTo>
                  <a:cubicBezTo>
                    <a:pt x="825" y="167"/>
                    <a:pt x="830" y="173"/>
                    <a:pt x="828" y="182"/>
                  </a:cubicBezTo>
                  <a:cubicBezTo>
                    <a:pt x="841" y="199"/>
                    <a:pt x="865" y="184"/>
                    <a:pt x="883" y="183"/>
                  </a:cubicBezTo>
                  <a:cubicBezTo>
                    <a:pt x="886" y="185"/>
                    <a:pt x="888" y="187"/>
                    <a:pt x="891" y="189"/>
                  </a:cubicBezTo>
                  <a:cubicBezTo>
                    <a:pt x="889" y="192"/>
                    <a:pt x="883" y="192"/>
                    <a:pt x="882" y="196"/>
                  </a:cubicBezTo>
                  <a:cubicBezTo>
                    <a:pt x="869" y="188"/>
                    <a:pt x="830" y="199"/>
                    <a:pt x="854" y="209"/>
                  </a:cubicBezTo>
                  <a:cubicBezTo>
                    <a:pt x="852" y="215"/>
                    <a:pt x="855" y="217"/>
                    <a:pt x="855" y="224"/>
                  </a:cubicBezTo>
                  <a:cubicBezTo>
                    <a:pt x="844" y="226"/>
                    <a:pt x="846" y="216"/>
                    <a:pt x="840" y="215"/>
                  </a:cubicBezTo>
                  <a:cubicBezTo>
                    <a:pt x="827" y="212"/>
                    <a:pt x="823" y="237"/>
                    <a:pt x="829" y="248"/>
                  </a:cubicBezTo>
                  <a:cubicBezTo>
                    <a:pt x="826" y="251"/>
                    <a:pt x="821" y="247"/>
                    <a:pt x="816" y="250"/>
                  </a:cubicBezTo>
                  <a:cubicBezTo>
                    <a:pt x="814" y="251"/>
                    <a:pt x="818" y="256"/>
                    <a:pt x="814" y="256"/>
                  </a:cubicBezTo>
                  <a:cubicBezTo>
                    <a:pt x="807" y="258"/>
                    <a:pt x="806" y="253"/>
                    <a:pt x="802" y="251"/>
                  </a:cubicBezTo>
                  <a:cubicBezTo>
                    <a:pt x="785" y="249"/>
                    <a:pt x="782" y="260"/>
                    <a:pt x="766" y="259"/>
                  </a:cubicBezTo>
                  <a:cubicBezTo>
                    <a:pt x="765" y="261"/>
                    <a:pt x="762" y="262"/>
                    <a:pt x="761" y="265"/>
                  </a:cubicBezTo>
                  <a:cubicBezTo>
                    <a:pt x="754" y="254"/>
                    <a:pt x="741" y="255"/>
                    <a:pt x="729" y="260"/>
                  </a:cubicBezTo>
                  <a:cubicBezTo>
                    <a:pt x="728" y="257"/>
                    <a:pt x="733" y="255"/>
                    <a:pt x="730" y="253"/>
                  </a:cubicBezTo>
                  <a:cubicBezTo>
                    <a:pt x="710" y="255"/>
                    <a:pt x="726" y="232"/>
                    <a:pt x="734" y="228"/>
                  </a:cubicBezTo>
                  <a:cubicBezTo>
                    <a:pt x="734" y="226"/>
                    <a:pt x="728" y="229"/>
                    <a:pt x="730" y="226"/>
                  </a:cubicBezTo>
                  <a:cubicBezTo>
                    <a:pt x="731" y="221"/>
                    <a:pt x="736" y="220"/>
                    <a:pt x="734" y="215"/>
                  </a:cubicBezTo>
                  <a:cubicBezTo>
                    <a:pt x="726" y="214"/>
                    <a:pt x="726" y="222"/>
                    <a:pt x="720" y="223"/>
                  </a:cubicBezTo>
                  <a:cubicBezTo>
                    <a:pt x="721" y="221"/>
                    <a:pt x="720" y="219"/>
                    <a:pt x="718" y="219"/>
                  </a:cubicBezTo>
                  <a:cubicBezTo>
                    <a:pt x="717" y="220"/>
                    <a:pt x="715" y="222"/>
                    <a:pt x="714" y="223"/>
                  </a:cubicBezTo>
                  <a:cubicBezTo>
                    <a:pt x="713" y="226"/>
                    <a:pt x="717" y="224"/>
                    <a:pt x="715" y="227"/>
                  </a:cubicBezTo>
                  <a:cubicBezTo>
                    <a:pt x="712" y="226"/>
                    <a:pt x="709" y="229"/>
                    <a:pt x="708" y="231"/>
                  </a:cubicBezTo>
                  <a:cubicBezTo>
                    <a:pt x="708" y="231"/>
                    <a:pt x="708" y="247"/>
                    <a:pt x="708" y="247"/>
                  </a:cubicBezTo>
                  <a:cubicBezTo>
                    <a:pt x="708" y="250"/>
                    <a:pt x="711" y="251"/>
                    <a:pt x="711" y="253"/>
                  </a:cubicBezTo>
                  <a:cubicBezTo>
                    <a:pt x="710" y="260"/>
                    <a:pt x="706" y="261"/>
                    <a:pt x="701" y="266"/>
                  </a:cubicBezTo>
                  <a:cubicBezTo>
                    <a:pt x="699" y="264"/>
                    <a:pt x="697" y="261"/>
                    <a:pt x="692" y="262"/>
                  </a:cubicBezTo>
                  <a:cubicBezTo>
                    <a:pt x="690" y="263"/>
                    <a:pt x="691" y="267"/>
                    <a:pt x="689" y="267"/>
                  </a:cubicBezTo>
                  <a:cubicBezTo>
                    <a:pt x="658" y="260"/>
                    <a:pt x="655" y="300"/>
                    <a:pt x="622" y="295"/>
                  </a:cubicBezTo>
                  <a:cubicBezTo>
                    <a:pt x="624" y="289"/>
                    <a:pt x="622" y="290"/>
                    <a:pt x="619" y="287"/>
                  </a:cubicBezTo>
                  <a:cubicBezTo>
                    <a:pt x="624" y="281"/>
                    <a:pt x="635" y="282"/>
                    <a:pt x="635" y="272"/>
                  </a:cubicBezTo>
                  <a:cubicBezTo>
                    <a:pt x="632" y="268"/>
                    <a:pt x="626" y="267"/>
                    <a:pt x="621" y="270"/>
                  </a:cubicBezTo>
                  <a:cubicBezTo>
                    <a:pt x="626" y="261"/>
                    <a:pt x="625" y="249"/>
                    <a:pt x="618" y="242"/>
                  </a:cubicBezTo>
                  <a:cubicBezTo>
                    <a:pt x="620" y="240"/>
                    <a:pt x="621" y="236"/>
                    <a:pt x="622" y="234"/>
                  </a:cubicBezTo>
                  <a:cubicBezTo>
                    <a:pt x="621" y="231"/>
                    <a:pt x="619" y="228"/>
                    <a:pt x="616" y="227"/>
                  </a:cubicBezTo>
                  <a:cubicBezTo>
                    <a:pt x="622" y="221"/>
                    <a:pt x="630" y="217"/>
                    <a:pt x="634" y="209"/>
                  </a:cubicBezTo>
                  <a:cubicBezTo>
                    <a:pt x="629" y="208"/>
                    <a:pt x="623" y="208"/>
                    <a:pt x="618" y="206"/>
                  </a:cubicBezTo>
                  <a:cubicBezTo>
                    <a:pt x="622" y="203"/>
                    <a:pt x="629" y="203"/>
                    <a:pt x="629" y="197"/>
                  </a:cubicBezTo>
                  <a:cubicBezTo>
                    <a:pt x="623" y="197"/>
                    <a:pt x="620" y="198"/>
                    <a:pt x="615" y="197"/>
                  </a:cubicBezTo>
                  <a:cubicBezTo>
                    <a:pt x="610" y="200"/>
                    <a:pt x="608" y="205"/>
                    <a:pt x="602" y="206"/>
                  </a:cubicBezTo>
                  <a:cubicBezTo>
                    <a:pt x="604" y="217"/>
                    <a:pt x="593" y="215"/>
                    <a:pt x="591" y="222"/>
                  </a:cubicBezTo>
                  <a:cubicBezTo>
                    <a:pt x="592" y="225"/>
                    <a:pt x="595" y="217"/>
                    <a:pt x="596" y="221"/>
                  </a:cubicBezTo>
                  <a:cubicBezTo>
                    <a:pt x="592" y="222"/>
                    <a:pt x="592" y="228"/>
                    <a:pt x="589" y="230"/>
                  </a:cubicBezTo>
                  <a:cubicBezTo>
                    <a:pt x="589" y="227"/>
                    <a:pt x="587" y="226"/>
                    <a:pt x="583" y="228"/>
                  </a:cubicBezTo>
                  <a:cubicBezTo>
                    <a:pt x="586" y="231"/>
                    <a:pt x="586" y="232"/>
                    <a:pt x="586" y="235"/>
                  </a:cubicBezTo>
                  <a:cubicBezTo>
                    <a:pt x="588" y="233"/>
                    <a:pt x="590" y="232"/>
                    <a:pt x="593" y="234"/>
                  </a:cubicBezTo>
                  <a:cubicBezTo>
                    <a:pt x="591" y="237"/>
                    <a:pt x="587" y="237"/>
                    <a:pt x="587" y="242"/>
                  </a:cubicBezTo>
                  <a:cubicBezTo>
                    <a:pt x="590" y="244"/>
                    <a:pt x="600" y="240"/>
                    <a:pt x="602" y="241"/>
                  </a:cubicBezTo>
                  <a:cubicBezTo>
                    <a:pt x="601" y="243"/>
                    <a:pt x="597" y="243"/>
                    <a:pt x="597" y="248"/>
                  </a:cubicBezTo>
                  <a:cubicBezTo>
                    <a:pt x="597" y="250"/>
                    <a:pt x="601" y="249"/>
                    <a:pt x="601" y="252"/>
                  </a:cubicBezTo>
                  <a:cubicBezTo>
                    <a:pt x="598" y="255"/>
                    <a:pt x="597" y="260"/>
                    <a:pt x="593" y="262"/>
                  </a:cubicBezTo>
                  <a:cubicBezTo>
                    <a:pt x="589" y="260"/>
                    <a:pt x="585" y="259"/>
                    <a:pt x="580" y="259"/>
                  </a:cubicBezTo>
                  <a:cubicBezTo>
                    <a:pt x="580" y="262"/>
                    <a:pt x="578" y="263"/>
                    <a:pt x="576" y="266"/>
                  </a:cubicBezTo>
                  <a:cubicBezTo>
                    <a:pt x="578" y="266"/>
                    <a:pt x="580" y="266"/>
                    <a:pt x="581" y="268"/>
                  </a:cubicBezTo>
                  <a:cubicBezTo>
                    <a:pt x="579" y="276"/>
                    <a:pt x="565" y="272"/>
                    <a:pt x="565" y="282"/>
                  </a:cubicBezTo>
                  <a:cubicBezTo>
                    <a:pt x="572" y="279"/>
                    <a:pt x="575" y="286"/>
                    <a:pt x="581" y="287"/>
                  </a:cubicBezTo>
                  <a:cubicBezTo>
                    <a:pt x="565" y="287"/>
                    <a:pt x="557" y="295"/>
                    <a:pt x="547" y="303"/>
                  </a:cubicBezTo>
                  <a:cubicBezTo>
                    <a:pt x="554" y="307"/>
                    <a:pt x="560" y="294"/>
                    <a:pt x="567" y="302"/>
                  </a:cubicBezTo>
                  <a:cubicBezTo>
                    <a:pt x="571" y="301"/>
                    <a:pt x="573" y="297"/>
                    <a:pt x="577" y="296"/>
                  </a:cubicBezTo>
                  <a:cubicBezTo>
                    <a:pt x="580" y="295"/>
                    <a:pt x="578" y="299"/>
                    <a:pt x="581" y="299"/>
                  </a:cubicBezTo>
                  <a:cubicBezTo>
                    <a:pt x="594" y="297"/>
                    <a:pt x="607" y="300"/>
                    <a:pt x="621" y="295"/>
                  </a:cubicBezTo>
                  <a:cubicBezTo>
                    <a:pt x="626" y="312"/>
                    <a:pt x="603" y="306"/>
                    <a:pt x="599" y="317"/>
                  </a:cubicBezTo>
                  <a:cubicBezTo>
                    <a:pt x="595" y="317"/>
                    <a:pt x="591" y="317"/>
                    <a:pt x="589" y="316"/>
                  </a:cubicBezTo>
                  <a:cubicBezTo>
                    <a:pt x="589" y="312"/>
                    <a:pt x="588" y="309"/>
                    <a:pt x="583" y="310"/>
                  </a:cubicBezTo>
                  <a:cubicBezTo>
                    <a:pt x="588" y="324"/>
                    <a:pt x="570" y="328"/>
                    <a:pt x="562" y="320"/>
                  </a:cubicBezTo>
                  <a:cubicBezTo>
                    <a:pt x="558" y="323"/>
                    <a:pt x="549" y="320"/>
                    <a:pt x="546" y="323"/>
                  </a:cubicBezTo>
                  <a:cubicBezTo>
                    <a:pt x="549" y="328"/>
                    <a:pt x="541" y="328"/>
                    <a:pt x="542" y="332"/>
                  </a:cubicBezTo>
                  <a:cubicBezTo>
                    <a:pt x="549" y="336"/>
                    <a:pt x="557" y="338"/>
                    <a:pt x="562" y="345"/>
                  </a:cubicBezTo>
                  <a:cubicBezTo>
                    <a:pt x="559" y="351"/>
                    <a:pt x="563" y="357"/>
                    <a:pt x="567" y="361"/>
                  </a:cubicBezTo>
                  <a:cubicBezTo>
                    <a:pt x="564" y="378"/>
                    <a:pt x="554" y="391"/>
                    <a:pt x="545" y="403"/>
                  </a:cubicBezTo>
                  <a:cubicBezTo>
                    <a:pt x="534" y="401"/>
                    <a:pt x="525" y="401"/>
                    <a:pt x="516" y="400"/>
                  </a:cubicBezTo>
                  <a:cubicBezTo>
                    <a:pt x="510" y="400"/>
                    <a:pt x="509" y="396"/>
                    <a:pt x="504" y="395"/>
                  </a:cubicBezTo>
                  <a:cubicBezTo>
                    <a:pt x="493" y="391"/>
                    <a:pt x="483" y="396"/>
                    <a:pt x="479" y="389"/>
                  </a:cubicBezTo>
                  <a:cubicBezTo>
                    <a:pt x="474" y="395"/>
                    <a:pt x="462" y="393"/>
                    <a:pt x="457" y="398"/>
                  </a:cubicBezTo>
                  <a:cubicBezTo>
                    <a:pt x="460" y="407"/>
                    <a:pt x="456" y="410"/>
                    <a:pt x="454" y="414"/>
                  </a:cubicBezTo>
                  <a:cubicBezTo>
                    <a:pt x="451" y="422"/>
                    <a:pt x="449" y="431"/>
                    <a:pt x="441" y="441"/>
                  </a:cubicBezTo>
                  <a:cubicBezTo>
                    <a:pt x="435" y="448"/>
                    <a:pt x="425" y="458"/>
                    <a:pt x="425" y="465"/>
                  </a:cubicBezTo>
                  <a:cubicBezTo>
                    <a:pt x="424" y="467"/>
                    <a:pt x="427" y="471"/>
                    <a:pt x="427" y="472"/>
                  </a:cubicBezTo>
                  <a:cubicBezTo>
                    <a:pt x="428" y="481"/>
                    <a:pt x="421" y="484"/>
                    <a:pt x="418" y="493"/>
                  </a:cubicBezTo>
                  <a:cubicBezTo>
                    <a:pt x="421" y="496"/>
                    <a:pt x="427" y="495"/>
                    <a:pt x="429" y="498"/>
                  </a:cubicBezTo>
                  <a:cubicBezTo>
                    <a:pt x="433" y="497"/>
                    <a:pt x="436" y="495"/>
                    <a:pt x="441" y="495"/>
                  </a:cubicBezTo>
                  <a:cubicBezTo>
                    <a:pt x="446" y="500"/>
                    <a:pt x="447" y="504"/>
                    <a:pt x="446" y="514"/>
                  </a:cubicBezTo>
                  <a:cubicBezTo>
                    <a:pt x="451" y="521"/>
                    <a:pt x="455" y="514"/>
                    <a:pt x="462" y="512"/>
                  </a:cubicBezTo>
                  <a:cubicBezTo>
                    <a:pt x="476" y="506"/>
                    <a:pt x="489" y="512"/>
                    <a:pt x="501" y="513"/>
                  </a:cubicBezTo>
                  <a:cubicBezTo>
                    <a:pt x="508" y="507"/>
                    <a:pt x="510" y="498"/>
                    <a:pt x="523" y="499"/>
                  </a:cubicBezTo>
                  <a:cubicBezTo>
                    <a:pt x="527" y="491"/>
                    <a:pt x="532" y="485"/>
                    <a:pt x="542" y="483"/>
                  </a:cubicBezTo>
                  <a:cubicBezTo>
                    <a:pt x="543" y="476"/>
                    <a:pt x="538" y="477"/>
                    <a:pt x="538" y="471"/>
                  </a:cubicBezTo>
                  <a:cubicBezTo>
                    <a:pt x="543" y="459"/>
                    <a:pt x="557" y="456"/>
                    <a:pt x="564" y="445"/>
                  </a:cubicBezTo>
                  <a:cubicBezTo>
                    <a:pt x="578" y="441"/>
                    <a:pt x="602" y="440"/>
                    <a:pt x="596" y="421"/>
                  </a:cubicBezTo>
                  <a:cubicBezTo>
                    <a:pt x="602" y="415"/>
                    <a:pt x="607" y="408"/>
                    <a:pt x="615" y="408"/>
                  </a:cubicBezTo>
                  <a:cubicBezTo>
                    <a:pt x="616" y="408"/>
                    <a:pt x="618" y="410"/>
                    <a:pt x="621" y="411"/>
                  </a:cubicBezTo>
                  <a:cubicBezTo>
                    <a:pt x="632" y="413"/>
                    <a:pt x="631" y="419"/>
                    <a:pt x="644" y="418"/>
                  </a:cubicBezTo>
                  <a:cubicBezTo>
                    <a:pt x="645" y="409"/>
                    <a:pt x="656" y="410"/>
                    <a:pt x="664" y="407"/>
                  </a:cubicBezTo>
                  <a:cubicBezTo>
                    <a:pt x="670" y="404"/>
                    <a:pt x="672" y="399"/>
                    <a:pt x="676" y="398"/>
                  </a:cubicBezTo>
                  <a:cubicBezTo>
                    <a:pt x="687" y="398"/>
                    <a:pt x="695" y="409"/>
                    <a:pt x="692" y="422"/>
                  </a:cubicBezTo>
                  <a:cubicBezTo>
                    <a:pt x="703" y="432"/>
                    <a:pt x="715" y="440"/>
                    <a:pt x="723" y="453"/>
                  </a:cubicBezTo>
                  <a:cubicBezTo>
                    <a:pt x="731" y="453"/>
                    <a:pt x="731" y="453"/>
                    <a:pt x="731" y="453"/>
                  </a:cubicBezTo>
                  <a:cubicBezTo>
                    <a:pt x="732" y="462"/>
                    <a:pt x="745" y="458"/>
                    <a:pt x="749" y="464"/>
                  </a:cubicBezTo>
                  <a:cubicBezTo>
                    <a:pt x="748" y="468"/>
                    <a:pt x="750" y="469"/>
                    <a:pt x="751" y="472"/>
                  </a:cubicBezTo>
                  <a:cubicBezTo>
                    <a:pt x="753" y="473"/>
                    <a:pt x="757" y="473"/>
                    <a:pt x="759" y="475"/>
                  </a:cubicBezTo>
                  <a:cubicBezTo>
                    <a:pt x="760" y="481"/>
                    <a:pt x="762" y="487"/>
                    <a:pt x="764" y="491"/>
                  </a:cubicBezTo>
                  <a:cubicBezTo>
                    <a:pt x="760" y="496"/>
                    <a:pt x="760" y="503"/>
                    <a:pt x="753" y="505"/>
                  </a:cubicBezTo>
                  <a:cubicBezTo>
                    <a:pt x="751" y="505"/>
                    <a:pt x="747" y="504"/>
                    <a:pt x="743" y="504"/>
                  </a:cubicBezTo>
                  <a:cubicBezTo>
                    <a:pt x="733" y="505"/>
                    <a:pt x="728" y="509"/>
                    <a:pt x="722" y="503"/>
                  </a:cubicBezTo>
                  <a:cubicBezTo>
                    <a:pt x="718" y="506"/>
                    <a:pt x="716" y="504"/>
                    <a:pt x="710" y="504"/>
                  </a:cubicBezTo>
                  <a:cubicBezTo>
                    <a:pt x="709" y="507"/>
                    <a:pt x="707" y="508"/>
                    <a:pt x="709" y="512"/>
                  </a:cubicBezTo>
                  <a:cubicBezTo>
                    <a:pt x="717" y="512"/>
                    <a:pt x="720" y="521"/>
                    <a:pt x="727" y="524"/>
                  </a:cubicBezTo>
                  <a:cubicBezTo>
                    <a:pt x="729" y="525"/>
                    <a:pt x="732" y="523"/>
                    <a:pt x="734" y="524"/>
                  </a:cubicBezTo>
                  <a:cubicBezTo>
                    <a:pt x="738" y="526"/>
                    <a:pt x="742" y="535"/>
                    <a:pt x="748" y="530"/>
                  </a:cubicBezTo>
                  <a:cubicBezTo>
                    <a:pt x="750" y="523"/>
                    <a:pt x="746" y="512"/>
                    <a:pt x="754" y="510"/>
                  </a:cubicBezTo>
                  <a:cubicBezTo>
                    <a:pt x="768" y="513"/>
                    <a:pt x="768" y="494"/>
                    <a:pt x="780" y="492"/>
                  </a:cubicBezTo>
                  <a:cubicBezTo>
                    <a:pt x="781" y="483"/>
                    <a:pt x="773" y="483"/>
                    <a:pt x="771" y="477"/>
                  </a:cubicBezTo>
                  <a:cubicBezTo>
                    <a:pt x="774" y="474"/>
                    <a:pt x="774" y="468"/>
                    <a:pt x="779" y="467"/>
                  </a:cubicBezTo>
                  <a:cubicBezTo>
                    <a:pt x="788" y="467"/>
                    <a:pt x="791" y="482"/>
                    <a:pt x="800" y="475"/>
                  </a:cubicBezTo>
                  <a:cubicBezTo>
                    <a:pt x="796" y="458"/>
                    <a:pt x="776" y="458"/>
                    <a:pt x="764" y="449"/>
                  </a:cubicBezTo>
                  <a:cubicBezTo>
                    <a:pt x="766" y="447"/>
                    <a:pt x="768" y="446"/>
                    <a:pt x="767" y="442"/>
                  </a:cubicBezTo>
                  <a:cubicBezTo>
                    <a:pt x="757" y="440"/>
                    <a:pt x="749" y="439"/>
                    <a:pt x="743" y="433"/>
                  </a:cubicBezTo>
                  <a:cubicBezTo>
                    <a:pt x="739" y="428"/>
                    <a:pt x="739" y="420"/>
                    <a:pt x="736" y="414"/>
                  </a:cubicBezTo>
                  <a:cubicBezTo>
                    <a:pt x="731" y="406"/>
                    <a:pt x="720" y="405"/>
                    <a:pt x="720" y="395"/>
                  </a:cubicBezTo>
                  <a:cubicBezTo>
                    <a:pt x="724" y="394"/>
                    <a:pt x="725" y="389"/>
                    <a:pt x="722" y="386"/>
                  </a:cubicBezTo>
                  <a:cubicBezTo>
                    <a:pt x="726" y="383"/>
                    <a:pt x="734" y="378"/>
                    <a:pt x="740" y="381"/>
                  </a:cubicBezTo>
                  <a:cubicBezTo>
                    <a:pt x="740" y="386"/>
                    <a:pt x="736" y="388"/>
                    <a:pt x="738" y="394"/>
                  </a:cubicBezTo>
                  <a:cubicBezTo>
                    <a:pt x="744" y="394"/>
                    <a:pt x="742" y="388"/>
                    <a:pt x="748" y="390"/>
                  </a:cubicBezTo>
                  <a:cubicBezTo>
                    <a:pt x="751" y="402"/>
                    <a:pt x="761" y="406"/>
                    <a:pt x="765" y="417"/>
                  </a:cubicBezTo>
                  <a:cubicBezTo>
                    <a:pt x="770" y="416"/>
                    <a:pt x="773" y="418"/>
                    <a:pt x="777" y="418"/>
                  </a:cubicBezTo>
                  <a:cubicBezTo>
                    <a:pt x="778" y="420"/>
                    <a:pt x="778" y="423"/>
                    <a:pt x="780" y="424"/>
                  </a:cubicBezTo>
                  <a:cubicBezTo>
                    <a:pt x="795" y="428"/>
                    <a:pt x="801" y="441"/>
                    <a:pt x="814" y="446"/>
                  </a:cubicBezTo>
                  <a:cubicBezTo>
                    <a:pt x="813" y="455"/>
                    <a:pt x="811" y="463"/>
                    <a:pt x="809" y="469"/>
                  </a:cubicBezTo>
                  <a:cubicBezTo>
                    <a:pt x="811" y="473"/>
                    <a:pt x="818" y="473"/>
                    <a:pt x="817" y="481"/>
                  </a:cubicBezTo>
                  <a:cubicBezTo>
                    <a:pt x="827" y="485"/>
                    <a:pt x="831" y="496"/>
                    <a:pt x="838" y="503"/>
                  </a:cubicBezTo>
                  <a:cubicBezTo>
                    <a:pt x="841" y="504"/>
                    <a:pt x="847" y="501"/>
                    <a:pt x="847" y="505"/>
                  </a:cubicBezTo>
                  <a:cubicBezTo>
                    <a:pt x="845" y="507"/>
                    <a:pt x="840" y="506"/>
                    <a:pt x="839" y="510"/>
                  </a:cubicBezTo>
                  <a:cubicBezTo>
                    <a:pt x="843" y="516"/>
                    <a:pt x="846" y="518"/>
                    <a:pt x="844" y="529"/>
                  </a:cubicBezTo>
                  <a:cubicBezTo>
                    <a:pt x="848" y="531"/>
                    <a:pt x="851" y="529"/>
                    <a:pt x="856" y="529"/>
                  </a:cubicBezTo>
                  <a:cubicBezTo>
                    <a:pt x="856" y="531"/>
                    <a:pt x="857" y="532"/>
                    <a:pt x="858" y="535"/>
                  </a:cubicBezTo>
                  <a:cubicBezTo>
                    <a:pt x="863" y="530"/>
                    <a:pt x="865" y="538"/>
                    <a:pt x="870" y="536"/>
                  </a:cubicBezTo>
                  <a:cubicBezTo>
                    <a:pt x="870" y="528"/>
                    <a:pt x="864" y="521"/>
                    <a:pt x="864" y="516"/>
                  </a:cubicBezTo>
                  <a:cubicBezTo>
                    <a:pt x="869" y="516"/>
                    <a:pt x="868" y="521"/>
                    <a:pt x="874" y="519"/>
                  </a:cubicBezTo>
                  <a:cubicBezTo>
                    <a:pt x="873" y="511"/>
                    <a:pt x="857" y="510"/>
                    <a:pt x="852" y="503"/>
                  </a:cubicBezTo>
                  <a:cubicBezTo>
                    <a:pt x="863" y="501"/>
                    <a:pt x="870" y="511"/>
                    <a:pt x="881" y="513"/>
                  </a:cubicBezTo>
                  <a:cubicBezTo>
                    <a:pt x="883" y="510"/>
                    <a:pt x="881" y="506"/>
                    <a:pt x="880" y="504"/>
                  </a:cubicBezTo>
                  <a:cubicBezTo>
                    <a:pt x="883" y="503"/>
                    <a:pt x="886" y="502"/>
                    <a:pt x="885" y="496"/>
                  </a:cubicBezTo>
                  <a:cubicBezTo>
                    <a:pt x="881" y="496"/>
                    <a:pt x="876" y="496"/>
                    <a:pt x="873" y="493"/>
                  </a:cubicBezTo>
                  <a:cubicBezTo>
                    <a:pt x="867" y="489"/>
                    <a:pt x="860" y="474"/>
                    <a:pt x="858" y="467"/>
                  </a:cubicBezTo>
                  <a:cubicBezTo>
                    <a:pt x="864" y="469"/>
                    <a:pt x="866" y="474"/>
                    <a:pt x="872" y="476"/>
                  </a:cubicBezTo>
                  <a:cubicBezTo>
                    <a:pt x="878" y="473"/>
                    <a:pt x="872" y="463"/>
                    <a:pt x="880" y="461"/>
                  </a:cubicBezTo>
                  <a:cubicBezTo>
                    <a:pt x="884" y="461"/>
                    <a:pt x="884" y="464"/>
                    <a:pt x="887" y="465"/>
                  </a:cubicBezTo>
                  <a:cubicBezTo>
                    <a:pt x="891" y="463"/>
                    <a:pt x="891" y="459"/>
                    <a:pt x="895" y="459"/>
                  </a:cubicBezTo>
                  <a:cubicBezTo>
                    <a:pt x="900" y="461"/>
                    <a:pt x="908" y="461"/>
                    <a:pt x="908" y="467"/>
                  </a:cubicBezTo>
                  <a:cubicBezTo>
                    <a:pt x="906" y="469"/>
                    <a:pt x="900" y="468"/>
                    <a:pt x="902" y="473"/>
                  </a:cubicBezTo>
                  <a:cubicBezTo>
                    <a:pt x="906" y="477"/>
                    <a:pt x="907" y="470"/>
                    <a:pt x="911" y="470"/>
                  </a:cubicBezTo>
                  <a:cubicBezTo>
                    <a:pt x="910" y="479"/>
                    <a:pt x="910" y="484"/>
                    <a:pt x="906" y="490"/>
                  </a:cubicBezTo>
                  <a:cubicBezTo>
                    <a:pt x="910" y="490"/>
                    <a:pt x="912" y="492"/>
                    <a:pt x="916" y="492"/>
                  </a:cubicBezTo>
                  <a:cubicBezTo>
                    <a:pt x="920" y="487"/>
                    <a:pt x="914" y="487"/>
                    <a:pt x="912" y="484"/>
                  </a:cubicBezTo>
                  <a:cubicBezTo>
                    <a:pt x="922" y="483"/>
                    <a:pt x="922" y="498"/>
                    <a:pt x="923" y="502"/>
                  </a:cubicBezTo>
                  <a:cubicBezTo>
                    <a:pt x="919" y="497"/>
                    <a:pt x="915" y="497"/>
                    <a:pt x="907" y="498"/>
                  </a:cubicBezTo>
                  <a:cubicBezTo>
                    <a:pt x="907" y="504"/>
                    <a:pt x="907" y="504"/>
                    <a:pt x="907" y="504"/>
                  </a:cubicBezTo>
                  <a:cubicBezTo>
                    <a:pt x="918" y="505"/>
                    <a:pt x="933" y="506"/>
                    <a:pt x="930" y="519"/>
                  </a:cubicBezTo>
                  <a:cubicBezTo>
                    <a:pt x="936" y="523"/>
                    <a:pt x="943" y="525"/>
                    <a:pt x="946" y="531"/>
                  </a:cubicBezTo>
                  <a:cubicBezTo>
                    <a:pt x="957" y="529"/>
                    <a:pt x="965" y="543"/>
                    <a:pt x="980" y="537"/>
                  </a:cubicBezTo>
                  <a:cubicBezTo>
                    <a:pt x="978" y="524"/>
                    <a:pt x="995" y="524"/>
                    <a:pt x="1003" y="530"/>
                  </a:cubicBezTo>
                  <a:cubicBezTo>
                    <a:pt x="1006" y="532"/>
                    <a:pt x="1006" y="537"/>
                    <a:pt x="1010" y="539"/>
                  </a:cubicBezTo>
                  <a:cubicBezTo>
                    <a:pt x="1030" y="545"/>
                    <a:pt x="1038" y="516"/>
                    <a:pt x="1055" y="528"/>
                  </a:cubicBezTo>
                  <a:cubicBezTo>
                    <a:pt x="1059" y="527"/>
                    <a:pt x="1058" y="522"/>
                    <a:pt x="1063" y="522"/>
                  </a:cubicBezTo>
                  <a:cubicBezTo>
                    <a:pt x="1064" y="533"/>
                    <a:pt x="1056" y="553"/>
                    <a:pt x="1068" y="561"/>
                  </a:cubicBezTo>
                  <a:cubicBezTo>
                    <a:pt x="1054" y="576"/>
                    <a:pt x="1068" y="603"/>
                    <a:pt x="1059" y="616"/>
                  </a:cubicBezTo>
                  <a:cubicBezTo>
                    <a:pt x="1054" y="616"/>
                    <a:pt x="1054" y="616"/>
                    <a:pt x="1054" y="616"/>
                  </a:cubicBezTo>
                  <a:cubicBezTo>
                    <a:pt x="1052" y="630"/>
                    <a:pt x="1039" y="623"/>
                    <a:pt x="1027" y="625"/>
                  </a:cubicBezTo>
                  <a:cubicBezTo>
                    <a:pt x="1022" y="616"/>
                    <a:pt x="1015" y="621"/>
                    <a:pt x="1005" y="622"/>
                  </a:cubicBezTo>
                  <a:cubicBezTo>
                    <a:pt x="1002" y="622"/>
                    <a:pt x="1000" y="621"/>
                    <a:pt x="999" y="621"/>
                  </a:cubicBezTo>
                  <a:cubicBezTo>
                    <a:pt x="990" y="623"/>
                    <a:pt x="983" y="633"/>
                    <a:pt x="977" y="634"/>
                  </a:cubicBezTo>
                  <a:cubicBezTo>
                    <a:pt x="970" y="628"/>
                    <a:pt x="960" y="632"/>
                    <a:pt x="952" y="630"/>
                  </a:cubicBezTo>
                  <a:cubicBezTo>
                    <a:pt x="949" y="629"/>
                    <a:pt x="947" y="626"/>
                    <a:pt x="944" y="625"/>
                  </a:cubicBezTo>
                  <a:cubicBezTo>
                    <a:pt x="942" y="624"/>
                    <a:pt x="938" y="626"/>
                    <a:pt x="934" y="625"/>
                  </a:cubicBezTo>
                  <a:cubicBezTo>
                    <a:pt x="925" y="624"/>
                    <a:pt x="920" y="619"/>
                    <a:pt x="913" y="624"/>
                  </a:cubicBezTo>
                  <a:cubicBezTo>
                    <a:pt x="911" y="622"/>
                    <a:pt x="908" y="621"/>
                    <a:pt x="908" y="616"/>
                  </a:cubicBezTo>
                  <a:cubicBezTo>
                    <a:pt x="895" y="618"/>
                    <a:pt x="893" y="610"/>
                    <a:pt x="879" y="612"/>
                  </a:cubicBezTo>
                  <a:cubicBezTo>
                    <a:pt x="875" y="611"/>
                    <a:pt x="874" y="606"/>
                    <a:pt x="872" y="603"/>
                  </a:cubicBezTo>
                  <a:cubicBezTo>
                    <a:pt x="866" y="605"/>
                    <a:pt x="862" y="600"/>
                    <a:pt x="857" y="600"/>
                  </a:cubicBezTo>
                  <a:cubicBezTo>
                    <a:pt x="850" y="599"/>
                    <a:pt x="847" y="602"/>
                    <a:pt x="843" y="603"/>
                  </a:cubicBezTo>
                  <a:cubicBezTo>
                    <a:pt x="839" y="604"/>
                    <a:pt x="834" y="602"/>
                    <a:pt x="834" y="603"/>
                  </a:cubicBezTo>
                  <a:cubicBezTo>
                    <a:pt x="831" y="604"/>
                    <a:pt x="822" y="612"/>
                    <a:pt x="821" y="615"/>
                  </a:cubicBezTo>
                  <a:cubicBezTo>
                    <a:pt x="819" y="622"/>
                    <a:pt x="827" y="628"/>
                    <a:pt x="826" y="635"/>
                  </a:cubicBezTo>
                  <a:cubicBezTo>
                    <a:pt x="825" y="641"/>
                    <a:pt x="818" y="646"/>
                    <a:pt x="813" y="647"/>
                  </a:cubicBezTo>
                  <a:cubicBezTo>
                    <a:pt x="803" y="649"/>
                    <a:pt x="802" y="644"/>
                    <a:pt x="797" y="640"/>
                  </a:cubicBezTo>
                  <a:cubicBezTo>
                    <a:pt x="792" y="636"/>
                    <a:pt x="782" y="631"/>
                    <a:pt x="778" y="630"/>
                  </a:cubicBezTo>
                  <a:cubicBezTo>
                    <a:pt x="768" y="628"/>
                    <a:pt x="760" y="632"/>
                    <a:pt x="754" y="628"/>
                  </a:cubicBezTo>
                  <a:cubicBezTo>
                    <a:pt x="748" y="624"/>
                    <a:pt x="751" y="613"/>
                    <a:pt x="744" y="608"/>
                  </a:cubicBezTo>
                  <a:cubicBezTo>
                    <a:pt x="743" y="606"/>
                    <a:pt x="738" y="606"/>
                    <a:pt x="735" y="605"/>
                  </a:cubicBezTo>
                  <a:cubicBezTo>
                    <a:pt x="731" y="603"/>
                    <a:pt x="729" y="600"/>
                    <a:pt x="727" y="599"/>
                  </a:cubicBezTo>
                  <a:cubicBezTo>
                    <a:pt x="718" y="596"/>
                    <a:pt x="709" y="601"/>
                    <a:pt x="701" y="599"/>
                  </a:cubicBezTo>
                  <a:cubicBezTo>
                    <a:pt x="693" y="597"/>
                    <a:pt x="691" y="590"/>
                    <a:pt x="683" y="588"/>
                  </a:cubicBezTo>
                  <a:cubicBezTo>
                    <a:pt x="682" y="586"/>
                    <a:pt x="681" y="584"/>
                    <a:pt x="680" y="582"/>
                  </a:cubicBezTo>
                  <a:cubicBezTo>
                    <a:pt x="672" y="582"/>
                    <a:pt x="667" y="579"/>
                    <a:pt x="666" y="573"/>
                  </a:cubicBezTo>
                  <a:cubicBezTo>
                    <a:pt x="673" y="563"/>
                    <a:pt x="687" y="562"/>
                    <a:pt x="685" y="550"/>
                  </a:cubicBezTo>
                  <a:cubicBezTo>
                    <a:pt x="684" y="546"/>
                    <a:pt x="677" y="544"/>
                    <a:pt x="677" y="539"/>
                  </a:cubicBezTo>
                  <a:cubicBezTo>
                    <a:pt x="676" y="531"/>
                    <a:pt x="690" y="530"/>
                    <a:pt x="687" y="521"/>
                  </a:cubicBezTo>
                  <a:cubicBezTo>
                    <a:pt x="680" y="521"/>
                    <a:pt x="678" y="529"/>
                    <a:pt x="673" y="527"/>
                  </a:cubicBezTo>
                  <a:cubicBezTo>
                    <a:pt x="672" y="522"/>
                    <a:pt x="677" y="521"/>
                    <a:pt x="674" y="516"/>
                  </a:cubicBezTo>
                  <a:cubicBezTo>
                    <a:pt x="663" y="512"/>
                    <a:pt x="646" y="528"/>
                    <a:pt x="635" y="516"/>
                  </a:cubicBezTo>
                  <a:cubicBezTo>
                    <a:pt x="631" y="521"/>
                    <a:pt x="623" y="519"/>
                    <a:pt x="619" y="515"/>
                  </a:cubicBezTo>
                  <a:cubicBezTo>
                    <a:pt x="615" y="521"/>
                    <a:pt x="608" y="518"/>
                    <a:pt x="602" y="522"/>
                  </a:cubicBezTo>
                  <a:cubicBezTo>
                    <a:pt x="590" y="516"/>
                    <a:pt x="573" y="518"/>
                    <a:pt x="559" y="518"/>
                  </a:cubicBezTo>
                  <a:cubicBezTo>
                    <a:pt x="545" y="519"/>
                    <a:pt x="529" y="519"/>
                    <a:pt x="523" y="529"/>
                  </a:cubicBezTo>
                  <a:cubicBezTo>
                    <a:pt x="505" y="526"/>
                    <a:pt x="499" y="548"/>
                    <a:pt x="484" y="534"/>
                  </a:cubicBezTo>
                  <a:cubicBezTo>
                    <a:pt x="475" y="537"/>
                    <a:pt x="470" y="529"/>
                    <a:pt x="462" y="534"/>
                  </a:cubicBezTo>
                  <a:cubicBezTo>
                    <a:pt x="457" y="531"/>
                    <a:pt x="455" y="526"/>
                    <a:pt x="452" y="520"/>
                  </a:cubicBezTo>
                  <a:cubicBezTo>
                    <a:pt x="446" y="520"/>
                    <a:pt x="446" y="520"/>
                    <a:pt x="446" y="520"/>
                  </a:cubicBezTo>
                  <a:cubicBezTo>
                    <a:pt x="436" y="536"/>
                    <a:pt x="428" y="552"/>
                    <a:pt x="406" y="555"/>
                  </a:cubicBezTo>
                  <a:cubicBezTo>
                    <a:pt x="394" y="554"/>
                    <a:pt x="392" y="564"/>
                    <a:pt x="383" y="567"/>
                  </a:cubicBezTo>
                  <a:cubicBezTo>
                    <a:pt x="382" y="577"/>
                    <a:pt x="373" y="580"/>
                    <a:pt x="369" y="587"/>
                  </a:cubicBezTo>
                  <a:cubicBezTo>
                    <a:pt x="370" y="593"/>
                    <a:pt x="367" y="596"/>
                    <a:pt x="365" y="598"/>
                  </a:cubicBezTo>
                  <a:cubicBezTo>
                    <a:pt x="367" y="603"/>
                    <a:pt x="365" y="608"/>
                    <a:pt x="363" y="611"/>
                  </a:cubicBezTo>
                  <a:cubicBezTo>
                    <a:pt x="353" y="614"/>
                    <a:pt x="353" y="626"/>
                    <a:pt x="340" y="626"/>
                  </a:cubicBezTo>
                  <a:cubicBezTo>
                    <a:pt x="336" y="635"/>
                    <a:pt x="323" y="638"/>
                    <a:pt x="311" y="636"/>
                  </a:cubicBezTo>
                  <a:cubicBezTo>
                    <a:pt x="303" y="642"/>
                    <a:pt x="302" y="655"/>
                    <a:pt x="292" y="659"/>
                  </a:cubicBezTo>
                  <a:cubicBezTo>
                    <a:pt x="287" y="658"/>
                    <a:pt x="286" y="658"/>
                    <a:pt x="282" y="659"/>
                  </a:cubicBezTo>
                  <a:cubicBezTo>
                    <a:pt x="282" y="667"/>
                    <a:pt x="277" y="670"/>
                    <a:pt x="273" y="674"/>
                  </a:cubicBezTo>
                  <a:cubicBezTo>
                    <a:pt x="273" y="684"/>
                    <a:pt x="273" y="684"/>
                    <a:pt x="273" y="684"/>
                  </a:cubicBezTo>
                  <a:cubicBezTo>
                    <a:pt x="267" y="688"/>
                    <a:pt x="263" y="695"/>
                    <a:pt x="255" y="696"/>
                  </a:cubicBezTo>
                  <a:cubicBezTo>
                    <a:pt x="252" y="705"/>
                    <a:pt x="246" y="711"/>
                    <a:pt x="242" y="719"/>
                  </a:cubicBezTo>
                  <a:cubicBezTo>
                    <a:pt x="233" y="723"/>
                    <a:pt x="230" y="729"/>
                    <a:pt x="230" y="738"/>
                  </a:cubicBezTo>
                  <a:cubicBezTo>
                    <a:pt x="229" y="745"/>
                    <a:pt x="233" y="751"/>
                    <a:pt x="234" y="755"/>
                  </a:cubicBezTo>
                  <a:cubicBezTo>
                    <a:pt x="234" y="761"/>
                    <a:pt x="229" y="767"/>
                    <a:pt x="228" y="773"/>
                  </a:cubicBezTo>
                  <a:cubicBezTo>
                    <a:pt x="227" y="779"/>
                    <a:pt x="230" y="785"/>
                    <a:pt x="230" y="791"/>
                  </a:cubicBezTo>
                  <a:cubicBezTo>
                    <a:pt x="228" y="807"/>
                    <a:pt x="214" y="817"/>
                    <a:pt x="215" y="834"/>
                  </a:cubicBezTo>
                  <a:cubicBezTo>
                    <a:pt x="213" y="838"/>
                    <a:pt x="204" y="841"/>
                    <a:pt x="203" y="848"/>
                  </a:cubicBezTo>
                  <a:cubicBezTo>
                    <a:pt x="202" y="853"/>
                    <a:pt x="209" y="862"/>
                    <a:pt x="208" y="872"/>
                  </a:cubicBezTo>
                  <a:cubicBezTo>
                    <a:pt x="207" y="878"/>
                    <a:pt x="202" y="883"/>
                    <a:pt x="203" y="887"/>
                  </a:cubicBezTo>
                  <a:cubicBezTo>
                    <a:pt x="203" y="892"/>
                    <a:pt x="208" y="895"/>
                    <a:pt x="210" y="897"/>
                  </a:cubicBezTo>
                  <a:cubicBezTo>
                    <a:pt x="209" y="899"/>
                    <a:pt x="209" y="901"/>
                    <a:pt x="210" y="903"/>
                  </a:cubicBezTo>
                  <a:cubicBezTo>
                    <a:pt x="212" y="905"/>
                    <a:pt x="215" y="902"/>
                    <a:pt x="217" y="905"/>
                  </a:cubicBezTo>
                  <a:cubicBezTo>
                    <a:pt x="217" y="917"/>
                    <a:pt x="222" y="924"/>
                    <a:pt x="228" y="929"/>
                  </a:cubicBezTo>
                  <a:cubicBezTo>
                    <a:pt x="228" y="943"/>
                    <a:pt x="249" y="953"/>
                    <a:pt x="242" y="971"/>
                  </a:cubicBezTo>
                  <a:cubicBezTo>
                    <a:pt x="246" y="980"/>
                    <a:pt x="248" y="990"/>
                    <a:pt x="253" y="997"/>
                  </a:cubicBezTo>
                  <a:cubicBezTo>
                    <a:pt x="255" y="999"/>
                    <a:pt x="258" y="999"/>
                    <a:pt x="259" y="1000"/>
                  </a:cubicBezTo>
                  <a:cubicBezTo>
                    <a:pt x="265" y="1005"/>
                    <a:pt x="269" y="1015"/>
                    <a:pt x="276" y="1021"/>
                  </a:cubicBezTo>
                  <a:cubicBezTo>
                    <a:pt x="279" y="1024"/>
                    <a:pt x="281" y="1024"/>
                    <a:pt x="283" y="1027"/>
                  </a:cubicBezTo>
                  <a:cubicBezTo>
                    <a:pt x="287" y="1032"/>
                    <a:pt x="289" y="1039"/>
                    <a:pt x="293" y="1044"/>
                  </a:cubicBezTo>
                  <a:cubicBezTo>
                    <a:pt x="297" y="1048"/>
                    <a:pt x="304" y="1051"/>
                    <a:pt x="308" y="1055"/>
                  </a:cubicBezTo>
                  <a:cubicBezTo>
                    <a:pt x="312" y="1058"/>
                    <a:pt x="314" y="1062"/>
                    <a:pt x="317" y="1065"/>
                  </a:cubicBezTo>
                  <a:cubicBezTo>
                    <a:pt x="325" y="1070"/>
                    <a:pt x="331" y="1063"/>
                    <a:pt x="343" y="1062"/>
                  </a:cubicBezTo>
                  <a:cubicBezTo>
                    <a:pt x="350" y="1061"/>
                    <a:pt x="357" y="1063"/>
                    <a:pt x="363" y="1064"/>
                  </a:cubicBezTo>
                  <a:cubicBezTo>
                    <a:pt x="374" y="1064"/>
                    <a:pt x="378" y="1062"/>
                    <a:pt x="384" y="1068"/>
                  </a:cubicBezTo>
                  <a:cubicBezTo>
                    <a:pt x="387" y="1069"/>
                    <a:pt x="389" y="1068"/>
                    <a:pt x="391" y="1067"/>
                  </a:cubicBezTo>
                  <a:cubicBezTo>
                    <a:pt x="394" y="1075"/>
                    <a:pt x="405" y="1075"/>
                    <a:pt x="409" y="1082"/>
                  </a:cubicBezTo>
                  <a:cubicBezTo>
                    <a:pt x="425" y="1078"/>
                    <a:pt x="440" y="1078"/>
                    <a:pt x="452" y="1070"/>
                  </a:cubicBezTo>
                  <a:cubicBezTo>
                    <a:pt x="460" y="1078"/>
                    <a:pt x="467" y="1068"/>
                    <a:pt x="474" y="1067"/>
                  </a:cubicBezTo>
                  <a:cubicBezTo>
                    <a:pt x="477" y="1067"/>
                    <a:pt x="481" y="1070"/>
                    <a:pt x="486" y="1069"/>
                  </a:cubicBezTo>
                  <a:cubicBezTo>
                    <a:pt x="489" y="1069"/>
                    <a:pt x="491" y="1067"/>
                    <a:pt x="493" y="1067"/>
                  </a:cubicBezTo>
                  <a:cubicBezTo>
                    <a:pt x="496" y="1068"/>
                    <a:pt x="498" y="1071"/>
                    <a:pt x="501" y="1071"/>
                  </a:cubicBezTo>
                  <a:cubicBezTo>
                    <a:pt x="504" y="1072"/>
                    <a:pt x="507" y="1070"/>
                    <a:pt x="509" y="1069"/>
                  </a:cubicBezTo>
                  <a:cubicBezTo>
                    <a:pt x="525" y="1069"/>
                    <a:pt x="539" y="1084"/>
                    <a:pt x="543" y="1095"/>
                  </a:cubicBezTo>
                  <a:cubicBezTo>
                    <a:pt x="547" y="1108"/>
                    <a:pt x="548" y="1115"/>
                    <a:pt x="568" y="1113"/>
                  </a:cubicBezTo>
                  <a:cubicBezTo>
                    <a:pt x="569" y="1112"/>
                    <a:pt x="568" y="1109"/>
                    <a:pt x="571" y="1110"/>
                  </a:cubicBezTo>
                  <a:cubicBezTo>
                    <a:pt x="580" y="1109"/>
                    <a:pt x="585" y="1116"/>
                    <a:pt x="592" y="1115"/>
                  </a:cubicBezTo>
                  <a:cubicBezTo>
                    <a:pt x="597" y="1115"/>
                    <a:pt x="604" y="1108"/>
                    <a:pt x="609" y="1115"/>
                  </a:cubicBezTo>
                  <a:cubicBezTo>
                    <a:pt x="610" y="1128"/>
                    <a:pt x="627" y="1131"/>
                    <a:pt x="629" y="1141"/>
                  </a:cubicBezTo>
                  <a:cubicBezTo>
                    <a:pt x="631" y="1149"/>
                    <a:pt x="623" y="1151"/>
                    <a:pt x="625" y="1162"/>
                  </a:cubicBezTo>
                  <a:cubicBezTo>
                    <a:pt x="623" y="1165"/>
                    <a:pt x="619" y="1166"/>
                    <a:pt x="617" y="1169"/>
                  </a:cubicBezTo>
                  <a:cubicBezTo>
                    <a:pt x="618" y="1175"/>
                    <a:pt x="623" y="1177"/>
                    <a:pt x="623" y="1184"/>
                  </a:cubicBezTo>
                  <a:cubicBezTo>
                    <a:pt x="622" y="1185"/>
                    <a:pt x="619" y="1184"/>
                    <a:pt x="618" y="1186"/>
                  </a:cubicBezTo>
                  <a:cubicBezTo>
                    <a:pt x="619" y="1196"/>
                    <a:pt x="616" y="1203"/>
                    <a:pt x="607" y="1203"/>
                  </a:cubicBezTo>
                  <a:cubicBezTo>
                    <a:pt x="608" y="1210"/>
                    <a:pt x="613" y="1213"/>
                    <a:pt x="618" y="1216"/>
                  </a:cubicBezTo>
                  <a:cubicBezTo>
                    <a:pt x="619" y="1219"/>
                    <a:pt x="617" y="1219"/>
                    <a:pt x="618" y="1222"/>
                  </a:cubicBezTo>
                  <a:cubicBezTo>
                    <a:pt x="622" y="1224"/>
                    <a:pt x="625" y="1227"/>
                    <a:pt x="626" y="1233"/>
                  </a:cubicBezTo>
                  <a:cubicBezTo>
                    <a:pt x="633" y="1233"/>
                    <a:pt x="632" y="1237"/>
                    <a:pt x="635" y="1240"/>
                  </a:cubicBezTo>
                  <a:cubicBezTo>
                    <a:pt x="637" y="1243"/>
                    <a:pt x="642" y="1244"/>
                    <a:pt x="643" y="1246"/>
                  </a:cubicBezTo>
                  <a:cubicBezTo>
                    <a:pt x="646" y="1249"/>
                    <a:pt x="646" y="1252"/>
                    <a:pt x="648" y="1255"/>
                  </a:cubicBezTo>
                  <a:cubicBezTo>
                    <a:pt x="653" y="1260"/>
                    <a:pt x="661" y="1262"/>
                    <a:pt x="666" y="1267"/>
                  </a:cubicBezTo>
                  <a:cubicBezTo>
                    <a:pt x="673" y="1274"/>
                    <a:pt x="674" y="1284"/>
                    <a:pt x="681" y="1291"/>
                  </a:cubicBezTo>
                  <a:cubicBezTo>
                    <a:pt x="681" y="1294"/>
                    <a:pt x="678" y="1293"/>
                    <a:pt x="679" y="1297"/>
                  </a:cubicBezTo>
                  <a:cubicBezTo>
                    <a:pt x="682" y="1301"/>
                    <a:pt x="688" y="1303"/>
                    <a:pt x="688" y="1311"/>
                  </a:cubicBezTo>
                  <a:cubicBezTo>
                    <a:pt x="693" y="1317"/>
                    <a:pt x="701" y="1320"/>
                    <a:pt x="700" y="1331"/>
                  </a:cubicBezTo>
                  <a:cubicBezTo>
                    <a:pt x="699" y="1335"/>
                    <a:pt x="695" y="1335"/>
                    <a:pt x="694" y="1339"/>
                  </a:cubicBezTo>
                  <a:cubicBezTo>
                    <a:pt x="696" y="1352"/>
                    <a:pt x="713" y="1360"/>
                    <a:pt x="712" y="1373"/>
                  </a:cubicBezTo>
                  <a:cubicBezTo>
                    <a:pt x="711" y="1378"/>
                    <a:pt x="705" y="1379"/>
                    <a:pt x="707" y="1385"/>
                  </a:cubicBezTo>
                  <a:cubicBezTo>
                    <a:pt x="697" y="1384"/>
                    <a:pt x="698" y="1394"/>
                    <a:pt x="689" y="1393"/>
                  </a:cubicBezTo>
                  <a:cubicBezTo>
                    <a:pt x="689" y="1403"/>
                    <a:pt x="684" y="1405"/>
                    <a:pt x="687" y="1415"/>
                  </a:cubicBezTo>
                  <a:cubicBezTo>
                    <a:pt x="680" y="1417"/>
                    <a:pt x="683" y="1423"/>
                    <a:pt x="677" y="1427"/>
                  </a:cubicBezTo>
                  <a:cubicBezTo>
                    <a:pt x="679" y="1436"/>
                    <a:pt x="676" y="1443"/>
                    <a:pt x="679" y="1451"/>
                  </a:cubicBezTo>
                  <a:cubicBezTo>
                    <a:pt x="683" y="1459"/>
                    <a:pt x="695" y="1464"/>
                    <a:pt x="704" y="1475"/>
                  </a:cubicBezTo>
                  <a:cubicBezTo>
                    <a:pt x="706" y="1477"/>
                    <a:pt x="706" y="1479"/>
                    <a:pt x="708" y="1481"/>
                  </a:cubicBezTo>
                  <a:cubicBezTo>
                    <a:pt x="712" y="1487"/>
                    <a:pt x="718" y="1489"/>
                    <a:pt x="721" y="1493"/>
                  </a:cubicBezTo>
                  <a:cubicBezTo>
                    <a:pt x="722" y="1494"/>
                    <a:pt x="721" y="1496"/>
                    <a:pt x="722" y="1497"/>
                  </a:cubicBezTo>
                  <a:cubicBezTo>
                    <a:pt x="726" y="1500"/>
                    <a:pt x="731" y="1499"/>
                    <a:pt x="733" y="1503"/>
                  </a:cubicBezTo>
                  <a:cubicBezTo>
                    <a:pt x="735" y="1508"/>
                    <a:pt x="733" y="1515"/>
                    <a:pt x="735" y="1521"/>
                  </a:cubicBezTo>
                  <a:cubicBezTo>
                    <a:pt x="736" y="1524"/>
                    <a:pt x="740" y="1527"/>
                    <a:pt x="741" y="1529"/>
                  </a:cubicBezTo>
                  <a:cubicBezTo>
                    <a:pt x="742" y="1530"/>
                    <a:pt x="740" y="1533"/>
                    <a:pt x="740" y="1534"/>
                  </a:cubicBezTo>
                  <a:cubicBezTo>
                    <a:pt x="741" y="1535"/>
                    <a:pt x="744" y="1541"/>
                    <a:pt x="744" y="1542"/>
                  </a:cubicBezTo>
                  <a:cubicBezTo>
                    <a:pt x="746" y="1545"/>
                    <a:pt x="751" y="1550"/>
                    <a:pt x="753" y="1552"/>
                  </a:cubicBezTo>
                  <a:cubicBezTo>
                    <a:pt x="762" y="1563"/>
                    <a:pt x="783" y="1564"/>
                    <a:pt x="783" y="1578"/>
                  </a:cubicBezTo>
                  <a:cubicBezTo>
                    <a:pt x="788" y="1583"/>
                    <a:pt x="799" y="1582"/>
                    <a:pt x="800" y="1592"/>
                  </a:cubicBezTo>
                  <a:cubicBezTo>
                    <a:pt x="800" y="1594"/>
                    <a:pt x="797" y="1594"/>
                    <a:pt x="794" y="1594"/>
                  </a:cubicBezTo>
                  <a:cubicBezTo>
                    <a:pt x="794" y="1599"/>
                    <a:pt x="800" y="1599"/>
                    <a:pt x="801" y="1604"/>
                  </a:cubicBezTo>
                  <a:cubicBezTo>
                    <a:pt x="808" y="1602"/>
                    <a:pt x="813" y="1607"/>
                    <a:pt x="820" y="1608"/>
                  </a:cubicBezTo>
                  <a:cubicBezTo>
                    <a:pt x="833" y="1609"/>
                    <a:pt x="848" y="1604"/>
                    <a:pt x="860" y="1603"/>
                  </a:cubicBezTo>
                  <a:cubicBezTo>
                    <a:pt x="881" y="1601"/>
                    <a:pt x="902" y="1604"/>
                    <a:pt x="921" y="1600"/>
                  </a:cubicBezTo>
                  <a:cubicBezTo>
                    <a:pt x="940" y="1597"/>
                    <a:pt x="954" y="1584"/>
                    <a:pt x="970" y="1580"/>
                  </a:cubicBezTo>
                  <a:cubicBezTo>
                    <a:pt x="984" y="1576"/>
                    <a:pt x="990" y="1567"/>
                    <a:pt x="1000" y="1562"/>
                  </a:cubicBezTo>
                  <a:cubicBezTo>
                    <a:pt x="1004" y="1559"/>
                    <a:pt x="1011" y="1559"/>
                    <a:pt x="1016" y="1556"/>
                  </a:cubicBezTo>
                  <a:cubicBezTo>
                    <a:pt x="1024" y="1552"/>
                    <a:pt x="1029" y="1542"/>
                    <a:pt x="1033" y="1535"/>
                  </a:cubicBezTo>
                  <a:cubicBezTo>
                    <a:pt x="1034" y="1532"/>
                    <a:pt x="1029" y="1534"/>
                    <a:pt x="1030" y="1530"/>
                  </a:cubicBezTo>
                  <a:cubicBezTo>
                    <a:pt x="1046" y="1521"/>
                    <a:pt x="1066" y="1516"/>
                    <a:pt x="1082" y="1507"/>
                  </a:cubicBezTo>
                  <a:cubicBezTo>
                    <a:pt x="1083" y="1504"/>
                    <a:pt x="1080" y="1504"/>
                    <a:pt x="1080" y="1501"/>
                  </a:cubicBezTo>
                  <a:cubicBezTo>
                    <a:pt x="1086" y="1499"/>
                    <a:pt x="1087" y="1493"/>
                    <a:pt x="1089" y="1487"/>
                  </a:cubicBezTo>
                  <a:cubicBezTo>
                    <a:pt x="1085" y="1486"/>
                    <a:pt x="1085" y="1482"/>
                    <a:pt x="1082" y="1479"/>
                  </a:cubicBezTo>
                  <a:cubicBezTo>
                    <a:pt x="1084" y="1478"/>
                    <a:pt x="1085" y="1476"/>
                    <a:pt x="1085" y="1474"/>
                  </a:cubicBezTo>
                  <a:cubicBezTo>
                    <a:pt x="1084" y="1472"/>
                    <a:pt x="1081" y="1472"/>
                    <a:pt x="1079" y="1471"/>
                  </a:cubicBezTo>
                  <a:cubicBezTo>
                    <a:pt x="1081" y="1463"/>
                    <a:pt x="1089" y="1464"/>
                    <a:pt x="1095" y="1460"/>
                  </a:cubicBezTo>
                  <a:cubicBezTo>
                    <a:pt x="1098" y="1458"/>
                    <a:pt x="1100" y="1454"/>
                    <a:pt x="1103" y="1451"/>
                  </a:cubicBezTo>
                  <a:cubicBezTo>
                    <a:pt x="1108" y="1449"/>
                    <a:pt x="1114" y="1448"/>
                    <a:pt x="1119" y="1445"/>
                  </a:cubicBezTo>
                  <a:cubicBezTo>
                    <a:pt x="1122" y="1442"/>
                    <a:pt x="1124" y="1437"/>
                    <a:pt x="1127" y="1434"/>
                  </a:cubicBezTo>
                  <a:cubicBezTo>
                    <a:pt x="1142" y="1423"/>
                    <a:pt x="1160" y="1422"/>
                    <a:pt x="1174" y="1412"/>
                  </a:cubicBezTo>
                  <a:cubicBezTo>
                    <a:pt x="1179" y="1409"/>
                    <a:pt x="1188" y="1400"/>
                    <a:pt x="1193" y="1395"/>
                  </a:cubicBezTo>
                  <a:cubicBezTo>
                    <a:pt x="1200" y="1387"/>
                    <a:pt x="1197" y="1383"/>
                    <a:pt x="1197" y="1373"/>
                  </a:cubicBezTo>
                  <a:cubicBezTo>
                    <a:pt x="1197" y="1369"/>
                    <a:pt x="1198" y="1363"/>
                    <a:pt x="1199" y="1360"/>
                  </a:cubicBezTo>
                  <a:cubicBezTo>
                    <a:pt x="1202" y="1350"/>
                    <a:pt x="1203" y="1342"/>
                    <a:pt x="1208" y="1331"/>
                  </a:cubicBezTo>
                  <a:cubicBezTo>
                    <a:pt x="1207" y="1325"/>
                    <a:pt x="1197" y="1327"/>
                    <a:pt x="1194" y="1323"/>
                  </a:cubicBezTo>
                  <a:cubicBezTo>
                    <a:pt x="1197" y="1312"/>
                    <a:pt x="1186" y="1305"/>
                    <a:pt x="1194" y="1299"/>
                  </a:cubicBezTo>
                  <a:cubicBezTo>
                    <a:pt x="1188" y="1292"/>
                    <a:pt x="1199" y="1289"/>
                    <a:pt x="1197" y="1281"/>
                  </a:cubicBezTo>
                  <a:cubicBezTo>
                    <a:pt x="1194" y="1279"/>
                    <a:pt x="1187" y="1280"/>
                    <a:pt x="1186" y="1276"/>
                  </a:cubicBezTo>
                  <a:cubicBezTo>
                    <a:pt x="1190" y="1267"/>
                    <a:pt x="1190" y="1259"/>
                    <a:pt x="1194" y="1251"/>
                  </a:cubicBezTo>
                  <a:cubicBezTo>
                    <a:pt x="1198" y="1245"/>
                    <a:pt x="1210" y="1240"/>
                    <a:pt x="1208" y="1230"/>
                  </a:cubicBezTo>
                  <a:cubicBezTo>
                    <a:pt x="1210" y="1227"/>
                    <a:pt x="1213" y="1224"/>
                    <a:pt x="1216" y="1222"/>
                  </a:cubicBezTo>
                  <a:cubicBezTo>
                    <a:pt x="1216" y="1219"/>
                    <a:pt x="1215" y="1219"/>
                    <a:pt x="1215" y="1216"/>
                  </a:cubicBezTo>
                  <a:cubicBezTo>
                    <a:pt x="1221" y="1213"/>
                    <a:pt x="1226" y="1209"/>
                    <a:pt x="1228" y="1202"/>
                  </a:cubicBezTo>
                  <a:cubicBezTo>
                    <a:pt x="1231" y="1202"/>
                    <a:pt x="1232" y="1200"/>
                    <a:pt x="1236" y="1200"/>
                  </a:cubicBezTo>
                  <a:cubicBezTo>
                    <a:pt x="1244" y="1193"/>
                    <a:pt x="1246" y="1183"/>
                    <a:pt x="1253" y="1175"/>
                  </a:cubicBezTo>
                  <a:cubicBezTo>
                    <a:pt x="1257" y="1170"/>
                    <a:pt x="1264" y="1167"/>
                    <a:pt x="1267" y="1163"/>
                  </a:cubicBezTo>
                  <a:cubicBezTo>
                    <a:pt x="1269" y="1160"/>
                    <a:pt x="1269" y="1157"/>
                    <a:pt x="1271" y="1154"/>
                  </a:cubicBezTo>
                  <a:cubicBezTo>
                    <a:pt x="1273" y="1152"/>
                    <a:pt x="1276" y="1151"/>
                    <a:pt x="1278" y="1149"/>
                  </a:cubicBezTo>
                  <a:cubicBezTo>
                    <a:pt x="1304" y="1121"/>
                    <a:pt x="1338" y="1099"/>
                    <a:pt x="1353" y="1061"/>
                  </a:cubicBezTo>
                  <a:cubicBezTo>
                    <a:pt x="1355" y="1054"/>
                    <a:pt x="1362" y="1049"/>
                    <a:pt x="1365" y="1042"/>
                  </a:cubicBezTo>
                  <a:cubicBezTo>
                    <a:pt x="1368" y="1037"/>
                    <a:pt x="1367" y="1031"/>
                    <a:pt x="1368" y="1025"/>
                  </a:cubicBezTo>
                  <a:cubicBezTo>
                    <a:pt x="1369" y="1021"/>
                    <a:pt x="1376" y="1015"/>
                    <a:pt x="1378" y="1007"/>
                  </a:cubicBezTo>
                  <a:cubicBezTo>
                    <a:pt x="1381" y="995"/>
                    <a:pt x="1382" y="986"/>
                    <a:pt x="1388" y="981"/>
                  </a:cubicBezTo>
                  <a:cubicBezTo>
                    <a:pt x="1388" y="974"/>
                    <a:pt x="1389" y="967"/>
                    <a:pt x="1387" y="961"/>
                  </a:cubicBezTo>
                  <a:cubicBezTo>
                    <a:pt x="1388" y="958"/>
                    <a:pt x="1391" y="958"/>
                    <a:pt x="1391" y="954"/>
                  </a:cubicBezTo>
                  <a:cubicBezTo>
                    <a:pt x="1390" y="946"/>
                    <a:pt x="1389" y="937"/>
                    <a:pt x="1392" y="931"/>
                  </a:cubicBezTo>
                  <a:cubicBezTo>
                    <a:pt x="1391" y="931"/>
                    <a:pt x="1390" y="930"/>
                    <a:pt x="1389" y="928"/>
                  </a:cubicBezTo>
                  <a:cubicBezTo>
                    <a:pt x="1386" y="928"/>
                    <a:pt x="1385" y="929"/>
                    <a:pt x="1382" y="929"/>
                  </a:cubicBezTo>
                  <a:cubicBezTo>
                    <a:pt x="1378" y="948"/>
                    <a:pt x="1351" y="944"/>
                    <a:pt x="1341" y="956"/>
                  </a:cubicBezTo>
                  <a:cubicBezTo>
                    <a:pt x="1338" y="957"/>
                    <a:pt x="1339" y="954"/>
                    <a:pt x="1336" y="954"/>
                  </a:cubicBezTo>
                  <a:cubicBezTo>
                    <a:pt x="1329" y="958"/>
                    <a:pt x="1326" y="965"/>
                    <a:pt x="1319" y="969"/>
                  </a:cubicBezTo>
                  <a:cubicBezTo>
                    <a:pt x="1316" y="968"/>
                    <a:pt x="1315" y="966"/>
                    <a:pt x="1311" y="967"/>
                  </a:cubicBezTo>
                  <a:cubicBezTo>
                    <a:pt x="1301" y="972"/>
                    <a:pt x="1295" y="982"/>
                    <a:pt x="1282" y="979"/>
                  </a:cubicBezTo>
                  <a:cubicBezTo>
                    <a:pt x="1273" y="977"/>
                    <a:pt x="1270" y="964"/>
                    <a:pt x="1261" y="963"/>
                  </a:cubicBezTo>
                  <a:cubicBezTo>
                    <a:pt x="1271" y="953"/>
                    <a:pt x="1263" y="938"/>
                    <a:pt x="1248" y="938"/>
                  </a:cubicBezTo>
                  <a:cubicBezTo>
                    <a:pt x="1248" y="935"/>
                    <a:pt x="1247" y="932"/>
                    <a:pt x="1245" y="929"/>
                  </a:cubicBezTo>
                  <a:cubicBezTo>
                    <a:pt x="1239" y="930"/>
                    <a:pt x="1236" y="927"/>
                    <a:pt x="1232" y="925"/>
                  </a:cubicBezTo>
                  <a:cubicBezTo>
                    <a:pt x="1230" y="922"/>
                    <a:pt x="1230" y="916"/>
                    <a:pt x="1227" y="914"/>
                  </a:cubicBezTo>
                  <a:cubicBezTo>
                    <a:pt x="1224" y="912"/>
                    <a:pt x="1222" y="913"/>
                    <a:pt x="1218" y="914"/>
                  </a:cubicBezTo>
                  <a:cubicBezTo>
                    <a:pt x="1216" y="913"/>
                    <a:pt x="1214" y="910"/>
                    <a:pt x="1211" y="909"/>
                  </a:cubicBezTo>
                  <a:cubicBezTo>
                    <a:pt x="1200" y="909"/>
                    <a:pt x="1191" y="903"/>
                    <a:pt x="1188" y="894"/>
                  </a:cubicBezTo>
                  <a:cubicBezTo>
                    <a:pt x="1186" y="888"/>
                    <a:pt x="1188" y="882"/>
                    <a:pt x="1186" y="877"/>
                  </a:cubicBezTo>
                  <a:cubicBezTo>
                    <a:pt x="1181" y="865"/>
                    <a:pt x="1173" y="858"/>
                    <a:pt x="1162" y="853"/>
                  </a:cubicBezTo>
                  <a:cubicBezTo>
                    <a:pt x="1161" y="852"/>
                    <a:pt x="1162" y="848"/>
                    <a:pt x="1159" y="849"/>
                  </a:cubicBezTo>
                  <a:cubicBezTo>
                    <a:pt x="1156" y="846"/>
                    <a:pt x="1152" y="850"/>
                    <a:pt x="1149" y="848"/>
                  </a:cubicBezTo>
                  <a:cubicBezTo>
                    <a:pt x="1149" y="833"/>
                    <a:pt x="1138" y="819"/>
                    <a:pt x="1142" y="805"/>
                  </a:cubicBezTo>
                  <a:cubicBezTo>
                    <a:pt x="1140" y="802"/>
                    <a:pt x="1136" y="801"/>
                    <a:pt x="1135" y="797"/>
                  </a:cubicBezTo>
                  <a:cubicBezTo>
                    <a:pt x="1135" y="784"/>
                    <a:pt x="1124" y="781"/>
                    <a:pt x="1114" y="778"/>
                  </a:cubicBezTo>
                  <a:cubicBezTo>
                    <a:pt x="1108" y="772"/>
                    <a:pt x="1104" y="760"/>
                    <a:pt x="1106" y="753"/>
                  </a:cubicBezTo>
                  <a:cubicBezTo>
                    <a:pt x="1094" y="749"/>
                    <a:pt x="1092" y="733"/>
                    <a:pt x="1084" y="723"/>
                  </a:cubicBezTo>
                  <a:cubicBezTo>
                    <a:pt x="1080" y="718"/>
                    <a:pt x="1074" y="715"/>
                    <a:pt x="1072" y="709"/>
                  </a:cubicBezTo>
                  <a:cubicBezTo>
                    <a:pt x="1070" y="706"/>
                    <a:pt x="1071" y="703"/>
                    <a:pt x="1070" y="700"/>
                  </a:cubicBezTo>
                  <a:cubicBezTo>
                    <a:pt x="1067" y="695"/>
                    <a:pt x="1059" y="696"/>
                    <a:pt x="1060" y="689"/>
                  </a:cubicBezTo>
                  <a:cubicBezTo>
                    <a:pt x="1064" y="692"/>
                    <a:pt x="1066" y="696"/>
                    <a:pt x="1074" y="695"/>
                  </a:cubicBezTo>
                  <a:cubicBezTo>
                    <a:pt x="1075" y="687"/>
                    <a:pt x="1067" y="675"/>
                    <a:pt x="1074" y="670"/>
                  </a:cubicBezTo>
                  <a:cubicBezTo>
                    <a:pt x="1074" y="687"/>
                    <a:pt x="1082" y="694"/>
                    <a:pt x="1096" y="697"/>
                  </a:cubicBezTo>
                  <a:cubicBezTo>
                    <a:pt x="1099" y="702"/>
                    <a:pt x="1101" y="710"/>
                    <a:pt x="1106" y="715"/>
                  </a:cubicBezTo>
                  <a:cubicBezTo>
                    <a:pt x="1111" y="721"/>
                    <a:pt x="1117" y="722"/>
                    <a:pt x="1122" y="726"/>
                  </a:cubicBezTo>
                  <a:cubicBezTo>
                    <a:pt x="1127" y="731"/>
                    <a:pt x="1127" y="739"/>
                    <a:pt x="1131" y="746"/>
                  </a:cubicBezTo>
                  <a:cubicBezTo>
                    <a:pt x="1136" y="754"/>
                    <a:pt x="1143" y="749"/>
                    <a:pt x="1150" y="751"/>
                  </a:cubicBezTo>
                  <a:cubicBezTo>
                    <a:pt x="1174" y="756"/>
                    <a:pt x="1166" y="802"/>
                    <a:pt x="1188" y="811"/>
                  </a:cubicBezTo>
                  <a:cubicBezTo>
                    <a:pt x="1191" y="811"/>
                    <a:pt x="1193" y="810"/>
                    <a:pt x="1197" y="810"/>
                  </a:cubicBezTo>
                  <a:cubicBezTo>
                    <a:pt x="1201" y="812"/>
                    <a:pt x="1206" y="818"/>
                    <a:pt x="1210" y="823"/>
                  </a:cubicBezTo>
                  <a:cubicBezTo>
                    <a:pt x="1215" y="829"/>
                    <a:pt x="1221" y="838"/>
                    <a:pt x="1228" y="847"/>
                  </a:cubicBezTo>
                  <a:cubicBezTo>
                    <a:pt x="1240" y="860"/>
                    <a:pt x="1255" y="866"/>
                    <a:pt x="1246" y="889"/>
                  </a:cubicBezTo>
                  <a:cubicBezTo>
                    <a:pt x="1256" y="893"/>
                    <a:pt x="1257" y="910"/>
                    <a:pt x="1254" y="923"/>
                  </a:cubicBezTo>
                  <a:cubicBezTo>
                    <a:pt x="1259" y="927"/>
                    <a:pt x="1264" y="932"/>
                    <a:pt x="1267" y="938"/>
                  </a:cubicBezTo>
                  <a:cubicBezTo>
                    <a:pt x="1274" y="939"/>
                    <a:pt x="1283" y="939"/>
                    <a:pt x="1289" y="935"/>
                  </a:cubicBezTo>
                  <a:cubicBezTo>
                    <a:pt x="1293" y="931"/>
                    <a:pt x="1293" y="921"/>
                    <a:pt x="1299" y="921"/>
                  </a:cubicBezTo>
                  <a:cubicBezTo>
                    <a:pt x="1311" y="920"/>
                    <a:pt x="1318" y="917"/>
                    <a:pt x="1325" y="914"/>
                  </a:cubicBezTo>
                  <a:cubicBezTo>
                    <a:pt x="1329" y="912"/>
                    <a:pt x="1333" y="912"/>
                    <a:pt x="1336" y="911"/>
                  </a:cubicBezTo>
                  <a:cubicBezTo>
                    <a:pt x="1340" y="908"/>
                    <a:pt x="1343" y="900"/>
                    <a:pt x="1348" y="895"/>
                  </a:cubicBezTo>
                  <a:cubicBezTo>
                    <a:pt x="1356" y="887"/>
                    <a:pt x="1362" y="882"/>
                    <a:pt x="1370" y="875"/>
                  </a:cubicBezTo>
                  <a:cubicBezTo>
                    <a:pt x="1377" y="868"/>
                    <a:pt x="1382" y="864"/>
                    <a:pt x="1393" y="863"/>
                  </a:cubicBezTo>
                  <a:cubicBezTo>
                    <a:pt x="1396" y="838"/>
                    <a:pt x="1419" y="832"/>
                    <a:pt x="1434" y="818"/>
                  </a:cubicBezTo>
                  <a:cubicBezTo>
                    <a:pt x="1434" y="814"/>
                    <a:pt x="1433" y="812"/>
                    <a:pt x="1433" y="808"/>
                  </a:cubicBezTo>
                  <a:cubicBezTo>
                    <a:pt x="1439" y="803"/>
                    <a:pt x="1449" y="801"/>
                    <a:pt x="1447" y="788"/>
                  </a:cubicBezTo>
                  <a:cubicBezTo>
                    <a:pt x="1455" y="782"/>
                    <a:pt x="1457" y="771"/>
                    <a:pt x="1455" y="757"/>
                  </a:cubicBezTo>
                  <a:cubicBezTo>
                    <a:pt x="1459" y="758"/>
                    <a:pt x="1461" y="756"/>
                    <a:pt x="1463" y="755"/>
                  </a:cubicBezTo>
                  <a:cubicBezTo>
                    <a:pt x="1460" y="738"/>
                    <a:pt x="1475" y="729"/>
                    <a:pt x="1466" y="712"/>
                  </a:cubicBezTo>
                  <a:cubicBezTo>
                    <a:pt x="1457" y="713"/>
                    <a:pt x="1454" y="700"/>
                    <a:pt x="1447" y="697"/>
                  </a:cubicBezTo>
                  <a:cubicBezTo>
                    <a:pt x="1437" y="692"/>
                    <a:pt x="1426" y="699"/>
                    <a:pt x="1417" y="693"/>
                  </a:cubicBezTo>
                  <a:cubicBezTo>
                    <a:pt x="1406" y="686"/>
                    <a:pt x="1409" y="668"/>
                    <a:pt x="1401" y="658"/>
                  </a:cubicBezTo>
                  <a:cubicBezTo>
                    <a:pt x="1400" y="677"/>
                    <a:pt x="1385" y="685"/>
                    <a:pt x="1387" y="706"/>
                  </a:cubicBezTo>
                  <a:cubicBezTo>
                    <a:pt x="1381" y="709"/>
                    <a:pt x="1377" y="706"/>
                    <a:pt x="1370" y="707"/>
                  </a:cubicBezTo>
                  <a:cubicBezTo>
                    <a:pt x="1365" y="709"/>
                    <a:pt x="1362" y="716"/>
                    <a:pt x="1358" y="715"/>
                  </a:cubicBezTo>
                  <a:cubicBezTo>
                    <a:pt x="1340" y="714"/>
                    <a:pt x="1363" y="674"/>
                    <a:pt x="1338" y="679"/>
                  </a:cubicBezTo>
                  <a:cubicBezTo>
                    <a:pt x="1335" y="685"/>
                    <a:pt x="1344" y="697"/>
                    <a:pt x="1338" y="703"/>
                  </a:cubicBezTo>
                  <a:cubicBezTo>
                    <a:pt x="1334" y="690"/>
                    <a:pt x="1318" y="689"/>
                    <a:pt x="1317" y="673"/>
                  </a:cubicBezTo>
                  <a:cubicBezTo>
                    <a:pt x="1310" y="669"/>
                    <a:pt x="1298" y="668"/>
                    <a:pt x="1298" y="657"/>
                  </a:cubicBezTo>
                  <a:cubicBezTo>
                    <a:pt x="1293" y="654"/>
                    <a:pt x="1290" y="651"/>
                    <a:pt x="1289" y="645"/>
                  </a:cubicBezTo>
                  <a:cubicBezTo>
                    <a:pt x="1284" y="643"/>
                    <a:pt x="1278" y="641"/>
                    <a:pt x="1277" y="635"/>
                  </a:cubicBezTo>
                  <a:cubicBezTo>
                    <a:pt x="1278" y="634"/>
                    <a:pt x="1283" y="635"/>
                    <a:pt x="1285" y="634"/>
                  </a:cubicBezTo>
                  <a:cubicBezTo>
                    <a:pt x="1285" y="627"/>
                    <a:pt x="1285" y="627"/>
                    <a:pt x="1285" y="627"/>
                  </a:cubicBezTo>
                  <a:cubicBezTo>
                    <a:pt x="1290" y="627"/>
                    <a:pt x="1290" y="627"/>
                    <a:pt x="1290" y="627"/>
                  </a:cubicBezTo>
                  <a:cubicBezTo>
                    <a:pt x="1288" y="610"/>
                    <a:pt x="1299" y="620"/>
                    <a:pt x="1306" y="626"/>
                  </a:cubicBezTo>
                  <a:cubicBezTo>
                    <a:pt x="1316" y="635"/>
                    <a:pt x="1327" y="651"/>
                    <a:pt x="1336" y="657"/>
                  </a:cubicBezTo>
                  <a:cubicBezTo>
                    <a:pt x="1352" y="644"/>
                    <a:pt x="1362" y="667"/>
                    <a:pt x="1380" y="666"/>
                  </a:cubicBezTo>
                  <a:cubicBezTo>
                    <a:pt x="1388" y="661"/>
                    <a:pt x="1393" y="652"/>
                    <a:pt x="1401" y="647"/>
                  </a:cubicBezTo>
                  <a:cubicBezTo>
                    <a:pt x="1408" y="652"/>
                    <a:pt x="1412" y="659"/>
                    <a:pt x="1416" y="666"/>
                  </a:cubicBezTo>
                  <a:cubicBezTo>
                    <a:pt x="1429" y="670"/>
                    <a:pt x="1436" y="663"/>
                    <a:pt x="1448" y="668"/>
                  </a:cubicBezTo>
                  <a:cubicBezTo>
                    <a:pt x="1451" y="668"/>
                    <a:pt x="1450" y="664"/>
                    <a:pt x="1455" y="665"/>
                  </a:cubicBezTo>
                  <a:cubicBezTo>
                    <a:pt x="1464" y="670"/>
                    <a:pt x="1468" y="663"/>
                    <a:pt x="1474" y="659"/>
                  </a:cubicBezTo>
                  <a:cubicBezTo>
                    <a:pt x="1479" y="657"/>
                    <a:pt x="1486" y="658"/>
                    <a:pt x="1486" y="652"/>
                  </a:cubicBezTo>
                  <a:cubicBezTo>
                    <a:pt x="1495" y="653"/>
                    <a:pt x="1501" y="644"/>
                    <a:pt x="1508" y="640"/>
                  </a:cubicBezTo>
                  <a:cubicBezTo>
                    <a:pt x="1514" y="642"/>
                    <a:pt x="1516" y="648"/>
                    <a:pt x="1519" y="653"/>
                  </a:cubicBezTo>
                  <a:cubicBezTo>
                    <a:pt x="1523" y="653"/>
                    <a:pt x="1526" y="651"/>
                    <a:pt x="1531" y="652"/>
                  </a:cubicBezTo>
                  <a:cubicBezTo>
                    <a:pt x="1532" y="655"/>
                    <a:pt x="1535" y="657"/>
                    <a:pt x="1536" y="659"/>
                  </a:cubicBezTo>
                  <a:cubicBezTo>
                    <a:pt x="1539" y="659"/>
                    <a:pt x="1541" y="658"/>
                    <a:pt x="1544" y="659"/>
                  </a:cubicBezTo>
                  <a:cubicBezTo>
                    <a:pt x="1545" y="662"/>
                    <a:pt x="1546" y="664"/>
                    <a:pt x="1547" y="667"/>
                  </a:cubicBezTo>
                  <a:cubicBezTo>
                    <a:pt x="1555" y="671"/>
                    <a:pt x="1559" y="664"/>
                    <a:pt x="1562" y="659"/>
                  </a:cubicBezTo>
                  <a:cubicBezTo>
                    <a:pt x="1566" y="671"/>
                    <a:pt x="1552" y="672"/>
                    <a:pt x="1553" y="682"/>
                  </a:cubicBezTo>
                  <a:cubicBezTo>
                    <a:pt x="1553" y="687"/>
                    <a:pt x="1566" y="695"/>
                    <a:pt x="1571" y="697"/>
                  </a:cubicBezTo>
                  <a:cubicBezTo>
                    <a:pt x="1592" y="705"/>
                    <a:pt x="1580" y="671"/>
                    <a:pt x="1586" y="661"/>
                  </a:cubicBezTo>
                  <a:cubicBezTo>
                    <a:pt x="1587" y="667"/>
                    <a:pt x="1585" y="672"/>
                    <a:pt x="1585" y="677"/>
                  </a:cubicBezTo>
                  <a:cubicBezTo>
                    <a:pt x="1587" y="680"/>
                    <a:pt x="1590" y="681"/>
                    <a:pt x="1592" y="683"/>
                  </a:cubicBezTo>
                  <a:cubicBezTo>
                    <a:pt x="1595" y="712"/>
                    <a:pt x="1602" y="735"/>
                    <a:pt x="1614" y="755"/>
                  </a:cubicBezTo>
                  <a:cubicBezTo>
                    <a:pt x="1614" y="758"/>
                    <a:pt x="1614" y="760"/>
                    <a:pt x="1615" y="762"/>
                  </a:cubicBezTo>
                  <a:cubicBezTo>
                    <a:pt x="1616" y="764"/>
                    <a:pt x="1619" y="763"/>
                    <a:pt x="1621" y="765"/>
                  </a:cubicBezTo>
                  <a:cubicBezTo>
                    <a:pt x="1621" y="772"/>
                    <a:pt x="1625" y="776"/>
                    <a:pt x="1629" y="779"/>
                  </a:cubicBezTo>
                  <a:cubicBezTo>
                    <a:pt x="1628" y="802"/>
                    <a:pt x="1645" y="814"/>
                    <a:pt x="1647" y="830"/>
                  </a:cubicBezTo>
                  <a:cubicBezTo>
                    <a:pt x="1648" y="844"/>
                    <a:pt x="1651" y="853"/>
                    <a:pt x="1658" y="862"/>
                  </a:cubicBezTo>
                  <a:cubicBezTo>
                    <a:pt x="1663" y="856"/>
                    <a:pt x="1660" y="849"/>
                    <a:pt x="1661" y="842"/>
                  </a:cubicBezTo>
                  <a:cubicBezTo>
                    <a:pt x="1662" y="838"/>
                    <a:pt x="1665" y="835"/>
                    <a:pt x="1666" y="831"/>
                  </a:cubicBezTo>
                  <a:cubicBezTo>
                    <a:pt x="1666" y="830"/>
                    <a:pt x="1665" y="827"/>
                    <a:pt x="1665" y="825"/>
                  </a:cubicBezTo>
                  <a:cubicBezTo>
                    <a:pt x="1665" y="820"/>
                    <a:pt x="1669" y="814"/>
                    <a:pt x="1669" y="810"/>
                  </a:cubicBezTo>
                  <a:cubicBezTo>
                    <a:pt x="1669" y="804"/>
                    <a:pt x="1665" y="794"/>
                    <a:pt x="1664" y="783"/>
                  </a:cubicBezTo>
                  <a:close/>
                  <a:moveTo>
                    <a:pt x="911" y="465"/>
                  </a:moveTo>
                  <a:cubicBezTo>
                    <a:pt x="918" y="465"/>
                    <a:pt x="918" y="465"/>
                    <a:pt x="918" y="465"/>
                  </a:cubicBezTo>
                  <a:cubicBezTo>
                    <a:pt x="918" y="468"/>
                    <a:pt x="910" y="471"/>
                    <a:pt x="911" y="465"/>
                  </a:cubicBezTo>
                  <a:close/>
                  <a:moveTo>
                    <a:pt x="923" y="465"/>
                  </a:moveTo>
                  <a:cubicBezTo>
                    <a:pt x="924" y="455"/>
                    <a:pt x="940" y="454"/>
                    <a:pt x="947" y="459"/>
                  </a:cubicBezTo>
                  <a:cubicBezTo>
                    <a:pt x="947" y="468"/>
                    <a:pt x="931" y="466"/>
                    <a:pt x="923" y="465"/>
                  </a:cubicBezTo>
                  <a:close/>
                  <a:moveTo>
                    <a:pt x="1059" y="449"/>
                  </a:moveTo>
                  <a:cubicBezTo>
                    <a:pt x="1056" y="449"/>
                    <a:pt x="1055" y="446"/>
                    <a:pt x="1052" y="444"/>
                  </a:cubicBezTo>
                  <a:cubicBezTo>
                    <a:pt x="1049" y="444"/>
                    <a:pt x="1048" y="446"/>
                    <a:pt x="1045" y="445"/>
                  </a:cubicBezTo>
                  <a:cubicBezTo>
                    <a:pt x="1041" y="445"/>
                    <a:pt x="1041" y="441"/>
                    <a:pt x="1038" y="440"/>
                  </a:cubicBezTo>
                  <a:cubicBezTo>
                    <a:pt x="1035" y="439"/>
                    <a:pt x="1033" y="441"/>
                    <a:pt x="1030" y="442"/>
                  </a:cubicBezTo>
                  <a:cubicBezTo>
                    <a:pt x="1026" y="440"/>
                    <a:pt x="1024" y="437"/>
                    <a:pt x="1021" y="435"/>
                  </a:cubicBezTo>
                  <a:cubicBezTo>
                    <a:pt x="1015" y="442"/>
                    <a:pt x="1008" y="436"/>
                    <a:pt x="1001" y="437"/>
                  </a:cubicBezTo>
                  <a:cubicBezTo>
                    <a:pt x="990" y="438"/>
                    <a:pt x="981" y="446"/>
                    <a:pt x="976" y="453"/>
                  </a:cubicBezTo>
                  <a:cubicBezTo>
                    <a:pt x="959" y="454"/>
                    <a:pt x="951" y="450"/>
                    <a:pt x="934" y="450"/>
                  </a:cubicBezTo>
                  <a:cubicBezTo>
                    <a:pt x="931" y="445"/>
                    <a:pt x="929" y="437"/>
                    <a:pt x="924" y="433"/>
                  </a:cubicBezTo>
                  <a:cubicBezTo>
                    <a:pt x="925" y="429"/>
                    <a:pt x="927" y="425"/>
                    <a:pt x="925" y="420"/>
                  </a:cubicBezTo>
                  <a:cubicBezTo>
                    <a:pt x="927" y="419"/>
                    <a:pt x="929" y="418"/>
                    <a:pt x="932" y="419"/>
                  </a:cubicBezTo>
                  <a:cubicBezTo>
                    <a:pt x="930" y="406"/>
                    <a:pt x="932" y="395"/>
                    <a:pt x="944" y="395"/>
                  </a:cubicBezTo>
                  <a:cubicBezTo>
                    <a:pt x="945" y="389"/>
                    <a:pt x="942" y="388"/>
                    <a:pt x="942" y="383"/>
                  </a:cubicBezTo>
                  <a:cubicBezTo>
                    <a:pt x="950" y="377"/>
                    <a:pt x="951" y="363"/>
                    <a:pt x="968" y="365"/>
                  </a:cubicBezTo>
                  <a:cubicBezTo>
                    <a:pt x="971" y="368"/>
                    <a:pt x="966" y="366"/>
                    <a:pt x="966" y="370"/>
                  </a:cubicBezTo>
                  <a:cubicBezTo>
                    <a:pt x="971" y="376"/>
                    <a:pt x="981" y="370"/>
                    <a:pt x="987" y="374"/>
                  </a:cubicBezTo>
                  <a:cubicBezTo>
                    <a:pt x="985" y="379"/>
                    <a:pt x="979" y="379"/>
                    <a:pt x="978" y="384"/>
                  </a:cubicBezTo>
                  <a:cubicBezTo>
                    <a:pt x="982" y="386"/>
                    <a:pt x="988" y="386"/>
                    <a:pt x="991" y="389"/>
                  </a:cubicBezTo>
                  <a:cubicBezTo>
                    <a:pt x="991" y="392"/>
                    <a:pt x="990" y="396"/>
                    <a:pt x="992" y="397"/>
                  </a:cubicBezTo>
                  <a:cubicBezTo>
                    <a:pt x="993" y="399"/>
                    <a:pt x="996" y="398"/>
                    <a:pt x="998" y="399"/>
                  </a:cubicBezTo>
                  <a:cubicBezTo>
                    <a:pt x="1001" y="393"/>
                    <a:pt x="1013" y="396"/>
                    <a:pt x="1014" y="387"/>
                  </a:cubicBezTo>
                  <a:cubicBezTo>
                    <a:pt x="1016" y="388"/>
                    <a:pt x="1019" y="389"/>
                    <a:pt x="1023" y="389"/>
                  </a:cubicBezTo>
                  <a:cubicBezTo>
                    <a:pt x="1025" y="388"/>
                    <a:pt x="1025" y="384"/>
                    <a:pt x="1027" y="382"/>
                  </a:cubicBezTo>
                  <a:cubicBezTo>
                    <a:pt x="1017" y="381"/>
                    <a:pt x="1005" y="384"/>
                    <a:pt x="999" y="373"/>
                  </a:cubicBezTo>
                  <a:cubicBezTo>
                    <a:pt x="1005" y="364"/>
                    <a:pt x="1021" y="365"/>
                    <a:pt x="1027" y="356"/>
                  </a:cubicBezTo>
                  <a:cubicBezTo>
                    <a:pt x="1035" y="358"/>
                    <a:pt x="1039" y="350"/>
                    <a:pt x="1047" y="353"/>
                  </a:cubicBezTo>
                  <a:cubicBezTo>
                    <a:pt x="1045" y="358"/>
                    <a:pt x="1040" y="360"/>
                    <a:pt x="1035" y="362"/>
                  </a:cubicBezTo>
                  <a:cubicBezTo>
                    <a:pt x="1036" y="366"/>
                    <a:pt x="1039" y="366"/>
                    <a:pt x="1042" y="368"/>
                  </a:cubicBezTo>
                  <a:cubicBezTo>
                    <a:pt x="1038" y="370"/>
                    <a:pt x="1040" y="378"/>
                    <a:pt x="1037" y="382"/>
                  </a:cubicBezTo>
                  <a:cubicBezTo>
                    <a:pt x="1033" y="383"/>
                    <a:pt x="1033" y="379"/>
                    <a:pt x="1029" y="380"/>
                  </a:cubicBezTo>
                  <a:cubicBezTo>
                    <a:pt x="1029" y="388"/>
                    <a:pt x="1037" y="388"/>
                    <a:pt x="1040" y="393"/>
                  </a:cubicBezTo>
                  <a:cubicBezTo>
                    <a:pt x="1049" y="391"/>
                    <a:pt x="1049" y="398"/>
                    <a:pt x="1058" y="396"/>
                  </a:cubicBezTo>
                  <a:cubicBezTo>
                    <a:pt x="1067" y="408"/>
                    <a:pt x="1087" y="411"/>
                    <a:pt x="1099" y="418"/>
                  </a:cubicBezTo>
                  <a:cubicBezTo>
                    <a:pt x="1105" y="421"/>
                    <a:pt x="1106" y="431"/>
                    <a:pt x="1112" y="436"/>
                  </a:cubicBezTo>
                  <a:cubicBezTo>
                    <a:pt x="1106" y="454"/>
                    <a:pt x="1075" y="450"/>
                    <a:pt x="1059" y="449"/>
                  </a:cubicBezTo>
                  <a:close/>
                  <a:moveTo>
                    <a:pt x="1104" y="91"/>
                  </a:moveTo>
                  <a:cubicBezTo>
                    <a:pt x="1108" y="89"/>
                    <a:pt x="1112" y="93"/>
                    <a:pt x="1115" y="94"/>
                  </a:cubicBezTo>
                  <a:cubicBezTo>
                    <a:pt x="1112" y="96"/>
                    <a:pt x="1108" y="92"/>
                    <a:pt x="1104" y="91"/>
                  </a:cubicBezTo>
                  <a:close/>
                  <a:moveTo>
                    <a:pt x="215" y="250"/>
                  </a:moveTo>
                  <a:cubicBezTo>
                    <a:pt x="215" y="251"/>
                    <a:pt x="214" y="252"/>
                    <a:pt x="215" y="252"/>
                  </a:cubicBezTo>
                  <a:cubicBezTo>
                    <a:pt x="217" y="250"/>
                    <a:pt x="221" y="244"/>
                    <a:pt x="217" y="245"/>
                  </a:cubicBezTo>
                  <a:cubicBezTo>
                    <a:pt x="222" y="239"/>
                    <a:pt x="233" y="233"/>
                    <a:pt x="233" y="227"/>
                  </a:cubicBezTo>
                  <a:cubicBezTo>
                    <a:pt x="238" y="227"/>
                    <a:pt x="246" y="222"/>
                    <a:pt x="248" y="214"/>
                  </a:cubicBezTo>
                  <a:cubicBezTo>
                    <a:pt x="246" y="214"/>
                    <a:pt x="243" y="217"/>
                    <a:pt x="242" y="215"/>
                  </a:cubicBezTo>
                  <a:cubicBezTo>
                    <a:pt x="248" y="212"/>
                    <a:pt x="251" y="208"/>
                    <a:pt x="258" y="206"/>
                  </a:cubicBezTo>
                  <a:cubicBezTo>
                    <a:pt x="260" y="209"/>
                    <a:pt x="257" y="213"/>
                    <a:pt x="257" y="216"/>
                  </a:cubicBezTo>
                  <a:cubicBezTo>
                    <a:pt x="262" y="217"/>
                    <a:pt x="268" y="210"/>
                    <a:pt x="274" y="208"/>
                  </a:cubicBezTo>
                  <a:cubicBezTo>
                    <a:pt x="277" y="207"/>
                    <a:pt x="283" y="209"/>
                    <a:pt x="287" y="206"/>
                  </a:cubicBezTo>
                  <a:cubicBezTo>
                    <a:pt x="288" y="206"/>
                    <a:pt x="290" y="202"/>
                    <a:pt x="292" y="201"/>
                  </a:cubicBezTo>
                  <a:cubicBezTo>
                    <a:pt x="297" y="196"/>
                    <a:pt x="310" y="191"/>
                    <a:pt x="305" y="187"/>
                  </a:cubicBezTo>
                  <a:cubicBezTo>
                    <a:pt x="309" y="187"/>
                    <a:pt x="308" y="182"/>
                    <a:pt x="311" y="180"/>
                  </a:cubicBezTo>
                  <a:cubicBezTo>
                    <a:pt x="313" y="181"/>
                    <a:pt x="313" y="182"/>
                    <a:pt x="314" y="181"/>
                  </a:cubicBezTo>
                  <a:cubicBezTo>
                    <a:pt x="323" y="157"/>
                    <a:pt x="359" y="143"/>
                    <a:pt x="376" y="124"/>
                  </a:cubicBezTo>
                  <a:cubicBezTo>
                    <a:pt x="369" y="128"/>
                    <a:pt x="360" y="131"/>
                    <a:pt x="353" y="134"/>
                  </a:cubicBezTo>
                  <a:cubicBezTo>
                    <a:pt x="361" y="124"/>
                    <a:pt x="378" y="117"/>
                    <a:pt x="387" y="108"/>
                  </a:cubicBezTo>
                  <a:cubicBezTo>
                    <a:pt x="396" y="101"/>
                    <a:pt x="401" y="100"/>
                    <a:pt x="400" y="94"/>
                  </a:cubicBezTo>
                  <a:cubicBezTo>
                    <a:pt x="322" y="137"/>
                    <a:pt x="252" y="193"/>
                    <a:pt x="200" y="258"/>
                  </a:cubicBezTo>
                  <a:cubicBezTo>
                    <a:pt x="202" y="257"/>
                    <a:pt x="206" y="253"/>
                    <a:pt x="208" y="254"/>
                  </a:cubicBezTo>
                  <a:cubicBezTo>
                    <a:pt x="203" y="260"/>
                    <a:pt x="192" y="264"/>
                    <a:pt x="192" y="271"/>
                  </a:cubicBezTo>
                  <a:cubicBezTo>
                    <a:pt x="194" y="265"/>
                    <a:pt x="199" y="268"/>
                    <a:pt x="203" y="266"/>
                  </a:cubicBezTo>
                  <a:cubicBezTo>
                    <a:pt x="210" y="262"/>
                    <a:pt x="210" y="255"/>
                    <a:pt x="215" y="250"/>
                  </a:cubicBezTo>
                  <a:close/>
                  <a:moveTo>
                    <a:pt x="63" y="1119"/>
                  </a:moveTo>
                  <a:cubicBezTo>
                    <a:pt x="63" y="1103"/>
                    <a:pt x="54" y="1079"/>
                    <a:pt x="50" y="1063"/>
                  </a:cubicBezTo>
                  <a:cubicBezTo>
                    <a:pt x="48" y="1055"/>
                    <a:pt x="40" y="1047"/>
                    <a:pt x="37" y="1040"/>
                  </a:cubicBezTo>
                  <a:cubicBezTo>
                    <a:pt x="33" y="1032"/>
                    <a:pt x="30" y="1023"/>
                    <a:pt x="27" y="1015"/>
                  </a:cubicBezTo>
                  <a:cubicBezTo>
                    <a:pt x="21" y="998"/>
                    <a:pt x="12" y="982"/>
                    <a:pt x="8" y="967"/>
                  </a:cubicBezTo>
                  <a:cubicBezTo>
                    <a:pt x="7" y="962"/>
                    <a:pt x="6" y="954"/>
                    <a:pt x="5" y="947"/>
                  </a:cubicBezTo>
                  <a:cubicBezTo>
                    <a:pt x="4" y="944"/>
                    <a:pt x="0" y="929"/>
                    <a:pt x="1" y="934"/>
                  </a:cubicBezTo>
                  <a:cubicBezTo>
                    <a:pt x="15" y="1040"/>
                    <a:pt x="48" y="1132"/>
                    <a:pt x="89" y="1208"/>
                  </a:cubicBezTo>
                  <a:cubicBezTo>
                    <a:pt x="80" y="1183"/>
                    <a:pt x="62" y="1159"/>
                    <a:pt x="61" y="1131"/>
                  </a:cubicBezTo>
                  <a:cubicBezTo>
                    <a:pt x="61" y="1127"/>
                    <a:pt x="63" y="1123"/>
                    <a:pt x="63" y="1119"/>
                  </a:cubicBezTo>
                  <a:close/>
                  <a:moveTo>
                    <a:pt x="585" y="5"/>
                  </a:moveTo>
                  <a:cubicBezTo>
                    <a:pt x="584" y="5"/>
                    <a:pt x="583" y="5"/>
                    <a:pt x="583" y="4"/>
                  </a:cubicBezTo>
                  <a:cubicBezTo>
                    <a:pt x="584" y="4"/>
                    <a:pt x="585" y="4"/>
                    <a:pt x="585" y="3"/>
                  </a:cubicBezTo>
                  <a:cubicBezTo>
                    <a:pt x="581" y="3"/>
                    <a:pt x="578" y="3"/>
                    <a:pt x="577" y="6"/>
                  </a:cubicBezTo>
                  <a:cubicBezTo>
                    <a:pt x="580" y="7"/>
                    <a:pt x="584" y="7"/>
                    <a:pt x="585" y="5"/>
                  </a:cubicBezTo>
                  <a:close/>
                </a:path>
              </a:pathLst>
            </a:custGeom>
            <a:grpFill/>
            <a:ln w="9525" cap="flat" cmpd="sng">
              <a:no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17" name="文本框 2"/>
          <p:cNvSpPr txBox="1"/>
          <p:nvPr/>
        </p:nvSpPr>
        <p:spPr>
          <a:xfrm>
            <a:off x="1296902" y="128380"/>
            <a:ext cx="2465430" cy="4153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1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7"/>
                                        </p:tgtEl>
                                        <p:attrNameLst>
                                          <p:attrName>ppt_y</p:attrName>
                                        </p:attrNameLst>
                                      </p:cBhvr>
                                      <p:tavLst>
                                        <p:tav tm="0">
                                          <p:val>
                                            <p:strVal val="#ppt_y"/>
                                          </p:val>
                                        </p:tav>
                                        <p:tav tm="100000">
                                          <p:val>
                                            <p:strVal val="#ppt_y"/>
                                          </p:val>
                                        </p:tav>
                                      </p:tavLst>
                                    </p:anim>
                                    <p:anim calcmode="lin" valueType="num">
                                      <p:cBhvr>
                                        <p:cTn id="9"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7"/>
                                        </p:tgtEl>
                                      </p:cBhvr>
                                    </p:animEffect>
                                  </p:childTnLst>
                                </p:cTn>
                              </p:par>
                            </p:childTnLst>
                          </p:cTn>
                        </p:par>
                      </p:childTnLst>
                    </p:cTn>
                  </p:par>
                  <p:par>
                    <p:cTn id="12" fill="hold">
                      <p:stCondLst>
                        <p:cond delay="indefinite"/>
                      </p:stCondLst>
                      <p:childTnLst>
                        <p:par>
                          <p:cTn id="13" fill="hold">
                            <p:stCondLst>
                              <p:cond delay="0"/>
                            </p:stCondLst>
                            <p:childTnLst>
                              <p:par>
                                <p:cTn id="14" presetID="45" presetClass="entr" presetSubtype="0"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1000"/>
                                        <p:tgtEl>
                                          <p:spTgt spid="12"/>
                                        </p:tgtEl>
                                      </p:cBhvr>
                                    </p:animEffect>
                                    <p:anim calcmode="lin" valueType="num">
                                      <p:cBhvr>
                                        <p:cTn id="17" dur="1000" fill="hold"/>
                                        <p:tgtEl>
                                          <p:spTgt spid="12"/>
                                        </p:tgtEl>
                                        <p:attrNameLst>
                                          <p:attrName>ppt_w</p:attrName>
                                        </p:attrNameLst>
                                      </p:cBhvr>
                                      <p:tavLst>
                                        <p:tav tm="0" fmla="#ppt_w*sin(2.5*pi*$)">
                                          <p:val>
                                            <p:fltVal val="0"/>
                                          </p:val>
                                        </p:tav>
                                        <p:tav tm="100000">
                                          <p:val>
                                            <p:fltVal val="1"/>
                                          </p:val>
                                        </p:tav>
                                      </p:tavLst>
                                    </p:anim>
                                    <p:anim calcmode="lin" valueType="num">
                                      <p:cBhvr>
                                        <p:cTn id="18" dur="1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9"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0-#ppt_w/2"/>
                                          </p:val>
                                        </p:tav>
                                        <p:tav tm="100000">
                                          <p:val>
                                            <p:strVal val="#ppt_x"/>
                                          </p:val>
                                        </p:tav>
                                      </p:tavLst>
                                    </p:anim>
                                    <p:anim calcmode="lin" valueType="num">
                                      <p:cBhvr additive="base">
                                        <p:cTn id="24" dur="500" fill="hold"/>
                                        <p:tgtEl>
                                          <p:spTgt spid="4"/>
                                        </p:tgtEl>
                                        <p:attrNameLst>
                                          <p:attrName>ppt_y</p:attrName>
                                        </p:attrNameLst>
                                      </p:cBhvr>
                                      <p:tavLst>
                                        <p:tav tm="0">
                                          <p:val>
                                            <p:strVal val="0-#ppt_h/2"/>
                                          </p:val>
                                        </p:tav>
                                        <p:tav tm="100000">
                                          <p:val>
                                            <p:strVal val="#ppt_y"/>
                                          </p:val>
                                        </p:tav>
                                      </p:tavLst>
                                    </p:anim>
                                  </p:childTnLst>
                                </p:cTn>
                              </p:par>
                            </p:childTnLst>
                          </p:cTn>
                        </p:par>
                        <p:par>
                          <p:cTn id="25" fill="hold">
                            <p:stCondLst>
                              <p:cond delay="500"/>
                            </p:stCondLst>
                            <p:childTnLst>
                              <p:par>
                                <p:cTn id="26" presetID="14" presetClass="entr" presetSubtype="1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randombar(horizont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3"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1+#ppt_w/2"/>
                                          </p:val>
                                        </p:tav>
                                        <p:tav tm="100000">
                                          <p:val>
                                            <p:strVal val="#ppt_x"/>
                                          </p:val>
                                        </p:tav>
                                      </p:tavLst>
                                    </p:anim>
                                    <p:anim calcmode="lin" valueType="num">
                                      <p:cBhvr additive="base">
                                        <p:cTn id="34" dur="500" fill="hold"/>
                                        <p:tgtEl>
                                          <p:spTgt spid="7"/>
                                        </p:tgtEl>
                                        <p:attrNameLst>
                                          <p:attrName>ppt_y</p:attrName>
                                        </p:attrNameLst>
                                      </p:cBhvr>
                                      <p:tavLst>
                                        <p:tav tm="0">
                                          <p:val>
                                            <p:strVal val="0-#ppt_h/2"/>
                                          </p:val>
                                        </p:tav>
                                        <p:tav tm="100000">
                                          <p:val>
                                            <p:strVal val="#ppt_y"/>
                                          </p:val>
                                        </p:tav>
                                      </p:tavLst>
                                    </p:anim>
                                  </p:childTnLst>
                                </p:cTn>
                              </p:par>
                            </p:childTnLst>
                          </p:cTn>
                        </p:par>
                        <p:par>
                          <p:cTn id="35" fill="hold">
                            <p:stCondLst>
                              <p:cond delay="500"/>
                            </p:stCondLst>
                            <p:childTnLst>
                              <p:par>
                                <p:cTn id="36" presetID="14" presetClass="entr" presetSubtype="10"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randombar(horizontal)">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0-#ppt_w/2"/>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par>
                          <p:cTn id="45" fill="hold">
                            <p:stCondLst>
                              <p:cond delay="500"/>
                            </p:stCondLst>
                            <p:childTnLst>
                              <p:par>
                                <p:cTn id="46" presetID="14" presetClass="entr" presetSubtype="10" fill="hold" grpId="0" nodeType="after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randombar(horizontal)">
                                      <p:cBhvr>
                                        <p:cTn id="48" dur="5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6"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anim calcmode="lin" valueType="num">
                                      <p:cBhvr additive="base">
                                        <p:cTn id="53" dur="500" fill="hold"/>
                                        <p:tgtEl>
                                          <p:spTgt spid="6"/>
                                        </p:tgtEl>
                                        <p:attrNameLst>
                                          <p:attrName>ppt_x</p:attrName>
                                        </p:attrNameLst>
                                      </p:cBhvr>
                                      <p:tavLst>
                                        <p:tav tm="0">
                                          <p:val>
                                            <p:strVal val="1+#ppt_w/2"/>
                                          </p:val>
                                        </p:tav>
                                        <p:tav tm="100000">
                                          <p:val>
                                            <p:strVal val="#ppt_x"/>
                                          </p:val>
                                        </p:tav>
                                      </p:tavLst>
                                    </p:anim>
                                    <p:anim calcmode="lin" valueType="num">
                                      <p:cBhvr additive="base">
                                        <p:cTn id="54" dur="500" fill="hold"/>
                                        <p:tgtEl>
                                          <p:spTgt spid="6"/>
                                        </p:tgtEl>
                                        <p:attrNameLst>
                                          <p:attrName>ppt_y</p:attrName>
                                        </p:attrNameLst>
                                      </p:cBhvr>
                                      <p:tavLst>
                                        <p:tav tm="0">
                                          <p:val>
                                            <p:strVal val="1+#ppt_h/2"/>
                                          </p:val>
                                        </p:tav>
                                        <p:tav tm="100000">
                                          <p:val>
                                            <p:strVal val="#ppt_y"/>
                                          </p:val>
                                        </p:tav>
                                      </p:tavLst>
                                    </p:anim>
                                  </p:childTnLst>
                                </p:cTn>
                              </p:par>
                              <p:par>
                                <p:cTn id="55" presetID="14" presetClass="entr" presetSubtype="10" fill="hold" grpId="0" nodeType="withEffect">
                                  <p:stCondLst>
                                    <p:cond delay="600"/>
                                  </p:stCondLst>
                                  <p:childTnLst>
                                    <p:set>
                                      <p:cBhvr>
                                        <p:cTn id="56" dur="1" fill="hold">
                                          <p:stCondLst>
                                            <p:cond delay="0"/>
                                          </p:stCondLst>
                                        </p:cTn>
                                        <p:tgtEl>
                                          <p:spTgt spid="9"/>
                                        </p:tgtEl>
                                        <p:attrNameLst>
                                          <p:attrName>style.visibility</p:attrName>
                                        </p:attrNameLst>
                                      </p:cBhvr>
                                      <p:to>
                                        <p:strVal val="visible"/>
                                      </p:to>
                                    </p:set>
                                    <p:animEffect transition="in" filter="randombar(horizontal)">
                                      <p:cBhvr>
                                        <p:cTn id="5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6" cstate="email"/>
          <a:stretch>
            <a:fillRect/>
          </a:stretch>
        </p:blipFill>
        <p:spPr>
          <a:xfrm>
            <a:off x="0" y="1372"/>
            <a:ext cx="9144000" cy="5140757"/>
          </a:xfrm>
          <a:prstGeom prst="rect">
            <a:avLst/>
          </a:prstGeom>
        </p:spPr>
      </p:pic>
      <p:sp>
        <p:nvSpPr>
          <p:cNvPr id="7" name="任意多边形 6"/>
          <p:cNvSpPr/>
          <p:nvPr>
            <p:custDataLst>
              <p:tags r:id="rId2"/>
            </p:custDataLst>
          </p:nvPr>
        </p:nvSpPr>
        <p:spPr>
          <a:xfrm>
            <a:off x="1676476" y="2019153"/>
            <a:ext cx="4809192" cy="1105193"/>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gradFill>
            <a:gsLst>
              <a:gs pos="0">
                <a:sysClr val="window" lastClr="FFFFFF">
                  <a:lumMod val="95000"/>
                </a:sysClr>
              </a:gs>
              <a:gs pos="51000">
                <a:sysClr val="window" lastClr="FFFFFF"/>
              </a:gs>
              <a:gs pos="100000">
                <a:sysClr val="window" lastClr="FFFFFF">
                  <a:lumMod val="95000"/>
                </a:sysClr>
              </a:gs>
            </a:gsLst>
            <a:lin ang="16200000" scaled="1"/>
          </a:gra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a:bodyPr>
          <a:lstStyle/>
          <a:p>
            <a:pPr lvl="0" algn="ctr" fontAlgn="auto">
              <a:lnSpc>
                <a:spcPct val="130000"/>
              </a:lnSpc>
              <a:spcBef>
                <a:spcPts val="0"/>
              </a:spcBef>
              <a:spcAft>
                <a:spcPts val="0"/>
              </a:spcAft>
              <a:defRPr/>
            </a:pPr>
            <a:r>
              <a:rPr lang="zh-CN" altLang="en-US" sz="3600" b="1" kern="0" dirty="0">
                <a:solidFill>
                  <a:srgbClr val="454545"/>
                </a:solidFill>
                <a:latin typeface="微软雅黑" panose="020B0503020204020204" pitchFamily="34" charset="-122"/>
                <a:ea typeface="微软雅黑" panose="020B0503020204020204" pitchFamily="34" charset="-122"/>
              </a:rPr>
              <a:t>单击添加文字标题</a:t>
            </a:r>
          </a:p>
        </p:txBody>
      </p:sp>
      <p:sp>
        <p:nvSpPr>
          <p:cNvPr id="8" name="燕尾形 7"/>
          <p:cNvSpPr/>
          <p:nvPr>
            <p:custDataLst>
              <p:tags r:id="rId3"/>
            </p:custDataLst>
          </p:nvPr>
        </p:nvSpPr>
        <p:spPr>
          <a:xfrm>
            <a:off x="5941681" y="2019153"/>
            <a:ext cx="1976558" cy="1105193"/>
          </a:xfrm>
          <a:prstGeom prst="chevron">
            <a:avLst/>
          </a:prstGeom>
          <a:solidFill>
            <a:srgbClr val="0070C0"/>
          </a:solidFill>
          <a:ln w="12700" cap="flat" cmpd="sng" algn="ctr">
            <a:noFill/>
            <a:prstDash val="solid"/>
            <a:miter lim="800000"/>
          </a:ln>
          <a:effectLst>
            <a:outerShdw blurRad="50800" dist="38100" dir="2700000" algn="tl" rotWithShape="0">
              <a:prstClr val="black">
                <a:alpha val="20000"/>
              </a:prstClr>
            </a:outerShdw>
          </a:effectLst>
        </p:spPr>
        <p:txBody>
          <a:bodyPr lIns="81000" rIns="0" bIns="0" anchor="ctr"/>
          <a:lstStyle/>
          <a:p>
            <a:pPr algn="ctr" fontAlgn="auto">
              <a:spcBef>
                <a:spcPts val="0"/>
              </a:spcBef>
              <a:spcAft>
                <a:spcPts val="0"/>
              </a:spcAft>
              <a:defRPr/>
            </a:pPr>
            <a:r>
              <a:rPr lang="en-US" altLang="zh-CN" sz="4000" b="1" kern="0" dirty="0">
                <a:solidFill>
                  <a:srgbClr val="FFFFFF"/>
                </a:solidFill>
                <a:ea typeface="微软雅黑" panose="020B0503020204020204" pitchFamily="34" charset="-122"/>
                <a:cs typeface="Arial" panose="020B0604020202020204" pitchFamily="34" charset="0"/>
              </a:rPr>
              <a:t>04</a:t>
            </a:r>
            <a:endParaRPr lang="zh-CN" altLang="en-US" sz="4000" b="1" kern="0" dirty="0">
              <a:solidFill>
                <a:srgbClr val="FFFFFF"/>
              </a:solidFill>
              <a:ea typeface="微软雅黑" panose="020B0503020204020204" pitchFamily="34" charset="-122"/>
              <a:cs typeface="Arial" panose="020B0604020202020204" pitchFamily="34" charset="0"/>
            </a:endParaRPr>
          </a:p>
        </p:txBody>
      </p:sp>
      <p:pic>
        <p:nvPicPr>
          <p:cNvPr id="12" name="图片 11"/>
          <p:cNvPicPr>
            <a:picLocks noChangeAspect="1"/>
          </p:cNvPicPr>
          <p:nvPr/>
        </p:nvPicPr>
        <p:blipFill>
          <a:blip r:embed="rId7" cstate="email"/>
          <a:stretch>
            <a:fillRect/>
          </a:stretch>
        </p:blipFill>
        <p:spPr>
          <a:xfrm>
            <a:off x="4043582" y="514404"/>
            <a:ext cx="1338401" cy="1352352"/>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Effect transition="in" filter="fade">
                                      <p:cBhvr>
                                        <p:cTn id="9" dur="1000"/>
                                        <p:tgtEl>
                                          <p:spTgt spid="12"/>
                                        </p:tgtEl>
                                      </p:cBhvr>
                                    </p:animEffect>
                                  </p:childTnLst>
                                </p:cTn>
                              </p:par>
                              <p:par>
                                <p:cTn id="10" presetID="2" presetClass="entr" presetSubtype="8"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750" fill="hold"/>
                                        <p:tgtEl>
                                          <p:spTgt spid="8"/>
                                        </p:tgtEl>
                                        <p:attrNameLst>
                                          <p:attrName>ppt_x</p:attrName>
                                        </p:attrNameLst>
                                      </p:cBhvr>
                                      <p:tavLst>
                                        <p:tav tm="0">
                                          <p:val>
                                            <p:strVal val="0-#ppt_w/2"/>
                                          </p:val>
                                        </p:tav>
                                        <p:tav tm="100000">
                                          <p:val>
                                            <p:strVal val="#ppt_x"/>
                                          </p:val>
                                        </p:tav>
                                      </p:tavLst>
                                    </p:anim>
                                    <p:anim calcmode="lin" valueType="num">
                                      <p:cBhvr additive="base">
                                        <p:cTn id="13" dur="750" fill="hold"/>
                                        <p:tgtEl>
                                          <p:spTgt spid="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椭圆 12"/>
          <p:cNvSpPr/>
          <p:nvPr/>
        </p:nvSpPr>
        <p:spPr bwMode="auto">
          <a:xfrm rot="351052">
            <a:off x="975191" y="4108636"/>
            <a:ext cx="216582" cy="2213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4" name="椭圆 13"/>
          <p:cNvSpPr/>
          <p:nvPr/>
        </p:nvSpPr>
        <p:spPr bwMode="auto">
          <a:xfrm rot="285728">
            <a:off x="1573552" y="3564412"/>
            <a:ext cx="216582" cy="2213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5" name="椭圆 14"/>
          <p:cNvSpPr/>
          <p:nvPr/>
        </p:nvSpPr>
        <p:spPr bwMode="auto">
          <a:xfrm rot="20925770">
            <a:off x="2365445" y="3053664"/>
            <a:ext cx="215391" cy="2213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5" name="椭圆 24"/>
          <p:cNvSpPr/>
          <p:nvPr/>
        </p:nvSpPr>
        <p:spPr bwMode="auto">
          <a:xfrm rot="21146216">
            <a:off x="2966310" y="3636041"/>
            <a:ext cx="216582" cy="2213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6" name="椭圆 25"/>
          <p:cNvSpPr/>
          <p:nvPr/>
        </p:nvSpPr>
        <p:spPr bwMode="auto">
          <a:xfrm rot="372077">
            <a:off x="4402022" y="3265396"/>
            <a:ext cx="215391" cy="2213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7" name="椭圆 26"/>
          <p:cNvSpPr/>
          <p:nvPr/>
        </p:nvSpPr>
        <p:spPr bwMode="auto">
          <a:xfrm rot="444650">
            <a:off x="5091874" y="2833012"/>
            <a:ext cx="215391" cy="22015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8" name="椭圆 27"/>
          <p:cNvSpPr/>
          <p:nvPr/>
        </p:nvSpPr>
        <p:spPr bwMode="auto">
          <a:xfrm rot="411978">
            <a:off x="5618992" y="2298715"/>
            <a:ext cx="216582" cy="22015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9" name="椭圆 28"/>
          <p:cNvSpPr/>
          <p:nvPr/>
        </p:nvSpPr>
        <p:spPr bwMode="auto">
          <a:xfrm rot="705091">
            <a:off x="6733054" y="1610140"/>
            <a:ext cx="216582" cy="22015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30" name="椭圆 29"/>
          <p:cNvSpPr/>
          <p:nvPr/>
        </p:nvSpPr>
        <p:spPr bwMode="auto">
          <a:xfrm rot="1654378">
            <a:off x="7580831" y="1164709"/>
            <a:ext cx="215391" cy="2213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31" name="文本框 30"/>
          <p:cNvSpPr txBox="1">
            <a:spLocks noChangeArrowheads="1"/>
          </p:cNvSpPr>
          <p:nvPr/>
        </p:nvSpPr>
        <p:spPr bwMode="auto">
          <a:xfrm>
            <a:off x="822009" y="4596629"/>
            <a:ext cx="631904" cy="299954"/>
          </a:xfrm>
          <a:prstGeom prst="rect">
            <a:avLst/>
          </a:prstGeom>
          <a:noFill/>
          <a:ln w="9525">
            <a:noFill/>
            <a:miter lim="800000"/>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3</a:t>
            </a:r>
            <a:r>
              <a:rPr kumimoji="0" lang="zh-CN" altLang="en-US"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2" name="文本框 31"/>
          <p:cNvSpPr txBox="1">
            <a:spLocks noChangeArrowheads="1"/>
          </p:cNvSpPr>
          <p:nvPr/>
        </p:nvSpPr>
        <p:spPr bwMode="auto">
          <a:xfrm>
            <a:off x="1435032" y="4596629"/>
            <a:ext cx="631904" cy="299954"/>
          </a:xfrm>
          <a:prstGeom prst="rect">
            <a:avLst/>
          </a:prstGeom>
          <a:noFill/>
          <a:ln w="9525">
            <a:noFill/>
            <a:miter lim="800000"/>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4</a:t>
            </a:r>
            <a:r>
              <a:rPr kumimoji="0" lang="zh-CN" altLang="en-US"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3" name="文本框 32"/>
          <p:cNvSpPr txBox="1">
            <a:spLocks noChangeArrowheads="1"/>
          </p:cNvSpPr>
          <p:nvPr/>
        </p:nvSpPr>
        <p:spPr bwMode="auto">
          <a:xfrm>
            <a:off x="2207175" y="4596629"/>
            <a:ext cx="631904" cy="299954"/>
          </a:xfrm>
          <a:prstGeom prst="rect">
            <a:avLst/>
          </a:prstGeom>
          <a:noFill/>
          <a:ln w="9525">
            <a:noFill/>
            <a:miter lim="800000"/>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5</a:t>
            </a:r>
            <a:r>
              <a:rPr kumimoji="0" lang="zh-CN" altLang="en-US"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4" name="文本框 33"/>
          <p:cNvSpPr txBox="1">
            <a:spLocks noChangeArrowheads="1"/>
          </p:cNvSpPr>
          <p:nvPr/>
        </p:nvSpPr>
        <p:spPr bwMode="auto">
          <a:xfrm>
            <a:off x="2784327" y="4596629"/>
            <a:ext cx="631904" cy="299954"/>
          </a:xfrm>
          <a:prstGeom prst="rect">
            <a:avLst/>
          </a:prstGeom>
          <a:noFill/>
          <a:ln w="9525">
            <a:noFill/>
            <a:miter lim="800000"/>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6</a:t>
            </a:r>
            <a:r>
              <a:rPr kumimoji="0" lang="zh-CN" altLang="en-US"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5" name="文本框 34"/>
          <p:cNvSpPr txBox="1">
            <a:spLocks noChangeArrowheads="1"/>
          </p:cNvSpPr>
          <p:nvPr/>
        </p:nvSpPr>
        <p:spPr bwMode="auto">
          <a:xfrm>
            <a:off x="4282544" y="4596629"/>
            <a:ext cx="631904" cy="299954"/>
          </a:xfrm>
          <a:prstGeom prst="rect">
            <a:avLst/>
          </a:prstGeom>
          <a:noFill/>
          <a:ln w="9525">
            <a:noFill/>
            <a:miter lim="800000"/>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8</a:t>
            </a:r>
            <a:r>
              <a:rPr kumimoji="0" lang="zh-CN" altLang="en-US"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6" name="文本框 35"/>
          <p:cNvSpPr txBox="1">
            <a:spLocks noChangeArrowheads="1"/>
          </p:cNvSpPr>
          <p:nvPr/>
        </p:nvSpPr>
        <p:spPr bwMode="auto">
          <a:xfrm>
            <a:off x="5001989" y="4596629"/>
            <a:ext cx="631904" cy="299954"/>
          </a:xfrm>
          <a:prstGeom prst="rect">
            <a:avLst/>
          </a:prstGeom>
          <a:noFill/>
          <a:ln w="9525">
            <a:noFill/>
            <a:miter lim="800000"/>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9</a:t>
            </a:r>
            <a:r>
              <a:rPr kumimoji="0" lang="zh-CN" altLang="en-US"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7" name="文本框 36"/>
          <p:cNvSpPr txBox="1">
            <a:spLocks noChangeArrowheads="1"/>
          </p:cNvSpPr>
          <p:nvPr/>
        </p:nvSpPr>
        <p:spPr bwMode="auto">
          <a:xfrm>
            <a:off x="5599541" y="4596629"/>
            <a:ext cx="732893" cy="299954"/>
          </a:xfrm>
          <a:prstGeom prst="rect">
            <a:avLst/>
          </a:prstGeom>
          <a:noFill/>
          <a:ln w="9525">
            <a:noFill/>
            <a:miter lim="800000"/>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10</a:t>
            </a:r>
            <a:r>
              <a:rPr kumimoji="0" lang="zh-CN" altLang="en-US"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8" name="文本框 37"/>
          <p:cNvSpPr txBox="1">
            <a:spLocks noChangeArrowheads="1"/>
          </p:cNvSpPr>
          <p:nvPr/>
        </p:nvSpPr>
        <p:spPr bwMode="auto">
          <a:xfrm>
            <a:off x="6623626" y="4596629"/>
            <a:ext cx="732893" cy="299954"/>
          </a:xfrm>
          <a:prstGeom prst="rect">
            <a:avLst/>
          </a:prstGeom>
          <a:noFill/>
          <a:ln w="9525">
            <a:noFill/>
            <a:miter lim="800000"/>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11</a:t>
            </a:r>
            <a:r>
              <a:rPr kumimoji="0" lang="zh-CN" altLang="en-US"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9" name="文本框 38"/>
          <p:cNvSpPr txBox="1">
            <a:spLocks noChangeArrowheads="1"/>
          </p:cNvSpPr>
          <p:nvPr/>
        </p:nvSpPr>
        <p:spPr bwMode="auto">
          <a:xfrm>
            <a:off x="7471081" y="4596629"/>
            <a:ext cx="732893" cy="299954"/>
          </a:xfrm>
          <a:prstGeom prst="rect">
            <a:avLst/>
          </a:prstGeom>
          <a:noFill/>
          <a:ln w="9525">
            <a:noFill/>
            <a:miter lim="800000"/>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12</a:t>
            </a:r>
            <a:r>
              <a:rPr kumimoji="0" lang="zh-CN" altLang="en-US"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40" name="文本框 39"/>
          <p:cNvSpPr txBox="1">
            <a:spLocks noChangeArrowheads="1"/>
          </p:cNvSpPr>
          <p:nvPr/>
        </p:nvSpPr>
        <p:spPr bwMode="auto">
          <a:xfrm>
            <a:off x="1309947" y="4059629"/>
            <a:ext cx="1223412" cy="299954"/>
          </a:xfrm>
          <a:prstGeom prst="rect">
            <a:avLst/>
          </a:prstGeom>
          <a:noFill/>
          <a:ln w="9525">
            <a:noFill/>
            <a:miter lim="800000"/>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350" b="0" i="0" u="none" strike="noStrike" kern="1200" cap="none" spc="0" normalizeH="0" baseline="0" noProof="0" dirty="0">
                <a:ln>
                  <a:noFill/>
                </a:ln>
                <a:solidFill>
                  <a:prstClr val="black">
                    <a:lumMod val="75000"/>
                    <a:lumOff val="25000"/>
                  </a:prstClr>
                </a:solidFill>
                <a:effectLst/>
                <a:uLnTx/>
                <a:uFillTx/>
                <a:latin typeface="Calibri" panose="020F0502020204030204"/>
                <a:ea typeface="微软雅黑" panose="020B0503020204020204" pitchFamily="34" charset="-122"/>
                <a:cs typeface="+mn-cs"/>
              </a:rPr>
              <a:t>添加文字内容</a:t>
            </a:r>
          </a:p>
        </p:txBody>
      </p:sp>
      <p:sp>
        <p:nvSpPr>
          <p:cNvPr id="41" name="文本框 40"/>
          <p:cNvSpPr txBox="1">
            <a:spLocks noChangeArrowheads="1"/>
          </p:cNvSpPr>
          <p:nvPr/>
        </p:nvSpPr>
        <p:spPr bwMode="auto">
          <a:xfrm>
            <a:off x="361725" y="3508962"/>
            <a:ext cx="1223412" cy="299954"/>
          </a:xfrm>
          <a:prstGeom prst="rect">
            <a:avLst/>
          </a:prstGeom>
          <a:noFill/>
          <a:ln w="9525">
            <a:noFill/>
            <a:miter lim="800000"/>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350" b="0" i="0" u="none" strike="noStrike" kern="1200" cap="none" spc="0" normalizeH="0" baseline="0" noProof="0" dirty="0">
                <a:ln>
                  <a:noFill/>
                </a:ln>
                <a:solidFill>
                  <a:prstClr val="black">
                    <a:lumMod val="75000"/>
                    <a:lumOff val="25000"/>
                  </a:prstClr>
                </a:solidFill>
                <a:effectLst/>
                <a:uLnTx/>
                <a:uFillTx/>
                <a:latin typeface="Calibri" panose="020F0502020204030204"/>
                <a:ea typeface="微软雅黑" panose="020B0503020204020204" pitchFamily="34" charset="-122"/>
                <a:cs typeface="+mn-cs"/>
              </a:rPr>
              <a:t>添加文字内容</a:t>
            </a:r>
          </a:p>
        </p:txBody>
      </p:sp>
      <p:sp>
        <p:nvSpPr>
          <p:cNvPr id="42" name="文本框 41"/>
          <p:cNvSpPr txBox="1">
            <a:spLocks noChangeArrowheads="1"/>
          </p:cNvSpPr>
          <p:nvPr/>
        </p:nvSpPr>
        <p:spPr bwMode="auto">
          <a:xfrm>
            <a:off x="2009036" y="2731374"/>
            <a:ext cx="1223412" cy="299954"/>
          </a:xfrm>
          <a:prstGeom prst="rect">
            <a:avLst/>
          </a:prstGeom>
          <a:noFill/>
          <a:ln w="9525">
            <a:noFill/>
            <a:miter lim="800000"/>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350" b="0" i="0" u="none" strike="noStrike" kern="1200" cap="none" spc="0" normalizeH="0" baseline="0" noProof="0" dirty="0">
                <a:ln>
                  <a:noFill/>
                </a:ln>
                <a:solidFill>
                  <a:prstClr val="black">
                    <a:lumMod val="75000"/>
                    <a:lumOff val="25000"/>
                  </a:prstClr>
                </a:solidFill>
                <a:effectLst/>
                <a:uLnTx/>
                <a:uFillTx/>
                <a:latin typeface="Calibri" panose="020F0502020204030204"/>
                <a:ea typeface="微软雅黑" panose="020B0503020204020204" pitchFamily="34" charset="-122"/>
                <a:cs typeface="+mn-cs"/>
              </a:rPr>
              <a:t>添加文字内容</a:t>
            </a:r>
          </a:p>
        </p:txBody>
      </p:sp>
      <p:sp>
        <p:nvSpPr>
          <p:cNvPr id="43" name="文本框 42"/>
          <p:cNvSpPr txBox="1">
            <a:spLocks noChangeArrowheads="1"/>
          </p:cNvSpPr>
          <p:nvPr/>
        </p:nvSpPr>
        <p:spPr bwMode="auto">
          <a:xfrm>
            <a:off x="2905086" y="3326599"/>
            <a:ext cx="1223412" cy="299954"/>
          </a:xfrm>
          <a:prstGeom prst="rect">
            <a:avLst/>
          </a:prstGeom>
          <a:noFill/>
          <a:ln w="9525">
            <a:noFill/>
            <a:miter lim="800000"/>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350" b="0" i="0" u="none" strike="noStrike" kern="1200" cap="none" spc="0" normalizeH="0" baseline="0" noProof="0" dirty="0">
                <a:ln>
                  <a:noFill/>
                </a:ln>
                <a:solidFill>
                  <a:prstClr val="black">
                    <a:lumMod val="75000"/>
                    <a:lumOff val="25000"/>
                  </a:prstClr>
                </a:solidFill>
                <a:effectLst/>
                <a:uLnTx/>
                <a:uFillTx/>
                <a:latin typeface="Calibri" panose="020F0502020204030204"/>
                <a:ea typeface="微软雅黑" panose="020B0503020204020204" pitchFamily="34" charset="-122"/>
                <a:cs typeface="+mn-cs"/>
              </a:rPr>
              <a:t>添加文字内容</a:t>
            </a:r>
          </a:p>
        </p:txBody>
      </p:sp>
      <p:sp>
        <p:nvSpPr>
          <p:cNvPr id="44" name="文本框 43"/>
          <p:cNvSpPr txBox="1">
            <a:spLocks noChangeArrowheads="1"/>
          </p:cNvSpPr>
          <p:nvPr/>
        </p:nvSpPr>
        <p:spPr bwMode="auto">
          <a:xfrm>
            <a:off x="4660601" y="3261665"/>
            <a:ext cx="1223412" cy="299954"/>
          </a:xfrm>
          <a:prstGeom prst="rect">
            <a:avLst/>
          </a:prstGeom>
          <a:noFill/>
          <a:ln w="9525">
            <a:noFill/>
            <a:miter lim="800000"/>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350" b="0" i="0" u="none" strike="noStrike" kern="1200" cap="none" spc="0" normalizeH="0" baseline="0" noProof="0" dirty="0">
                <a:ln>
                  <a:noFill/>
                </a:ln>
                <a:solidFill>
                  <a:prstClr val="black">
                    <a:lumMod val="75000"/>
                    <a:lumOff val="25000"/>
                  </a:prstClr>
                </a:solidFill>
                <a:effectLst/>
                <a:uLnTx/>
                <a:uFillTx/>
                <a:latin typeface="Calibri" panose="020F0502020204030204"/>
                <a:ea typeface="微软雅黑" panose="020B0503020204020204" pitchFamily="34" charset="-122"/>
                <a:cs typeface="+mn-cs"/>
              </a:rPr>
              <a:t>添加文字内容</a:t>
            </a:r>
          </a:p>
        </p:txBody>
      </p:sp>
      <p:sp>
        <p:nvSpPr>
          <p:cNvPr id="45" name="文本框 44"/>
          <p:cNvSpPr txBox="1">
            <a:spLocks noChangeArrowheads="1"/>
          </p:cNvSpPr>
          <p:nvPr/>
        </p:nvSpPr>
        <p:spPr bwMode="auto">
          <a:xfrm>
            <a:off x="5352766" y="2842679"/>
            <a:ext cx="1223412" cy="299954"/>
          </a:xfrm>
          <a:prstGeom prst="rect">
            <a:avLst/>
          </a:prstGeom>
          <a:noFill/>
          <a:ln w="9525">
            <a:noFill/>
            <a:miter lim="800000"/>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350" b="0" i="0" u="none" strike="noStrike" kern="1200" cap="none" spc="0" normalizeH="0" baseline="0" noProof="0" dirty="0">
                <a:ln>
                  <a:noFill/>
                </a:ln>
                <a:solidFill>
                  <a:prstClr val="black">
                    <a:lumMod val="75000"/>
                    <a:lumOff val="25000"/>
                  </a:prstClr>
                </a:solidFill>
                <a:effectLst/>
                <a:uLnTx/>
                <a:uFillTx/>
                <a:latin typeface="Calibri" panose="020F0502020204030204"/>
                <a:ea typeface="微软雅黑" panose="020B0503020204020204" pitchFamily="34" charset="-122"/>
                <a:cs typeface="+mn-cs"/>
              </a:rPr>
              <a:t>添加文字内容</a:t>
            </a:r>
          </a:p>
        </p:txBody>
      </p:sp>
      <p:sp>
        <p:nvSpPr>
          <p:cNvPr id="46" name="文本框 45"/>
          <p:cNvSpPr txBox="1">
            <a:spLocks noChangeArrowheads="1"/>
          </p:cNvSpPr>
          <p:nvPr/>
        </p:nvSpPr>
        <p:spPr bwMode="auto">
          <a:xfrm>
            <a:off x="5931891" y="2285716"/>
            <a:ext cx="1223412" cy="299954"/>
          </a:xfrm>
          <a:prstGeom prst="rect">
            <a:avLst/>
          </a:prstGeom>
          <a:noFill/>
          <a:ln w="9525">
            <a:noFill/>
            <a:miter lim="800000"/>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350" b="0" i="0" u="none" strike="noStrike" kern="1200" cap="none" spc="0" normalizeH="0" baseline="0" noProof="0" dirty="0">
                <a:ln>
                  <a:noFill/>
                </a:ln>
                <a:solidFill>
                  <a:prstClr val="black">
                    <a:lumMod val="75000"/>
                    <a:lumOff val="25000"/>
                  </a:prstClr>
                </a:solidFill>
                <a:effectLst/>
                <a:uLnTx/>
                <a:uFillTx/>
                <a:latin typeface="Calibri" panose="020F0502020204030204"/>
                <a:ea typeface="微软雅黑" panose="020B0503020204020204" pitchFamily="34" charset="-122"/>
                <a:cs typeface="+mn-cs"/>
              </a:rPr>
              <a:t>添加文字内容</a:t>
            </a:r>
          </a:p>
        </p:txBody>
      </p:sp>
      <p:sp>
        <p:nvSpPr>
          <p:cNvPr id="47" name="文本框 46"/>
          <p:cNvSpPr txBox="1">
            <a:spLocks noChangeArrowheads="1"/>
          </p:cNvSpPr>
          <p:nvPr/>
        </p:nvSpPr>
        <p:spPr bwMode="auto">
          <a:xfrm>
            <a:off x="7048651" y="1602737"/>
            <a:ext cx="1223412" cy="299954"/>
          </a:xfrm>
          <a:prstGeom prst="rect">
            <a:avLst/>
          </a:prstGeom>
          <a:noFill/>
          <a:ln w="9525">
            <a:noFill/>
            <a:miter lim="800000"/>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350" b="0" i="0" u="none" strike="noStrike" kern="1200" cap="none" spc="0" normalizeH="0" baseline="0" noProof="0" dirty="0">
                <a:ln>
                  <a:noFill/>
                </a:ln>
                <a:solidFill>
                  <a:prstClr val="black">
                    <a:lumMod val="75000"/>
                    <a:lumOff val="25000"/>
                  </a:prstClr>
                </a:solidFill>
                <a:effectLst/>
                <a:uLnTx/>
                <a:uFillTx/>
                <a:latin typeface="Calibri" panose="020F0502020204030204"/>
                <a:ea typeface="微软雅黑" panose="020B0503020204020204" pitchFamily="34" charset="-122"/>
                <a:cs typeface="+mn-cs"/>
              </a:rPr>
              <a:t>添加文字内容</a:t>
            </a:r>
          </a:p>
        </p:txBody>
      </p:sp>
      <p:cxnSp>
        <p:nvCxnSpPr>
          <p:cNvPr id="48" name="直接连接符 47"/>
          <p:cNvCxnSpPr>
            <a:stCxn id="13" idx="7"/>
            <a:endCxn id="14" idx="3"/>
          </p:cNvCxnSpPr>
          <p:nvPr/>
        </p:nvCxnSpPr>
        <p:spPr>
          <a:xfrm flipV="1">
            <a:off x="1167634" y="3746711"/>
            <a:ext cx="431403" cy="402553"/>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a:stCxn id="14" idx="7"/>
            <a:endCxn id="15" idx="2"/>
          </p:cNvCxnSpPr>
          <p:nvPr/>
        </p:nvCxnSpPr>
        <p:spPr>
          <a:xfrm flipV="1">
            <a:off x="1764649" y="3185321"/>
            <a:ext cx="602861" cy="41813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a:stCxn id="15" idx="5"/>
            <a:endCxn id="25" idx="1"/>
          </p:cNvCxnSpPr>
          <p:nvPr/>
        </p:nvCxnSpPr>
        <p:spPr>
          <a:xfrm>
            <a:off x="2563083" y="3226250"/>
            <a:ext cx="425311" cy="452964"/>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1" name="椭圆 50"/>
          <p:cNvSpPr/>
          <p:nvPr/>
        </p:nvSpPr>
        <p:spPr bwMode="auto">
          <a:xfrm rot="827460">
            <a:off x="3593870" y="4013317"/>
            <a:ext cx="216582" cy="2213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cxnSp>
        <p:nvCxnSpPr>
          <p:cNvPr id="52" name="直接连接符 51"/>
          <p:cNvCxnSpPr>
            <a:stCxn id="25" idx="5"/>
            <a:endCxn id="51" idx="2"/>
          </p:cNvCxnSpPr>
          <p:nvPr/>
        </p:nvCxnSpPr>
        <p:spPr>
          <a:xfrm>
            <a:off x="3160808" y="3814207"/>
            <a:ext cx="436183" cy="28396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a:stCxn id="51" idx="7"/>
            <a:endCxn id="26" idx="3"/>
          </p:cNvCxnSpPr>
          <p:nvPr/>
        </p:nvCxnSpPr>
        <p:spPr>
          <a:xfrm flipV="1">
            <a:off x="3795181" y="3445638"/>
            <a:ext cx="630377" cy="620603"/>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a:stCxn id="26" idx="7"/>
            <a:endCxn id="27" idx="3"/>
          </p:cNvCxnSpPr>
          <p:nvPr/>
        </p:nvCxnSpPr>
        <p:spPr>
          <a:xfrm flipV="1">
            <a:off x="4593878" y="3010449"/>
            <a:ext cx="520136" cy="29604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a:stCxn id="27" idx="7"/>
            <a:endCxn id="28" idx="3"/>
          </p:cNvCxnSpPr>
          <p:nvPr/>
        </p:nvCxnSpPr>
        <p:spPr>
          <a:xfrm flipV="1">
            <a:off x="5285125" y="2476914"/>
            <a:ext cx="356828" cy="398811"/>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a:stCxn id="28" idx="7"/>
            <a:endCxn id="29" idx="3"/>
          </p:cNvCxnSpPr>
          <p:nvPr/>
        </p:nvCxnSpPr>
        <p:spPr>
          <a:xfrm flipV="1">
            <a:off x="5812612" y="1780824"/>
            <a:ext cx="937912" cy="559845"/>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a:stCxn id="29" idx="7"/>
            <a:endCxn id="30" idx="3"/>
          </p:cNvCxnSpPr>
          <p:nvPr/>
        </p:nvCxnSpPr>
        <p:spPr>
          <a:xfrm flipV="1">
            <a:off x="6932166" y="1309498"/>
            <a:ext cx="652635" cy="350108"/>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8" name="文本框 39"/>
          <p:cNvSpPr txBox="1">
            <a:spLocks noChangeArrowheads="1"/>
          </p:cNvSpPr>
          <p:nvPr/>
        </p:nvSpPr>
        <p:spPr bwMode="auto">
          <a:xfrm>
            <a:off x="3866505" y="4002507"/>
            <a:ext cx="1223412" cy="299954"/>
          </a:xfrm>
          <a:prstGeom prst="rect">
            <a:avLst/>
          </a:prstGeom>
          <a:noFill/>
          <a:ln w="9525">
            <a:noFill/>
            <a:miter lim="800000"/>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350" b="0" i="0" u="none" strike="noStrike" kern="1200" cap="none" spc="0" normalizeH="0" baseline="0" noProof="0" dirty="0">
                <a:ln>
                  <a:noFill/>
                </a:ln>
                <a:solidFill>
                  <a:prstClr val="black">
                    <a:lumMod val="75000"/>
                    <a:lumOff val="25000"/>
                  </a:prstClr>
                </a:solidFill>
                <a:effectLst/>
                <a:uLnTx/>
                <a:uFillTx/>
                <a:latin typeface="Calibri" panose="020F0502020204030204"/>
                <a:ea typeface="微软雅黑" panose="020B0503020204020204" pitchFamily="34" charset="-122"/>
                <a:cs typeface="+mn-cs"/>
              </a:rPr>
              <a:t>添加文字内容</a:t>
            </a:r>
          </a:p>
        </p:txBody>
      </p:sp>
      <p:sp>
        <p:nvSpPr>
          <p:cNvPr id="59" name="文本框 33"/>
          <p:cNvSpPr txBox="1">
            <a:spLocks noChangeArrowheads="1"/>
          </p:cNvSpPr>
          <p:nvPr/>
        </p:nvSpPr>
        <p:spPr bwMode="auto">
          <a:xfrm>
            <a:off x="3447614" y="4596629"/>
            <a:ext cx="631904" cy="299954"/>
          </a:xfrm>
          <a:prstGeom prst="rect">
            <a:avLst/>
          </a:prstGeom>
          <a:noFill/>
          <a:ln w="9525">
            <a:noFill/>
            <a:miter lim="800000"/>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7</a:t>
            </a:r>
            <a:r>
              <a:rPr kumimoji="0" lang="zh-CN" altLang="en-US" sz="13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60" name="文本框 46"/>
          <p:cNvSpPr txBox="1">
            <a:spLocks noChangeArrowheads="1"/>
          </p:cNvSpPr>
          <p:nvPr/>
        </p:nvSpPr>
        <p:spPr bwMode="auto">
          <a:xfrm>
            <a:off x="7155774" y="844458"/>
            <a:ext cx="1223412" cy="299954"/>
          </a:xfrm>
          <a:prstGeom prst="rect">
            <a:avLst/>
          </a:prstGeom>
          <a:noFill/>
          <a:ln w="9525">
            <a:noFill/>
            <a:miter lim="800000"/>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350" b="0" i="0" u="none" strike="noStrike" kern="1200" cap="none" spc="0" normalizeH="0" baseline="0" noProof="0" dirty="0">
                <a:ln>
                  <a:noFill/>
                </a:ln>
                <a:solidFill>
                  <a:prstClr val="black">
                    <a:lumMod val="75000"/>
                    <a:lumOff val="25000"/>
                  </a:prstClr>
                </a:solidFill>
                <a:effectLst/>
                <a:uLnTx/>
                <a:uFillTx/>
                <a:latin typeface="Calibri" panose="020F0502020204030204"/>
                <a:ea typeface="微软雅黑" panose="020B0503020204020204" pitchFamily="34" charset="-122"/>
                <a:cs typeface="+mn-cs"/>
              </a:rPr>
              <a:t>添加文字内容</a:t>
            </a:r>
          </a:p>
        </p:txBody>
      </p:sp>
      <p:grpSp>
        <p:nvGrpSpPr>
          <p:cNvPr id="61" name="组合 60"/>
          <p:cNvGrpSpPr/>
          <p:nvPr/>
        </p:nvGrpSpPr>
        <p:grpSpPr>
          <a:xfrm>
            <a:off x="408567" y="4462560"/>
            <a:ext cx="8053955" cy="76646"/>
            <a:chOff x="738746" y="5964849"/>
            <a:chExt cx="10744200" cy="102248"/>
          </a:xfrm>
        </p:grpSpPr>
        <p:cxnSp>
          <p:nvCxnSpPr>
            <p:cNvPr id="62" name="直接连接符 61"/>
            <p:cNvCxnSpPr/>
            <p:nvPr/>
          </p:nvCxnSpPr>
          <p:spPr bwMode="auto">
            <a:xfrm>
              <a:off x="738746" y="6052254"/>
              <a:ext cx="107442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1639101" y="5971032"/>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flipV="1">
              <a:off x="2456892" y="5967447"/>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3510148" y="5972019"/>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4295309" y="5972019"/>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5141731" y="5972019"/>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6255551" y="5973993"/>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243964" y="5967447"/>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951332" y="5973993"/>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9320250" y="5964849"/>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10524537" y="5985875"/>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73" name="矩形 72"/>
          <p:cNvSpPr/>
          <p:nvPr/>
        </p:nvSpPr>
        <p:spPr>
          <a:xfrm>
            <a:off x="976610" y="898435"/>
            <a:ext cx="3163567" cy="1291892"/>
          </a:xfrm>
          <a:prstGeom prst="rect">
            <a:avLst/>
          </a:prstGeom>
        </p:spPr>
        <p:txBody>
          <a:bodyPr wrap="square">
            <a:spAutoFit/>
          </a:bodyPr>
          <a:lstStyle/>
          <a:p>
            <a:pPr marL="0" marR="0" lvl="0" indent="0" algn="l" defTabSz="914400" rtl="0" eaLnBrk="1" fontAlgn="auto" latinLnBrk="0" hangingPunct="1">
              <a:lnSpc>
                <a:spcPct val="2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点击添加小标题</a:t>
            </a:r>
            <a:endParaRPr kumimoji="0" lang="en-US" altLang="zh-CN" sz="15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endParaRPr>
          </a:p>
        </p:txBody>
      </p:sp>
      <p:sp>
        <p:nvSpPr>
          <p:cNvPr id="74" name="文本框 2"/>
          <p:cNvSpPr txBox="1"/>
          <p:nvPr/>
        </p:nvSpPr>
        <p:spPr>
          <a:xfrm>
            <a:off x="1296902" y="128380"/>
            <a:ext cx="2465430" cy="4153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1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74"/>
                                        </p:tgtEl>
                                        <p:attrNameLst>
                                          <p:attrName>style.visibility</p:attrName>
                                        </p:attrNameLst>
                                      </p:cBhvr>
                                      <p:to>
                                        <p:strVal val="visible"/>
                                      </p:to>
                                    </p:set>
                                    <p:anim calcmode="lin" valueType="num">
                                      <p:cBhvr>
                                        <p:cTn id="7" dur="500" fill="hold"/>
                                        <p:tgtEl>
                                          <p:spTgt spid="7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4"/>
                                        </p:tgtEl>
                                        <p:attrNameLst>
                                          <p:attrName>ppt_y</p:attrName>
                                        </p:attrNameLst>
                                      </p:cBhvr>
                                      <p:tavLst>
                                        <p:tav tm="0">
                                          <p:val>
                                            <p:strVal val="#ppt_y"/>
                                          </p:val>
                                        </p:tav>
                                        <p:tav tm="100000">
                                          <p:val>
                                            <p:strVal val="#ppt_y"/>
                                          </p:val>
                                        </p:tav>
                                      </p:tavLst>
                                    </p:anim>
                                    <p:anim calcmode="lin" valueType="num">
                                      <p:cBhvr>
                                        <p:cTn id="9" dur="500" fill="hold"/>
                                        <p:tgtEl>
                                          <p:spTgt spid="7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4"/>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73"/>
                                        </p:tgtEl>
                                        <p:attrNameLst>
                                          <p:attrName>style.visibility</p:attrName>
                                        </p:attrNameLst>
                                      </p:cBhvr>
                                      <p:to>
                                        <p:strVal val="visible"/>
                                      </p:to>
                                    </p:set>
                                    <p:animEffect transition="in" filter="wipe(left)">
                                      <p:cBhvr>
                                        <p:cTn id="15" dur="500"/>
                                        <p:tgtEl>
                                          <p:spTgt spid="73"/>
                                        </p:tgtEl>
                                      </p:cBhvr>
                                    </p:animEffect>
                                  </p:childTnLst>
                                </p:cTn>
                              </p:par>
                            </p:childTnLst>
                          </p:cTn>
                        </p:par>
                        <p:par>
                          <p:cTn id="16" fill="hold">
                            <p:stCondLst>
                              <p:cond delay="1350"/>
                            </p:stCondLst>
                            <p:childTnLst>
                              <p:par>
                                <p:cTn id="17" presetID="22" presetClass="entr" presetSubtype="8" fill="hold" nodeType="afterEffect">
                                  <p:stCondLst>
                                    <p:cond delay="0"/>
                                  </p:stCondLst>
                                  <p:childTnLst>
                                    <p:set>
                                      <p:cBhvr>
                                        <p:cTn id="18" dur="1" fill="hold">
                                          <p:stCondLst>
                                            <p:cond delay="0"/>
                                          </p:stCondLst>
                                        </p:cTn>
                                        <p:tgtEl>
                                          <p:spTgt spid="61"/>
                                        </p:tgtEl>
                                        <p:attrNameLst>
                                          <p:attrName>style.visibility</p:attrName>
                                        </p:attrNameLst>
                                      </p:cBhvr>
                                      <p:to>
                                        <p:strVal val="visible"/>
                                      </p:to>
                                    </p:set>
                                    <p:animEffect transition="in" filter="wipe(left)">
                                      <p:cBhvr>
                                        <p:cTn id="19" dur="500"/>
                                        <p:tgtEl>
                                          <p:spTgt spid="61"/>
                                        </p:tgtEl>
                                      </p:cBhvr>
                                    </p:animEffect>
                                  </p:childTnLst>
                                </p:cTn>
                              </p:par>
                            </p:childTnLst>
                          </p:cTn>
                        </p:par>
                        <p:par>
                          <p:cTn id="20" fill="hold">
                            <p:stCondLst>
                              <p:cond delay="1850"/>
                            </p:stCondLst>
                            <p:childTnLst>
                              <p:par>
                                <p:cTn id="21" presetID="22" presetClass="entr" presetSubtype="1" fill="hold" grpId="0" nodeType="after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wipe(up)">
                                      <p:cBhvr>
                                        <p:cTn id="23" dur="500"/>
                                        <p:tgtEl>
                                          <p:spTgt spid="31"/>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wipe(up)">
                                      <p:cBhvr>
                                        <p:cTn id="26" dur="500"/>
                                        <p:tgtEl>
                                          <p:spTgt spid="32"/>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up)">
                                      <p:cBhvr>
                                        <p:cTn id="29" dur="500"/>
                                        <p:tgtEl>
                                          <p:spTgt spid="33"/>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up)">
                                      <p:cBhvr>
                                        <p:cTn id="32" dur="500"/>
                                        <p:tgtEl>
                                          <p:spTgt spid="34"/>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59"/>
                                        </p:tgtEl>
                                        <p:attrNameLst>
                                          <p:attrName>style.visibility</p:attrName>
                                        </p:attrNameLst>
                                      </p:cBhvr>
                                      <p:to>
                                        <p:strVal val="visible"/>
                                      </p:to>
                                    </p:set>
                                    <p:animEffect transition="in" filter="wipe(up)">
                                      <p:cBhvr>
                                        <p:cTn id="35" dur="500"/>
                                        <p:tgtEl>
                                          <p:spTgt spid="59"/>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35"/>
                                        </p:tgtEl>
                                        <p:attrNameLst>
                                          <p:attrName>style.visibility</p:attrName>
                                        </p:attrNameLst>
                                      </p:cBhvr>
                                      <p:to>
                                        <p:strVal val="visible"/>
                                      </p:to>
                                    </p:set>
                                    <p:animEffect transition="in" filter="wipe(up)">
                                      <p:cBhvr>
                                        <p:cTn id="38" dur="500"/>
                                        <p:tgtEl>
                                          <p:spTgt spid="35"/>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wipe(up)">
                                      <p:cBhvr>
                                        <p:cTn id="41" dur="500"/>
                                        <p:tgtEl>
                                          <p:spTgt spid="36"/>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wipe(up)">
                                      <p:cBhvr>
                                        <p:cTn id="44" dur="500"/>
                                        <p:tgtEl>
                                          <p:spTgt spid="37"/>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wipe(up)">
                                      <p:cBhvr>
                                        <p:cTn id="47" dur="500"/>
                                        <p:tgtEl>
                                          <p:spTgt spid="38"/>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39"/>
                                        </p:tgtEl>
                                        <p:attrNameLst>
                                          <p:attrName>style.visibility</p:attrName>
                                        </p:attrNameLst>
                                      </p:cBhvr>
                                      <p:to>
                                        <p:strVal val="visible"/>
                                      </p:to>
                                    </p:set>
                                    <p:animEffect transition="in" filter="wipe(up)">
                                      <p:cBhvr>
                                        <p:cTn id="50" dur="500"/>
                                        <p:tgtEl>
                                          <p:spTgt spid="39"/>
                                        </p:tgtEl>
                                      </p:cBhvr>
                                    </p:animEffect>
                                  </p:childTnLst>
                                </p:cTn>
                              </p:par>
                            </p:childTnLst>
                          </p:cTn>
                        </p:par>
                        <p:par>
                          <p:cTn id="51" fill="hold">
                            <p:stCondLst>
                              <p:cond delay="2350"/>
                            </p:stCondLst>
                            <p:childTnLst>
                              <p:par>
                                <p:cTn id="52" presetID="10" presetClass="entr" presetSubtype="0"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500"/>
                                        <p:tgtEl>
                                          <p:spTgt spid="13"/>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40"/>
                                        </p:tgtEl>
                                        <p:attrNameLst>
                                          <p:attrName>style.visibility</p:attrName>
                                        </p:attrNameLst>
                                      </p:cBhvr>
                                      <p:to>
                                        <p:strVal val="visible"/>
                                      </p:to>
                                    </p:set>
                                    <p:animEffect transition="in" filter="wipe(down)">
                                      <p:cBhvr>
                                        <p:cTn id="57" dur="500"/>
                                        <p:tgtEl>
                                          <p:spTgt spid="40"/>
                                        </p:tgtEl>
                                      </p:cBhvr>
                                    </p:animEffect>
                                  </p:childTnLst>
                                </p:cTn>
                              </p:par>
                            </p:childTnLst>
                          </p:cTn>
                        </p:par>
                        <p:par>
                          <p:cTn id="58" fill="hold">
                            <p:stCondLst>
                              <p:cond delay="2850"/>
                            </p:stCondLst>
                            <p:childTnLst>
                              <p:par>
                                <p:cTn id="59" presetID="22" presetClass="entr" presetSubtype="4" fill="hold" nodeType="afterEffect">
                                  <p:stCondLst>
                                    <p:cond delay="0"/>
                                  </p:stCondLst>
                                  <p:childTnLst>
                                    <p:set>
                                      <p:cBhvr>
                                        <p:cTn id="60" dur="1" fill="hold">
                                          <p:stCondLst>
                                            <p:cond delay="0"/>
                                          </p:stCondLst>
                                        </p:cTn>
                                        <p:tgtEl>
                                          <p:spTgt spid="48"/>
                                        </p:tgtEl>
                                        <p:attrNameLst>
                                          <p:attrName>style.visibility</p:attrName>
                                        </p:attrNameLst>
                                      </p:cBhvr>
                                      <p:to>
                                        <p:strVal val="visible"/>
                                      </p:to>
                                    </p:set>
                                    <p:animEffect transition="in" filter="wipe(down)">
                                      <p:cBhvr>
                                        <p:cTn id="61" dur="500"/>
                                        <p:tgtEl>
                                          <p:spTgt spid="48"/>
                                        </p:tgtEl>
                                      </p:cBhvr>
                                    </p:animEffect>
                                  </p:childTnLst>
                                </p:cTn>
                              </p:par>
                            </p:childTnLst>
                          </p:cTn>
                        </p:par>
                        <p:par>
                          <p:cTn id="62" fill="hold">
                            <p:stCondLst>
                              <p:cond delay="3350"/>
                            </p:stCondLst>
                            <p:childTnLst>
                              <p:par>
                                <p:cTn id="63" presetID="10" presetClass="entr" presetSubtype="0" fill="hold" grpId="0" nodeType="after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fade">
                                      <p:cBhvr>
                                        <p:cTn id="65" dur="500"/>
                                        <p:tgtEl>
                                          <p:spTgt spid="14"/>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wipe(down)">
                                      <p:cBhvr>
                                        <p:cTn id="68" dur="500"/>
                                        <p:tgtEl>
                                          <p:spTgt spid="41"/>
                                        </p:tgtEl>
                                      </p:cBhvr>
                                    </p:animEffect>
                                  </p:childTnLst>
                                </p:cTn>
                              </p:par>
                            </p:childTnLst>
                          </p:cTn>
                        </p:par>
                        <p:par>
                          <p:cTn id="69" fill="hold">
                            <p:stCondLst>
                              <p:cond delay="3850"/>
                            </p:stCondLst>
                            <p:childTnLst>
                              <p:par>
                                <p:cTn id="70" presetID="22" presetClass="entr" presetSubtype="4" fill="hold" nodeType="afterEffect">
                                  <p:stCondLst>
                                    <p:cond delay="0"/>
                                  </p:stCondLst>
                                  <p:childTnLst>
                                    <p:set>
                                      <p:cBhvr>
                                        <p:cTn id="71" dur="1" fill="hold">
                                          <p:stCondLst>
                                            <p:cond delay="0"/>
                                          </p:stCondLst>
                                        </p:cTn>
                                        <p:tgtEl>
                                          <p:spTgt spid="49"/>
                                        </p:tgtEl>
                                        <p:attrNameLst>
                                          <p:attrName>style.visibility</p:attrName>
                                        </p:attrNameLst>
                                      </p:cBhvr>
                                      <p:to>
                                        <p:strVal val="visible"/>
                                      </p:to>
                                    </p:set>
                                    <p:animEffect transition="in" filter="wipe(down)">
                                      <p:cBhvr>
                                        <p:cTn id="72" dur="500"/>
                                        <p:tgtEl>
                                          <p:spTgt spid="49"/>
                                        </p:tgtEl>
                                      </p:cBhvr>
                                    </p:animEffect>
                                  </p:childTnLst>
                                </p:cTn>
                              </p:par>
                            </p:childTnLst>
                          </p:cTn>
                        </p:par>
                        <p:par>
                          <p:cTn id="73" fill="hold">
                            <p:stCondLst>
                              <p:cond delay="4350"/>
                            </p:stCondLst>
                            <p:childTnLst>
                              <p:par>
                                <p:cTn id="74" presetID="10" presetClass="entr" presetSubtype="0" fill="hold" grpId="0" nodeType="after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fade">
                                      <p:cBhvr>
                                        <p:cTn id="76" dur="500"/>
                                        <p:tgtEl>
                                          <p:spTgt spid="15"/>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down)">
                                      <p:cBhvr>
                                        <p:cTn id="79" dur="500"/>
                                        <p:tgtEl>
                                          <p:spTgt spid="42"/>
                                        </p:tgtEl>
                                      </p:cBhvr>
                                    </p:animEffect>
                                  </p:childTnLst>
                                </p:cTn>
                              </p:par>
                            </p:childTnLst>
                          </p:cTn>
                        </p:par>
                        <p:par>
                          <p:cTn id="80" fill="hold">
                            <p:stCondLst>
                              <p:cond delay="4850"/>
                            </p:stCondLst>
                            <p:childTnLst>
                              <p:par>
                                <p:cTn id="81" presetID="22" presetClass="entr" presetSubtype="1" fill="hold" nodeType="afterEffect">
                                  <p:stCondLst>
                                    <p:cond delay="0"/>
                                  </p:stCondLst>
                                  <p:childTnLst>
                                    <p:set>
                                      <p:cBhvr>
                                        <p:cTn id="82" dur="1" fill="hold">
                                          <p:stCondLst>
                                            <p:cond delay="0"/>
                                          </p:stCondLst>
                                        </p:cTn>
                                        <p:tgtEl>
                                          <p:spTgt spid="50"/>
                                        </p:tgtEl>
                                        <p:attrNameLst>
                                          <p:attrName>style.visibility</p:attrName>
                                        </p:attrNameLst>
                                      </p:cBhvr>
                                      <p:to>
                                        <p:strVal val="visible"/>
                                      </p:to>
                                    </p:set>
                                    <p:animEffect transition="in" filter="wipe(up)">
                                      <p:cBhvr>
                                        <p:cTn id="83" dur="500"/>
                                        <p:tgtEl>
                                          <p:spTgt spid="50"/>
                                        </p:tgtEl>
                                      </p:cBhvr>
                                    </p:animEffect>
                                  </p:childTnLst>
                                </p:cTn>
                              </p:par>
                            </p:childTnLst>
                          </p:cTn>
                        </p:par>
                        <p:par>
                          <p:cTn id="84" fill="hold">
                            <p:stCondLst>
                              <p:cond delay="5350"/>
                            </p:stCondLst>
                            <p:childTnLst>
                              <p:par>
                                <p:cTn id="85" presetID="10" presetClass="entr" presetSubtype="0" fill="hold" grpId="0" nodeType="after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fade">
                                      <p:cBhvr>
                                        <p:cTn id="87" dur="500"/>
                                        <p:tgtEl>
                                          <p:spTgt spid="25"/>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43"/>
                                        </p:tgtEl>
                                        <p:attrNameLst>
                                          <p:attrName>style.visibility</p:attrName>
                                        </p:attrNameLst>
                                      </p:cBhvr>
                                      <p:to>
                                        <p:strVal val="visible"/>
                                      </p:to>
                                    </p:set>
                                    <p:animEffect transition="in" filter="wipe(down)">
                                      <p:cBhvr>
                                        <p:cTn id="90" dur="500"/>
                                        <p:tgtEl>
                                          <p:spTgt spid="43"/>
                                        </p:tgtEl>
                                      </p:cBhvr>
                                    </p:animEffect>
                                  </p:childTnLst>
                                </p:cTn>
                              </p:par>
                            </p:childTnLst>
                          </p:cTn>
                        </p:par>
                        <p:par>
                          <p:cTn id="91" fill="hold">
                            <p:stCondLst>
                              <p:cond delay="5850"/>
                            </p:stCondLst>
                            <p:childTnLst>
                              <p:par>
                                <p:cTn id="92" presetID="22" presetClass="entr" presetSubtype="1" fill="hold" nodeType="afterEffect">
                                  <p:stCondLst>
                                    <p:cond delay="0"/>
                                  </p:stCondLst>
                                  <p:childTnLst>
                                    <p:set>
                                      <p:cBhvr>
                                        <p:cTn id="93" dur="1" fill="hold">
                                          <p:stCondLst>
                                            <p:cond delay="0"/>
                                          </p:stCondLst>
                                        </p:cTn>
                                        <p:tgtEl>
                                          <p:spTgt spid="52"/>
                                        </p:tgtEl>
                                        <p:attrNameLst>
                                          <p:attrName>style.visibility</p:attrName>
                                        </p:attrNameLst>
                                      </p:cBhvr>
                                      <p:to>
                                        <p:strVal val="visible"/>
                                      </p:to>
                                    </p:set>
                                    <p:animEffect transition="in" filter="wipe(up)">
                                      <p:cBhvr>
                                        <p:cTn id="94" dur="500"/>
                                        <p:tgtEl>
                                          <p:spTgt spid="52"/>
                                        </p:tgtEl>
                                      </p:cBhvr>
                                    </p:animEffect>
                                  </p:childTnLst>
                                </p:cTn>
                              </p:par>
                            </p:childTnLst>
                          </p:cTn>
                        </p:par>
                        <p:par>
                          <p:cTn id="95" fill="hold">
                            <p:stCondLst>
                              <p:cond delay="6350"/>
                            </p:stCondLst>
                            <p:childTnLst>
                              <p:par>
                                <p:cTn id="96" presetID="10" presetClass="entr" presetSubtype="0" fill="hold" grpId="0" nodeType="afterEffect">
                                  <p:stCondLst>
                                    <p:cond delay="0"/>
                                  </p:stCondLst>
                                  <p:childTnLst>
                                    <p:set>
                                      <p:cBhvr>
                                        <p:cTn id="97" dur="1" fill="hold">
                                          <p:stCondLst>
                                            <p:cond delay="0"/>
                                          </p:stCondLst>
                                        </p:cTn>
                                        <p:tgtEl>
                                          <p:spTgt spid="51"/>
                                        </p:tgtEl>
                                        <p:attrNameLst>
                                          <p:attrName>style.visibility</p:attrName>
                                        </p:attrNameLst>
                                      </p:cBhvr>
                                      <p:to>
                                        <p:strVal val="visible"/>
                                      </p:to>
                                    </p:set>
                                    <p:animEffect transition="in" filter="fade">
                                      <p:cBhvr>
                                        <p:cTn id="98" dur="500"/>
                                        <p:tgtEl>
                                          <p:spTgt spid="51"/>
                                        </p:tgtEl>
                                      </p:cBhvr>
                                    </p:animEffect>
                                  </p:childTnLst>
                                </p:cTn>
                              </p:par>
                              <p:par>
                                <p:cTn id="99" presetID="22" presetClass="entr" presetSubtype="4" fill="hold" grpId="0" nodeType="withEffect">
                                  <p:stCondLst>
                                    <p:cond delay="0"/>
                                  </p:stCondLst>
                                  <p:childTnLst>
                                    <p:set>
                                      <p:cBhvr>
                                        <p:cTn id="100" dur="1" fill="hold">
                                          <p:stCondLst>
                                            <p:cond delay="0"/>
                                          </p:stCondLst>
                                        </p:cTn>
                                        <p:tgtEl>
                                          <p:spTgt spid="58"/>
                                        </p:tgtEl>
                                        <p:attrNameLst>
                                          <p:attrName>style.visibility</p:attrName>
                                        </p:attrNameLst>
                                      </p:cBhvr>
                                      <p:to>
                                        <p:strVal val="visible"/>
                                      </p:to>
                                    </p:set>
                                    <p:animEffect transition="in" filter="wipe(down)">
                                      <p:cBhvr>
                                        <p:cTn id="101" dur="500"/>
                                        <p:tgtEl>
                                          <p:spTgt spid="58"/>
                                        </p:tgtEl>
                                      </p:cBhvr>
                                    </p:animEffect>
                                  </p:childTnLst>
                                </p:cTn>
                              </p:par>
                            </p:childTnLst>
                          </p:cTn>
                        </p:par>
                        <p:par>
                          <p:cTn id="102" fill="hold">
                            <p:stCondLst>
                              <p:cond delay="6850"/>
                            </p:stCondLst>
                            <p:childTnLst>
                              <p:par>
                                <p:cTn id="103" presetID="22" presetClass="entr" presetSubtype="4" fill="hold" nodeType="afterEffect">
                                  <p:stCondLst>
                                    <p:cond delay="0"/>
                                  </p:stCondLst>
                                  <p:childTnLst>
                                    <p:set>
                                      <p:cBhvr>
                                        <p:cTn id="104" dur="1" fill="hold">
                                          <p:stCondLst>
                                            <p:cond delay="0"/>
                                          </p:stCondLst>
                                        </p:cTn>
                                        <p:tgtEl>
                                          <p:spTgt spid="53"/>
                                        </p:tgtEl>
                                        <p:attrNameLst>
                                          <p:attrName>style.visibility</p:attrName>
                                        </p:attrNameLst>
                                      </p:cBhvr>
                                      <p:to>
                                        <p:strVal val="visible"/>
                                      </p:to>
                                    </p:set>
                                    <p:animEffect transition="in" filter="wipe(down)">
                                      <p:cBhvr>
                                        <p:cTn id="105" dur="500"/>
                                        <p:tgtEl>
                                          <p:spTgt spid="53"/>
                                        </p:tgtEl>
                                      </p:cBhvr>
                                    </p:animEffect>
                                  </p:childTnLst>
                                </p:cTn>
                              </p:par>
                            </p:childTnLst>
                          </p:cTn>
                        </p:par>
                        <p:par>
                          <p:cTn id="106" fill="hold">
                            <p:stCondLst>
                              <p:cond delay="7350"/>
                            </p:stCondLst>
                            <p:childTnLst>
                              <p:par>
                                <p:cTn id="107" presetID="10" presetClass="entr" presetSubtype="0" fill="hold" grpId="0" nodeType="afterEffect">
                                  <p:stCondLst>
                                    <p:cond delay="0"/>
                                  </p:stCondLst>
                                  <p:childTnLst>
                                    <p:set>
                                      <p:cBhvr>
                                        <p:cTn id="108" dur="1" fill="hold">
                                          <p:stCondLst>
                                            <p:cond delay="0"/>
                                          </p:stCondLst>
                                        </p:cTn>
                                        <p:tgtEl>
                                          <p:spTgt spid="26"/>
                                        </p:tgtEl>
                                        <p:attrNameLst>
                                          <p:attrName>style.visibility</p:attrName>
                                        </p:attrNameLst>
                                      </p:cBhvr>
                                      <p:to>
                                        <p:strVal val="visible"/>
                                      </p:to>
                                    </p:set>
                                    <p:animEffect transition="in" filter="fade">
                                      <p:cBhvr>
                                        <p:cTn id="109" dur="500"/>
                                        <p:tgtEl>
                                          <p:spTgt spid="26"/>
                                        </p:tgtEl>
                                      </p:cBhvr>
                                    </p:animEffect>
                                  </p:childTnLst>
                                </p:cTn>
                              </p:par>
                              <p:par>
                                <p:cTn id="110" presetID="22" presetClass="entr" presetSubtype="4" fill="hold" grpId="0" nodeType="withEffect">
                                  <p:stCondLst>
                                    <p:cond delay="0"/>
                                  </p:stCondLst>
                                  <p:childTnLst>
                                    <p:set>
                                      <p:cBhvr>
                                        <p:cTn id="111" dur="1" fill="hold">
                                          <p:stCondLst>
                                            <p:cond delay="0"/>
                                          </p:stCondLst>
                                        </p:cTn>
                                        <p:tgtEl>
                                          <p:spTgt spid="44"/>
                                        </p:tgtEl>
                                        <p:attrNameLst>
                                          <p:attrName>style.visibility</p:attrName>
                                        </p:attrNameLst>
                                      </p:cBhvr>
                                      <p:to>
                                        <p:strVal val="visible"/>
                                      </p:to>
                                    </p:set>
                                    <p:animEffect transition="in" filter="wipe(down)">
                                      <p:cBhvr>
                                        <p:cTn id="112" dur="500"/>
                                        <p:tgtEl>
                                          <p:spTgt spid="44"/>
                                        </p:tgtEl>
                                      </p:cBhvr>
                                    </p:animEffect>
                                  </p:childTnLst>
                                </p:cTn>
                              </p:par>
                            </p:childTnLst>
                          </p:cTn>
                        </p:par>
                        <p:par>
                          <p:cTn id="113" fill="hold">
                            <p:stCondLst>
                              <p:cond delay="7850"/>
                            </p:stCondLst>
                            <p:childTnLst>
                              <p:par>
                                <p:cTn id="114" presetID="22" presetClass="entr" presetSubtype="4" fill="hold" nodeType="afterEffect">
                                  <p:stCondLst>
                                    <p:cond delay="0"/>
                                  </p:stCondLst>
                                  <p:childTnLst>
                                    <p:set>
                                      <p:cBhvr>
                                        <p:cTn id="115" dur="1" fill="hold">
                                          <p:stCondLst>
                                            <p:cond delay="0"/>
                                          </p:stCondLst>
                                        </p:cTn>
                                        <p:tgtEl>
                                          <p:spTgt spid="54"/>
                                        </p:tgtEl>
                                        <p:attrNameLst>
                                          <p:attrName>style.visibility</p:attrName>
                                        </p:attrNameLst>
                                      </p:cBhvr>
                                      <p:to>
                                        <p:strVal val="visible"/>
                                      </p:to>
                                    </p:set>
                                    <p:animEffect transition="in" filter="wipe(down)">
                                      <p:cBhvr>
                                        <p:cTn id="116" dur="500"/>
                                        <p:tgtEl>
                                          <p:spTgt spid="54"/>
                                        </p:tgtEl>
                                      </p:cBhvr>
                                    </p:animEffect>
                                  </p:childTnLst>
                                </p:cTn>
                              </p:par>
                            </p:childTnLst>
                          </p:cTn>
                        </p:par>
                        <p:par>
                          <p:cTn id="117" fill="hold">
                            <p:stCondLst>
                              <p:cond delay="8350"/>
                            </p:stCondLst>
                            <p:childTnLst>
                              <p:par>
                                <p:cTn id="118" presetID="10" presetClass="entr" presetSubtype="0" fill="hold" grpId="0" nodeType="afterEffect">
                                  <p:stCondLst>
                                    <p:cond delay="0"/>
                                  </p:stCondLst>
                                  <p:childTnLst>
                                    <p:set>
                                      <p:cBhvr>
                                        <p:cTn id="119" dur="1" fill="hold">
                                          <p:stCondLst>
                                            <p:cond delay="0"/>
                                          </p:stCondLst>
                                        </p:cTn>
                                        <p:tgtEl>
                                          <p:spTgt spid="27"/>
                                        </p:tgtEl>
                                        <p:attrNameLst>
                                          <p:attrName>style.visibility</p:attrName>
                                        </p:attrNameLst>
                                      </p:cBhvr>
                                      <p:to>
                                        <p:strVal val="visible"/>
                                      </p:to>
                                    </p:set>
                                    <p:animEffect transition="in" filter="fade">
                                      <p:cBhvr>
                                        <p:cTn id="120" dur="500"/>
                                        <p:tgtEl>
                                          <p:spTgt spid="27"/>
                                        </p:tgtEl>
                                      </p:cBhvr>
                                    </p:animEffect>
                                  </p:childTnLst>
                                </p:cTn>
                              </p:par>
                              <p:par>
                                <p:cTn id="121" presetID="22" presetClass="entr" presetSubtype="4" fill="hold" grpId="0" nodeType="withEffect">
                                  <p:stCondLst>
                                    <p:cond delay="0"/>
                                  </p:stCondLst>
                                  <p:childTnLst>
                                    <p:set>
                                      <p:cBhvr>
                                        <p:cTn id="122" dur="1" fill="hold">
                                          <p:stCondLst>
                                            <p:cond delay="0"/>
                                          </p:stCondLst>
                                        </p:cTn>
                                        <p:tgtEl>
                                          <p:spTgt spid="45"/>
                                        </p:tgtEl>
                                        <p:attrNameLst>
                                          <p:attrName>style.visibility</p:attrName>
                                        </p:attrNameLst>
                                      </p:cBhvr>
                                      <p:to>
                                        <p:strVal val="visible"/>
                                      </p:to>
                                    </p:set>
                                    <p:animEffect transition="in" filter="wipe(down)">
                                      <p:cBhvr>
                                        <p:cTn id="123" dur="500"/>
                                        <p:tgtEl>
                                          <p:spTgt spid="45"/>
                                        </p:tgtEl>
                                      </p:cBhvr>
                                    </p:animEffect>
                                  </p:childTnLst>
                                </p:cTn>
                              </p:par>
                            </p:childTnLst>
                          </p:cTn>
                        </p:par>
                        <p:par>
                          <p:cTn id="124" fill="hold">
                            <p:stCondLst>
                              <p:cond delay="8850"/>
                            </p:stCondLst>
                            <p:childTnLst>
                              <p:par>
                                <p:cTn id="125" presetID="22" presetClass="entr" presetSubtype="4" fill="hold" nodeType="afterEffect">
                                  <p:stCondLst>
                                    <p:cond delay="0"/>
                                  </p:stCondLst>
                                  <p:childTnLst>
                                    <p:set>
                                      <p:cBhvr>
                                        <p:cTn id="126" dur="1" fill="hold">
                                          <p:stCondLst>
                                            <p:cond delay="0"/>
                                          </p:stCondLst>
                                        </p:cTn>
                                        <p:tgtEl>
                                          <p:spTgt spid="55"/>
                                        </p:tgtEl>
                                        <p:attrNameLst>
                                          <p:attrName>style.visibility</p:attrName>
                                        </p:attrNameLst>
                                      </p:cBhvr>
                                      <p:to>
                                        <p:strVal val="visible"/>
                                      </p:to>
                                    </p:set>
                                    <p:animEffect transition="in" filter="wipe(down)">
                                      <p:cBhvr>
                                        <p:cTn id="127" dur="500"/>
                                        <p:tgtEl>
                                          <p:spTgt spid="55"/>
                                        </p:tgtEl>
                                      </p:cBhvr>
                                    </p:animEffect>
                                  </p:childTnLst>
                                </p:cTn>
                              </p:par>
                            </p:childTnLst>
                          </p:cTn>
                        </p:par>
                        <p:par>
                          <p:cTn id="128" fill="hold">
                            <p:stCondLst>
                              <p:cond delay="9350"/>
                            </p:stCondLst>
                            <p:childTnLst>
                              <p:par>
                                <p:cTn id="129" presetID="10" presetClass="entr" presetSubtype="0" fill="hold" grpId="0" nodeType="afterEffect">
                                  <p:stCondLst>
                                    <p:cond delay="0"/>
                                  </p:stCondLst>
                                  <p:childTnLst>
                                    <p:set>
                                      <p:cBhvr>
                                        <p:cTn id="130" dur="1" fill="hold">
                                          <p:stCondLst>
                                            <p:cond delay="0"/>
                                          </p:stCondLst>
                                        </p:cTn>
                                        <p:tgtEl>
                                          <p:spTgt spid="28"/>
                                        </p:tgtEl>
                                        <p:attrNameLst>
                                          <p:attrName>style.visibility</p:attrName>
                                        </p:attrNameLst>
                                      </p:cBhvr>
                                      <p:to>
                                        <p:strVal val="visible"/>
                                      </p:to>
                                    </p:set>
                                    <p:animEffect transition="in" filter="fade">
                                      <p:cBhvr>
                                        <p:cTn id="131" dur="500"/>
                                        <p:tgtEl>
                                          <p:spTgt spid="28"/>
                                        </p:tgtEl>
                                      </p:cBhvr>
                                    </p:animEffect>
                                  </p:childTnLst>
                                </p:cTn>
                              </p:par>
                              <p:par>
                                <p:cTn id="132" presetID="22" presetClass="entr" presetSubtype="4" fill="hold" grpId="0" nodeType="withEffect">
                                  <p:stCondLst>
                                    <p:cond delay="0"/>
                                  </p:stCondLst>
                                  <p:childTnLst>
                                    <p:set>
                                      <p:cBhvr>
                                        <p:cTn id="133" dur="1" fill="hold">
                                          <p:stCondLst>
                                            <p:cond delay="0"/>
                                          </p:stCondLst>
                                        </p:cTn>
                                        <p:tgtEl>
                                          <p:spTgt spid="46"/>
                                        </p:tgtEl>
                                        <p:attrNameLst>
                                          <p:attrName>style.visibility</p:attrName>
                                        </p:attrNameLst>
                                      </p:cBhvr>
                                      <p:to>
                                        <p:strVal val="visible"/>
                                      </p:to>
                                    </p:set>
                                    <p:animEffect transition="in" filter="wipe(down)">
                                      <p:cBhvr>
                                        <p:cTn id="134" dur="500"/>
                                        <p:tgtEl>
                                          <p:spTgt spid="46"/>
                                        </p:tgtEl>
                                      </p:cBhvr>
                                    </p:animEffect>
                                  </p:childTnLst>
                                </p:cTn>
                              </p:par>
                            </p:childTnLst>
                          </p:cTn>
                        </p:par>
                        <p:par>
                          <p:cTn id="135" fill="hold">
                            <p:stCondLst>
                              <p:cond delay="9850"/>
                            </p:stCondLst>
                            <p:childTnLst>
                              <p:par>
                                <p:cTn id="136" presetID="22" presetClass="entr" presetSubtype="4" fill="hold" nodeType="afterEffect">
                                  <p:stCondLst>
                                    <p:cond delay="0"/>
                                  </p:stCondLst>
                                  <p:childTnLst>
                                    <p:set>
                                      <p:cBhvr>
                                        <p:cTn id="137" dur="1" fill="hold">
                                          <p:stCondLst>
                                            <p:cond delay="0"/>
                                          </p:stCondLst>
                                        </p:cTn>
                                        <p:tgtEl>
                                          <p:spTgt spid="56"/>
                                        </p:tgtEl>
                                        <p:attrNameLst>
                                          <p:attrName>style.visibility</p:attrName>
                                        </p:attrNameLst>
                                      </p:cBhvr>
                                      <p:to>
                                        <p:strVal val="visible"/>
                                      </p:to>
                                    </p:set>
                                    <p:animEffect transition="in" filter="wipe(down)">
                                      <p:cBhvr>
                                        <p:cTn id="138" dur="500"/>
                                        <p:tgtEl>
                                          <p:spTgt spid="56"/>
                                        </p:tgtEl>
                                      </p:cBhvr>
                                    </p:animEffect>
                                  </p:childTnLst>
                                </p:cTn>
                              </p:par>
                            </p:childTnLst>
                          </p:cTn>
                        </p:par>
                        <p:par>
                          <p:cTn id="139" fill="hold">
                            <p:stCondLst>
                              <p:cond delay="10350"/>
                            </p:stCondLst>
                            <p:childTnLst>
                              <p:par>
                                <p:cTn id="140" presetID="10" presetClass="entr" presetSubtype="0" fill="hold" grpId="0" nodeType="afterEffect">
                                  <p:stCondLst>
                                    <p:cond delay="0"/>
                                  </p:stCondLst>
                                  <p:childTnLst>
                                    <p:set>
                                      <p:cBhvr>
                                        <p:cTn id="141" dur="1" fill="hold">
                                          <p:stCondLst>
                                            <p:cond delay="0"/>
                                          </p:stCondLst>
                                        </p:cTn>
                                        <p:tgtEl>
                                          <p:spTgt spid="29"/>
                                        </p:tgtEl>
                                        <p:attrNameLst>
                                          <p:attrName>style.visibility</p:attrName>
                                        </p:attrNameLst>
                                      </p:cBhvr>
                                      <p:to>
                                        <p:strVal val="visible"/>
                                      </p:to>
                                    </p:set>
                                    <p:animEffect transition="in" filter="fade">
                                      <p:cBhvr>
                                        <p:cTn id="142" dur="500"/>
                                        <p:tgtEl>
                                          <p:spTgt spid="29"/>
                                        </p:tgtEl>
                                      </p:cBhvr>
                                    </p:animEffect>
                                  </p:childTnLst>
                                </p:cTn>
                              </p:par>
                              <p:par>
                                <p:cTn id="143" presetID="22" presetClass="entr" presetSubtype="4" fill="hold" grpId="0" nodeType="withEffect">
                                  <p:stCondLst>
                                    <p:cond delay="0"/>
                                  </p:stCondLst>
                                  <p:childTnLst>
                                    <p:set>
                                      <p:cBhvr>
                                        <p:cTn id="144" dur="1" fill="hold">
                                          <p:stCondLst>
                                            <p:cond delay="0"/>
                                          </p:stCondLst>
                                        </p:cTn>
                                        <p:tgtEl>
                                          <p:spTgt spid="47"/>
                                        </p:tgtEl>
                                        <p:attrNameLst>
                                          <p:attrName>style.visibility</p:attrName>
                                        </p:attrNameLst>
                                      </p:cBhvr>
                                      <p:to>
                                        <p:strVal val="visible"/>
                                      </p:to>
                                    </p:set>
                                    <p:animEffect transition="in" filter="wipe(down)">
                                      <p:cBhvr>
                                        <p:cTn id="145" dur="500"/>
                                        <p:tgtEl>
                                          <p:spTgt spid="47"/>
                                        </p:tgtEl>
                                      </p:cBhvr>
                                    </p:animEffect>
                                  </p:childTnLst>
                                </p:cTn>
                              </p:par>
                            </p:childTnLst>
                          </p:cTn>
                        </p:par>
                        <p:par>
                          <p:cTn id="146" fill="hold">
                            <p:stCondLst>
                              <p:cond delay="10850"/>
                            </p:stCondLst>
                            <p:childTnLst>
                              <p:par>
                                <p:cTn id="147" presetID="22" presetClass="entr" presetSubtype="4" fill="hold" nodeType="afterEffect">
                                  <p:stCondLst>
                                    <p:cond delay="0"/>
                                  </p:stCondLst>
                                  <p:childTnLst>
                                    <p:set>
                                      <p:cBhvr>
                                        <p:cTn id="148" dur="1" fill="hold">
                                          <p:stCondLst>
                                            <p:cond delay="0"/>
                                          </p:stCondLst>
                                        </p:cTn>
                                        <p:tgtEl>
                                          <p:spTgt spid="57"/>
                                        </p:tgtEl>
                                        <p:attrNameLst>
                                          <p:attrName>style.visibility</p:attrName>
                                        </p:attrNameLst>
                                      </p:cBhvr>
                                      <p:to>
                                        <p:strVal val="visible"/>
                                      </p:to>
                                    </p:set>
                                    <p:animEffect transition="in" filter="wipe(down)">
                                      <p:cBhvr>
                                        <p:cTn id="149" dur="500"/>
                                        <p:tgtEl>
                                          <p:spTgt spid="57"/>
                                        </p:tgtEl>
                                      </p:cBhvr>
                                    </p:animEffect>
                                  </p:childTnLst>
                                </p:cTn>
                              </p:par>
                            </p:childTnLst>
                          </p:cTn>
                        </p:par>
                        <p:par>
                          <p:cTn id="150" fill="hold">
                            <p:stCondLst>
                              <p:cond delay="11350"/>
                            </p:stCondLst>
                            <p:childTnLst>
                              <p:par>
                                <p:cTn id="151" presetID="10" presetClass="entr" presetSubtype="0" fill="hold" grpId="0" nodeType="afterEffect">
                                  <p:stCondLst>
                                    <p:cond delay="0"/>
                                  </p:stCondLst>
                                  <p:childTnLst>
                                    <p:set>
                                      <p:cBhvr>
                                        <p:cTn id="152" dur="1" fill="hold">
                                          <p:stCondLst>
                                            <p:cond delay="0"/>
                                          </p:stCondLst>
                                        </p:cTn>
                                        <p:tgtEl>
                                          <p:spTgt spid="30"/>
                                        </p:tgtEl>
                                        <p:attrNameLst>
                                          <p:attrName>style.visibility</p:attrName>
                                        </p:attrNameLst>
                                      </p:cBhvr>
                                      <p:to>
                                        <p:strVal val="visible"/>
                                      </p:to>
                                    </p:set>
                                    <p:animEffect transition="in" filter="fade">
                                      <p:cBhvr>
                                        <p:cTn id="153" dur="500"/>
                                        <p:tgtEl>
                                          <p:spTgt spid="30"/>
                                        </p:tgtEl>
                                      </p:cBhvr>
                                    </p:animEffect>
                                  </p:childTnLst>
                                </p:cTn>
                              </p:par>
                              <p:par>
                                <p:cTn id="154" presetID="22" presetClass="entr" presetSubtype="4" fill="hold" grpId="0" nodeType="withEffect">
                                  <p:stCondLst>
                                    <p:cond delay="0"/>
                                  </p:stCondLst>
                                  <p:childTnLst>
                                    <p:set>
                                      <p:cBhvr>
                                        <p:cTn id="155" dur="1" fill="hold">
                                          <p:stCondLst>
                                            <p:cond delay="0"/>
                                          </p:stCondLst>
                                        </p:cTn>
                                        <p:tgtEl>
                                          <p:spTgt spid="60"/>
                                        </p:tgtEl>
                                        <p:attrNameLst>
                                          <p:attrName>style.visibility</p:attrName>
                                        </p:attrNameLst>
                                      </p:cBhvr>
                                      <p:to>
                                        <p:strVal val="visible"/>
                                      </p:to>
                                    </p:set>
                                    <p:animEffect transition="in" filter="wipe(down)">
                                      <p:cBhvr>
                                        <p:cTn id="156"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25" grpId="0" animBg="1"/>
      <p:bldP spid="26" grpId="0" animBg="1"/>
      <p:bldP spid="27" grpId="0" animBg="1"/>
      <p:bldP spid="28" grpId="0" animBg="1"/>
      <p:bldP spid="29" grpId="0" animBg="1"/>
      <p:bldP spid="30" grpId="0" animBg="1"/>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51" grpId="0" animBg="1"/>
      <p:bldP spid="58" grpId="0"/>
      <p:bldP spid="59" grpId="0"/>
      <p:bldP spid="60" grpId="0"/>
      <p:bldP spid="73" grpId="0"/>
      <p:bldP spid="7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右箭头 3"/>
          <p:cNvSpPr>
            <a:spLocks noChangeArrowheads="1"/>
          </p:cNvSpPr>
          <p:nvPr/>
        </p:nvSpPr>
        <p:spPr bwMode="auto">
          <a:xfrm>
            <a:off x="2673364" y="1570854"/>
            <a:ext cx="3558591" cy="394381"/>
          </a:xfrm>
          <a:prstGeom prst="rightArrow">
            <a:avLst>
              <a:gd name="adj1" fmla="val 50000"/>
              <a:gd name="adj2" fmla="val 50092"/>
            </a:avLst>
          </a:prstGeom>
          <a:solidFill>
            <a:schemeClr val="accent1"/>
          </a:solidFill>
          <a:ln>
            <a:noFill/>
          </a:ln>
          <a:effectLst/>
        </p:spPr>
        <p:txBody>
          <a:bodyPr lIns="96172" tIns="48084" rIns="96172" bIns="48084" anchor="ctr"/>
          <a:lstStyle/>
          <a:p>
            <a:pPr marL="0" marR="0" lvl="0" indent="0" algn="l" defTabSz="914400" rtl="0" eaLnBrk="1" fontAlgn="auto" latinLnBrk="0" hangingPunct="1">
              <a:lnSpc>
                <a:spcPct val="120000"/>
              </a:lnSpc>
              <a:spcBef>
                <a:spcPts val="0"/>
              </a:spcBef>
              <a:spcAft>
                <a:spcPts val="0"/>
              </a:spcAft>
              <a:buClrTx/>
              <a:buSzTx/>
              <a:buFontTx/>
              <a:buNone/>
              <a:defRPr/>
            </a:pPr>
            <a:endParaRPr kumimoji="0" lang="zh-CN" altLang="en-US" sz="1875"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5" name="右箭头 4"/>
          <p:cNvSpPr>
            <a:spLocks noChangeArrowheads="1"/>
          </p:cNvSpPr>
          <p:nvPr/>
        </p:nvSpPr>
        <p:spPr bwMode="auto">
          <a:xfrm flipH="1">
            <a:off x="2804609" y="2162424"/>
            <a:ext cx="3684853" cy="392696"/>
          </a:xfrm>
          <a:prstGeom prst="rightArrow">
            <a:avLst>
              <a:gd name="adj1" fmla="val 50000"/>
              <a:gd name="adj2" fmla="val 50064"/>
            </a:avLst>
          </a:prstGeom>
          <a:solidFill>
            <a:schemeClr val="accent1"/>
          </a:solidFill>
          <a:ln>
            <a:noFill/>
          </a:ln>
          <a:effectLst/>
        </p:spPr>
        <p:txBody>
          <a:bodyPr lIns="96172" tIns="48084" rIns="96172" bIns="48084" anchor="ctr"/>
          <a:lstStyle/>
          <a:p>
            <a:pPr marL="0" marR="0" lvl="0" indent="0" algn="l" defTabSz="914400" rtl="0" eaLnBrk="1" fontAlgn="auto" latinLnBrk="0" hangingPunct="1">
              <a:lnSpc>
                <a:spcPct val="120000"/>
              </a:lnSpc>
              <a:spcBef>
                <a:spcPts val="0"/>
              </a:spcBef>
              <a:spcAft>
                <a:spcPts val="0"/>
              </a:spcAft>
              <a:buClrTx/>
              <a:buSzTx/>
              <a:buFontTx/>
              <a:buNone/>
              <a:defRPr/>
            </a:pPr>
            <a:endParaRPr kumimoji="0" lang="zh-CN" altLang="en-US" sz="1875"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6" name="椭圆 5"/>
          <p:cNvSpPr>
            <a:spLocks noChangeArrowheads="1"/>
          </p:cNvSpPr>
          <p:nvPr/>
        </p:nvSpPr>
        <p:spPr bwMode="auto">
          <a:xfrm>
            <a:off x="928954" y="1078722"/>
            <a:ext cx="1875654" cy="1902801"/>
          </a:xfrm>
          <a:prstGeom prst="ellipse">
            <a:avLst/>
          </a:prstGeom>
          <a:solidFill>
            <a:schemeClr val="accent1"/>
          </a:solidFill>
          <a:ln>
            <a:noFill/>
          </a:ln>
          <a:effectLst/>
        </p:spPr>
        <p:txBody>
          <a:bodyPr lIns="96172" tIns="48084" rIns="96172" bIns="48084" anchor="ct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875"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  添加内容</a:t>
            </a:r>
          </a:p>
        </p:txBody>
      </p:sp>
      <p:sp>
        <p:nvSpPr>
          <p:cNvPr id="7" name="椭圆 6"/>
          <p:cNvSpPr>
            <a:spLocks noChangeArrowheads="1"/>
          </p:cNvSpPr>
          <p:nvPr/>
        </p:nvSpPr>
        <p:spPr bwMode="auto">
          <a:xfrm>
            <a:off x="6295085" y="1078722"/>
            <a:ext cx="1877315" cy="1902801"/>
          </a:xfrm>
          <a:prstGeom prst="ellipse">
            <a:avLst/>
          </a:prstGeom>
          <a:solidFill>
            <a:schemeClr val="accent1"/>
          </a:solidFill>
          <a:ln>
            <a:noFill/>
          </a:ln>
          <a:effectLst/>
        </p:spPr>
        <p:txBody>
          <a:bodyPr lIns="96172" tIns="48084" rIns="96172" bIns="48084" anchor="ct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875"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  添加内容</a:t>
            </a:r>
          </a:p>
        </p:txBody>
      </p:sp>
      <p:sp>
        <p:nvSpPr>
          <p:cNvPr id="8" name="矩形 7"/>
          <p:cNvSpPr/>
          <p:nvPr/>
        </p:nvSpPr>
        <p:spPr>
          <a:xfrm>
            <a:off x="3676813" y="1441080"/>
            <a:ext cx="1486900" cy="1245501"/>
          </a:xfrm>
          <a:prstGeom prst="rect">
            <a:avLst/>
          </a:prstGeom>
          <a:gradFill>
            <a:gsLst>
              <a:gs pos="33000">
                <a:srgbClr val="F9F9F9"/>
              </a:gs>
              <a:gs pos="100000">
                <a:srgbClr val="D7D7D7"/>
              </a:gs>
            </a:gsLst>
            <a:lin ang="5400000" scaled="0"/>
          </a:gradFill>
          <a:ln w="3175" cap="flat" cmpd="sng" algn="ctr">
            <a:noFill/>
            <a:prstDash val="solid"/>
          </a:ln>
          <a:effectLst/>
        </p:spPr>
        <p:txBody>
          <a:bodyPr lIns="96172" tIns="48084" rIns="96172" bIns="48084" anchor="ct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dirty="0">
                <a:ln>
                  <a:noFill/>
                </a:ln>
                <a:solidFill>
                  <a:srgbClr val="414455"/>
                </a:solidFill>
                <a:effectLst/>
                <a:uLnTx/>
                <a:uFillTx/>
                <a:latin typeface="微软雅黑" panose="020B0503020204020204" pitchFamily="34" charset="-122"/>
                <a:ea typeface="微软雅黑" panose="020B0503020204020204" pitchFamily="34" charset="-122"/>
                <a:cs typeface="+mn-cs"/>
              </a:rPr>
              <a:t>   添加内容</a:t>
            </a:r>
          </a:p>
        </p:txBody>
      </p:sp>
      <p:sp>
        <p:nvSpPr>
          <p:cNvPr id="9" name="下箭头 8"/>
          <p:cNvSpPr>
            <a:spLocks noChangeArrowheads="1"/>
          </p:cNvSpPr>
          <p:nvPr/>
        </p:nvSpPr>
        <p:spPr bwMode="auto">
          <a:xfrm>
            <a:off x="4025694" y="3020287"/>
            <a:ext cx="842301" cy="589884"/>
          </a:xfrm>
          <a:prstGeom prst="downArrow">
            <a:avLst>
              <a:gd name="adj1" fmla="val 50000"/>
              <a:gd name="adj2" fmla="val 50000"/>
            </a:avLst>
          </a:prstGeom>
          <a:solidFill>
            <a:schemeClr val="accent1"/>
          </a:solidFill>
          <a:ln>
            <a:noFill/>
          </a:ln>
          <a:effectLst/>
        </p:spPr>
        <p:txBody>
          <a:bodyPr lIns="96172" tIns="48084" rIns="96172" bIns="48084" anchor="ctr"/>
          <a:lstStyle/>
          <a:p>
            <a:pPr marL="0" marR="0" lvl="0" indent="0" algn="l" defTabSz="914400" rtl="0" eaLnBrk="1" fontAlgn="auto" latinLnBrk="0" hangingPunct="1">
              <a:lnSpc>
                <a:spcPct val="120000"/>
              </a:lnSpc>
              <a:spcBef>
                <a:spcPts val="0"/>
              </a:spcBef>
              <a:spcAft>
                <a:spcPts val="0"/>
              </a:spcAft>
              <a:buClrTx/>
              <a:buSzTx/>
              <a:buFontTx/>
              <a:buNone/>
              <a:defRPr/>
            </a:pPr>
            <a:endParaRPr kumimoji="0" lang="zh-CN" altLang="en-US" sz="1875"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0" name="TextBox 9"/>
          <p:cNvSpPr txBox="1"/>
          <p:nvPr/>
        </p:nvSpPr>
        <p:spPr bwMode="auto">
          <a:xfrm>
            <a:off x="1033753" y="3182083"/>
            <a:ext cx="1551692" cy="1296474"/>
          </a:xfrm>
          <a:prstGeom prst="rect">
            <a:avLst/>
          </a:prstGeom>
          <a:noFill/>
        </p:spPr>
        <p:txBody>
          <a:bodyPr lIns="96172" tIns="48084" rIns="96172" bIns="48084">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p>
        </p:txBody>
      </p:sp>
      <p:sp>
        <p:nvSpPr>
          <p:cNvPr id="11" name="TextBox 10"/>
          <p:cNvSpPr txBox="1"/>
          <p:nvPr/>
        </p:nvSpPr>
        <p:spPr bwMode="auto">
          <a:xfrm>
            <a:off x="6458031" y="3246128"/>
            <a:ext cx="1553354" cy="1296474"/>
          </a:xfrm>
          <a:prstGeom prst="rect">
            <a:avLst/>
          </a:prstGeom>
          <a:noFill/>
        </p:spPr>
        <p:txBody>
          <a:bodyPr lIns="96172" tIns="48084" rIns="96172" bIns="48084">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p>
        </p:txBody>
      </p:sp>
      <p:sp>
        <p:nvSpPr>
          <p:cNvPr id="12" name="TextBox 19"/>
          <p:cNvSpPr txBox="1">
            <a:spLocks noChangeArrowheads="1"/>
          </p:cNvSpPr>
          <p:nvPr/>
        </p:nvSpPr>
        <p:spPr bwMode="auto">
          <a:xfrm>
            <a:off x="3970174" y="3802305"/>
            <a:ext cx="1177890" cy="678548"/>
          </a:xfrm>
          <a:prstGeom prst="rect">
            <a:avLst/>
          </a:prstGeom>
          <a:noFill/>
          <a:ln>
            <a:noFill/>
          </a:ln>
        </p:spPr>
        <p:txBody>
          <a:bodyPr lIns="96172" tIns="48084" rIns="96172" bIns="48084">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575"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单击此处添加标题</a:t>
            </a:r>
          </a:p>
        </p:txBody>
      </p:sp>
      <p:sp>
        <p:nvSpPr>
          <p:cNvPr id="14" name="文本框 2"/>
          <p:cNvSpPr txBox="1"/>
          <p:nvPr/>
        </p:nvSpPr>
        <p:spPr>
          <a:xfrm>
            <a:off x="1279349" y="128380"/>
            <a:ext cx="2465430" cy="4153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1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4"/>
                                        </p:tgtEl>
                                        <p:attrNameLst>
                                          <p:attrName>ppt_y</p:attrName>
                                        </p:attrNameLst>
                                      </p:cBhvr>
                                      <p:tavLst>
                                        <p:tav tm="0">
                                          <p:val>
                                            <p:strVal val="#ppt_y"/>
                                          </p:val>
                                        </p:tav>
                                        <p:tav tm="100000">
                                          <p:val>
                                            <p:strVal val="#ppt_y"/>
                                          </p:val>
                                        </p:tav>
                                      </p:tavLst>
                                    </p:anim>
                                    <p:anim calcmode="lin" valueType="num">
                                      <p:cBhvr>
                                        <p:cTn id="9"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4"/>
                                        </p:tgtEl>
                                      </p:cBhvr>
                                    </p:animEffect>
                                  </p:childTnLst>
                                </p:cTn>
                              </p:par>
                            </p:childTnLst>
                          </p:cTn>
                        </p:par>
                        <p:par>
                          <p:cTn id="12" fill="hold">
                            <p:stCondLst>
                              <p:cond delay="850"/>
                            </p:stCondLst>
                            <p:childTnLst>
                              <p:par>
                                <p:cTn id="13" presetID="49" presetClass="entr" presetSubtype="0" decel="10000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 calcmode="lin" valueType="num">
                                      <p:cBhvr>
                                        <p:cTn id="17" dur="500" fill="hold"/>
                                        <p:tgtEl>
                                          <p:spTgt spid="6"/>
                                        </p:tgtEl>
                                        <p:attrNameLst>
                                          <p:attrName>style.rotation</p:attrName>
                                        </p:attrNameLst>
                                      </p:cBhvr>
                                      <p:tavLst>
                                        <p:tav tm="0">
                                          <p:val>
                                            <p:fltVal val="360"/>
                                          </p:val>
                                        </p:tav>
                                        <p:tav tm="100000">
                                          <p:val>
                                            <p:fltVal val="0"/>
                                          </p:val>
                                        </p:tav>
                                      </p:tavLst>
                                    </p:anim>
                                    <p:animEffect transition="in" filter="fade">
                                      <p:cBhvr>
                                        <p:cTn id="18" dur="500"/>
                                        <p:tgtEl>
                                          <p:spTgt spid="6"/>
                                        </p:tgtEl>
                                      </p:cBhvr>
                                    </p:animEffect>
                                  </p:childTnLst>
                                </p:cTn>
                              </p:par>
                              <p:par>
                                <p:cTn id="19" presetID="49" presetClass="entr" presetSubtype="0" decel="10000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 calcmode="lin" valueType="num">
                                      <p:cBhvr>
                                        <p:cTn id="23" dur="500" fill="hold"/>
                                        <p:tgtEl>
                                          <p:spTgt spid="7"/>
                                        </p:tgtEl>
                                        <p:attrNameLst>
                                          <p:attrName>style.rotation</p:attrName>
                                        </p:attrNameLst>
                                      </p:cBhvr>
                                      <p:tavLst>
                                        <p:tav tm="0">
                                          <p:val>
                                            <p:fltVal val="360"/>
                                          </p:val>
                                        </p:tav>
                                        <p:tav tm="100000">
                                          <p:val>
                                            <p:fltVal val="0"/>
                                          </p:val>
                                        </p:tav>
                                      </p:tavLst>
                                    </p:anim>
                                    <p:animEffect transition="in" filter="fade">
                                      <p:cBhvr>
                                        <p:cTn id="24" dur="500"/>
                                        <p:tgtEl>
                                          <p:spTgt spid="7"/>
                                        </p:tgtEl>
                                      </p:cBhvr>
                                    </p:animEffect>
                                  </p:childTnLst>
                                </p:cTn>
                              </p:par>
                            </p:childTnLst>
                          </p:cTn>
                        </p:par>
                        <p:par>
                          <p:cTn id="25" fill="hold">
                            <p:stCondLst>
                              <p:cond delay="1350"/>
                            </p:stCondLst>
                            <p:childTnLst>
                              <p:par>
                                <p:cTn id="26" presetID="12" presetClass="entr" presetSubtype="8"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slide(fromLeft)">
                                      <p:cBhvr>
                                        <p:cTn id="28" dur="500"/>
                                        <p:tgtEl>
                                          <p:spTgt spid="4"/>
                                        </p:tgtEl>
                                      </p:cBhvr>
                                    </p:animEffect>
                                  </p:childTnLst>
                                </p:cTn>
                              </p:par>
                              <p:par>
                                <p:cTn id="29" presetID="12" presetClass="entr" presetSubtype="2"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slide(fromRight)">
                                      <p:cBhvr>
                                        <p:cTn id="31" dur="500"/>
                                        <p:tgtEl>
                                          <p:spTgt spid="5"/>
                                        </p:tgtEl>
                                      </p:cBhvr>
                                    </p:animEffect>
                                  </p:childTnLst>
                                </p:cTn>
                              </p:par>
                            </p:childTnLst>
                          </p:cTn>
                        </p:par>
                        <p:par>
                          <p:cTn id="32" fill="hold">
                            <p:stCondLst>
                              <p:cond delay="1850"/>
                            </p:stCondLst>
                            <p:childTnLst>
                              <p:par>
                                <p:cTn id="33" presetID="17" presetClass="entr" presetSubtype="10"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strVal val="#ppt_h"/>
                                          </p:val>
                                        </p:tav>
                                        <p:tav tm="100000">
                                          <p:val>
                                            <p:strVal val="#ppt_h"/>
                                          </p:val>
                                        </p:tav>
                                      </p:tavLst>
                                    </p:anim>
                                  </p:childTnLst>
                                </p:cTn>
                              </p:par>
                            </p:childTnLst>
                          </p:cTn>
                        </p:par>
                        <p:par>
                          <p:cTn id="37" fill="hold">
                            <p:stCondLst>
                              <p:cond delay="2350"/>
                            </p:stCondLst>
                            <p:childTnLst>
                              <p:par>
                                <p:cTn id="38" presetID="47" presetClass="entr" presetSubtype="0"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anim calcmode="lin" valueType="num">
                                      <p:cBhvr>
                                        <p:cTn id="41" dur="1000" fill="hold"/>
                                        <p:tgtEl>
                                          <p:spTgt spid="9"/>
                                        </p:tgtEl>
                                        <p:attrNameLst>
                                          <p:attrName>ppt_x</p:attrName>
                                        </p:attrNameLst>
                                      </p:cBhvr>
                                      <p:tavLst>
                                        <p:tav tm="0">
                                          <p:val>
                                            <p:strVal val="#ppt_x"/>
                                          </p:val>
                                        </p:tav>
                                        <p:tav tm="100000">
                                          <p:val>
                                            <p:strVal val="#ppt_x"/>
                                          </p:val>
                                        </p:tav>
                                      </p:tavLst>
                                    </p:anim>
                                    <p:anim calcmode="lin" valueType="num">
                                      <p:cBhvr>
                                        <p:cTn id="42" dur="1000" fill="hold"/>
                                        <p:tgtEl>
                                          <p:spTgt spid="9"/>
                                        </p:tgtEl>
                                        <p:attrNameLst>
                                          <p:attrName>ppt_y</p:attrName>
                                        </p:attrNameLst>
                                      </p:cBhvr>
                                      <p:tavLst>
                                        <p:tav tm="0">
                                          <p:val>
                                            <p:strVal val="#ppt_y-.1"/>
                                          </p:val>
                                        </p:tav>
                                        <p:tav tm="100000">
                                          <p:val>
                                            <p:strVal val="#ppt_y"/>
                                          </p:val>
                                        </p:tav>
                                      </p:tavLst>
                                    </p:anim>
                                  </p:childTnLst>
                                </p:cTn>
                              </p:par>
                            </p:childTnLst>
                          </p:cTn>
                        </p:par>
                        <p:par>
                          <p:cTn id="43" fill="hold">
                            <p:stCondLst>
                              <p:cond delay="3350"/>
                            </p:stCondLst>
                            <p:childTnLst>
                              <p:par>
                                <p:cTn id="44" presetID="8" presetClass="entr" presetSubtype="16"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diamond(in)">
                                      <p:cBhvr>
                                        <p:cTn id="46" dur="500"/>
                                        <p:tgtEl>
                                          <p:spTgt spid="12"/>
                                        </p:tgtEl>
                                      </p:cBhvr>
                                    </p:animEffect>
                                  </p:childTnLst>
                                </p:cTn>
                              </p:par>
                              <p:par>
                                <p:cTn id="47" presetID="8" presetClass="entr" presetSubtype="16"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diamond(in)">
                                      <p:cBhvr>
                                        <p:cTn id="49" dur="500"/>
                                        <p:tgtEl>
                                          <p:spTgt spid="10"/>
                                        </p:tgtEl>
                                      </p:cBhvr>
                                    </p:animEffect>
                                  </p:childTnLst>
                                </p:cTn>
                              </p:par>
                              <p:par>
                                <p:cTn id="50" presetID="8" presetClass="entr" presetSubtype="16"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diamond(in)">
                                      <p:cBhvr>
                                        <p:cTn id="5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p:bldP spid="11" grpId="0"/>
      <p:bldP spid="12" grpId="0"/>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圆角矩形 16"/>
          <p:cNvSpPr/>
          <p:nvPr/>
        </p:nvSpPr>
        <p:spPr>
          <a:xfrm>
            <a:off x="2028717" y="3546197"/>
            <a:ext cx="5845306" cy="642603"/>
          </a:xfrm>
          <a:prstGeom prst="roundRect">
            <a:avLst/>
          </a:prstGeom>
          <a:noFill/>
          <a:ln w="603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8" name="圆角矩形 17"/>
          <p:cNvSpPr/>
          <p:nvPr/>
        </p:nvSpPr>
        <p:spPr>
          <a:xfrm>
            <a:off x="1393255" y="2566822"/>
            <a:ext cx="5760815" cy="642603"/>
          </a:xfrm>
          <a:prstGeom prst="roundRect">
            <a:avLst/>
          </a:prstGeom>
          <a:noFill/>
          <a:ln w="603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9" name="圆角矩形 18"/>
          <p:cNvSpPr/>
          <p:nvPr/>
        </p:nvSpPr>
        <p:spPr>
          <a:xfrm>
            <a:off x="2028717" y="1567218"/>
            <a:ext cx="5845306" cy="642603"/>
          </a:xfrm>
          <a:prstGeom prst="roundRect">
            <a:avLst/>
          </a:prstGeom>
          <a:noFill/>
          <a:ln w="603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20" name="Group 5"/>
          <p:cNvGrpSpPr/>
          <p:nvPr/>
        </p:nvGrpSpPr>
        <p:grpSpPr bwMode="auto">
          <a:xfrm>
            <a:off x="1393254" y="1378007"/>
            <a:ext cx="928204" cy="927014"/>
            <a:chOff x="802" y="845"/>
            <a:chExt cx="827" cy="826"/>
          </a:xfrm>
        </p:grpSpPr>
        <p:sp>
          <p:nvSpPr>
            <p:cNvPr id="21" name="Oval 6"/>
            <p:cNvSpPr>
              <a:spLocks noChangeArrowheads="1"/>
            </p:cNvSpPr>
            <p:nvPr/>
          </p:nvSpPr>
          <p:spPr bwMode="ltGray">
            <a:xfrm>
              <a:off x="802" y="845"/>
              <a:ext cx="827" cy="826"/>
            </a:xfrm>
            <a:prstGeom prst="ellipse">
              <a:avLst/>
            </a:prstGeom>
            <a:solidFill>
              <a:srgbClr val="F8F8F8"/>
            </a:solidFill>
            <a:ln w="38100">
              <a:solidFill>
                <a:schemeClr val="accent1"/>
              </a:solidFill>
              <a:rou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Arial" panose="020B0604020202020204" pitchFamily="34" charset="0"/>
              </a:endParaRPr>
            </a:p>
          </p:txBody>
        </p:sp>
        <p:sp>
          <p:nvSpPr>
            <p:cNvPr id="22" name="Oval 7"/>
            <p:cNvSpPr>
              <a:spLocks noChangeArrowheads="1"/>
            </p:cNvSpPr>
            <p:nvPr/>
          </p:nvSpPr>
          <p:spPr bwMode="ltGray">
            <a:xfrm>
              <a:off x="836" y="879"/>
              <a:ext cx="758" cy="758"/>
            </a:xfrm>
            <a:prstGeom prst="ellipse">
              <a:avLst/>
            </a:prstGeom>
            <a:solidFill>
              <a:srgbClr val="FFFFFF"/>
            </a:solidFill>
            <a:ln w="38100">
              <a:solidFill>
                <a:schemeClr val="accent1"/>
              </a:solidFill>
              <a:rou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Arial" panose="020B0604020202020204" pitchFamily="34" charset="0"/>
              </a:endParaRPr>
            </a:p>
          </p:txBody>
        </p:sp>
        <p:sp>
          <p:nvSpPr>
            <p:cNvPr id="23" name="Oval 8"/>
            <p:cNvSpPr>
              <a:spLocks noChangeArrowheads="1"/>
            </p:cNvSpPr>
            <p:nvPr/>
          </p:nvSpPr>
          <p:spPr bwMode="ltGray">
            <a:xfrm>
              <a:off x="870" y="915"/>
              <a:ext cx="690" cy="690"/>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Arial" panose="020B0604020202020204" pitchFamily="34" charset="0"/>
              </a:endParaRPr>
            </a:p>
          </p:txBody>
        </p:sp>
      </p:grpSp>
      <p:grpSp>
        <p:nvGrpSpPr>
          <p:cNvPr id="24" name="Group 12"/>
          <p:cNvGrpSpPr/>
          <p:nvPr/>
        </p:nvGrpSpPr>
        <p:grpSpPr bwMode="auto">
          <a:xfrm>
            <a:off x="6900598" y="2393082"/>
            <a:ext cx="928204" cy="927014"/>
            <a:chOff x="802" y="845"/>
            <a:chExt cx="827" cy="826"/>
          </a:xfrm>
        </p:grpSpPr>
        <p:sp>
          <p:nvSpPr>
            <p:cNvPr id="25" name="Oval 13"/>
            <p:cNvSpPr>
              <a:spLocks noChangeArrowheads="1"/>
            </p:cNvSpPr>
            <p:nvPr/>
          </p:nvSpPr>
          <p:spPr bwMode="gray">
            <a:xfrm>
              <a:off x="802" y="845"/>
              <a:ext cx="827" cy="826"/>
            </a:xfrm>
            <a:prstGeom prst="ellipse">
              <a:avLst/>
            </a:prstGeom>
            <a:solidFill>
              <a:srgbClr val="F8F8F8"/>
            </a:solidFill>
            <a:ln w="38100">
              <a:solidFill>
                <a:schemeClr val="accent1"/>
              </a:solidFill>
              <a:rou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Arial" panose="020B0604020202020204" pitchFamily="34" charset="0"/>
              </a:endParaRPr>
            </a:p>
          </p:txBody>
        </p:sp>
        <p:sp>
          <p:nvSpPr>
            <p:cNvPr id="26" name="Oval 14"/>
            <p:cNvSpPr>
              <a:spLocks noChangeArrowheads="1"/>
            </p:cNvSpPr>
            <p:nvPr/>
          </p:nvSpPr>
          <p:spPr bwMode="gray">
            <a:xfrm>
              <a:off x="836" y="879"/>
              <a:ext cx="758" cy="758"/>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Arial" panose="020B0604020202020204" pitchFamily="34" charset="0"/>
              </a:endParaRPr>
            </a:p>
          </p:txBody>
        </p:sp>
        <p:sp>
          <p:nvSpPr>
            <p:cNvPr id="27" name="Oval 15"/>
            <p:cNvSpPr>
              <a:spLocks noChangeArrowheads="1"/>
            </p:cNvSpPr>
            <p:nvPr/>
          </p:nvSpPr>
          <p:spPr bwMode="gray">
            <a:xfrm>
              <a:off x="870" y="915"/>
              <a:ext cx="690" cy="690"/>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Arial" panose="020B0604020202020204" pitchFamily="34" charset="0"/>
              </a:endParaRPr>
            </a:p>
          </p:txBody>
        </p:sp>
      </p:grpSp>
      <p:grpSp>
        <p:nvGrpSpPr>
          <p:cNvPr id="28" name="Group 19"/>
          <p:cNvGrpSpPr/>
          <p:nvPr/>
        </p:nvGrpSpPr>
        <p:grpSpPr bwMode="auto">
          <a:xfrm>
            <a:off x="1386114" y="3426006"/>
            <a:ext cx="928204" cy="927014"/>
            <a:chOff x="802" y="845"/>
            <a:chExt cx="827" cy="826"/>
          </a:xfrm>
        </p:grpSpPr>
        <p:sp>
          <p:nvSpPr>
            <p:cNvPr id="29" name="Oval 20"/>
            <p:cNvSpPr>
              <a:spLocks noChangeArrowheads="1"/>
            </p:cNvSpPr>
            <p:nvPr/>
          </p:nvSpPr>
          <p:spPr bwMode="ltGray">
            <a:xfrm>
              <a:off x="802" y="845"/>
              <a:ext cx="827" cy="826"/>
            </a:xfrm>
            <a:prstGeom prst="ellipse">
              <a:avLst/>
            </a:prstGeom>
            <a:solidFill>
              <a:srgbClr val="F8F8F8"/>
            </a:solidFill>
            <a:ln w="38100">
              <a:solidFill>
                <a:schemeClr val="accent1"/>
              </a:solidFill>
              <a:rou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Arial" panose="020B0604020202020204" pitchFamily="34" charset="0"/>
              </a:endParaRPr>
            </a:p>
          </p:txBody>
        </p:sp>
        <p:sp>
          <p:nvSpPr>
            <p:cNvPr id="30" name="Oval 21"/>
            <p:cNvSpPr>
              <a:spLocks noChangeArrowheads="1"/>
            </p:cNvSpPr>
            <p:nvPr/>
          </p:nvSpPr>
          <p:spPr bwMode="ltGray">
            <a:xfrm>
              <a:off x="836" y="879"/>
              <a:ext cx="758" cy="758"/>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Arial" panose="020B0604020202020204" pitchFamily="34" charset="0"/>
              </a:endParaRPr>
            </a:p>
          </p:txBody>
        </p:sp>
        <p:sp>
          <p:nvSpPr>
            <p:cNvPr id="31" name="Oval 22"/>
            <p:cNvSpPr>
              <a:spLocks noChangeArrowheads="1"/>
            </p:cNvSpPr>
            <p:nvPr/>
          </p:nvSpPr>
          <p:spPr bwMode="ltGray">
            <a:xfrm>
              <a:off x="870" y="915"/>
              <a:ext cx="690" cy="690"/>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Arial" panose="020B0604020202020204" pitchFamily="34" charset="0"/>
              </a:endParaRPr>
            </a:p>
          </p:txBody>
        </p:sp>
      </p:grpSp>
      <p:sp>
        <p:nvSpPr>
          <p:cNvPr id="32" name="TextBox 69"/>
          <p:cNvSpPr txBox="1"/>
          <p:nvPr/>
        </p:nvSpPr>
        <p:spPr>
          <a:xfrm>
            <a:off x="1402665" y="1692558"/>
            <a:ext cx="910354" cy="323037"/>
          </a:xfrm>
          <a:prstGeom prst="rect">
            <a:avLst/>
          </a:prstGeom>
          <a:noFill/>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标题</a:t>
            </a:r>
          </a:p>
        </p:txBody>
      </p:sp>
      <p:sp>
        <p:nvSpPr>
          <p:cNvPr id="33" name="TextBox 70"/>
          <p:cNvSpPr txBox="1"/>
          <p:nvPr/>
        </p:nvSpPr>
        <p:spPr>
          <a:xfrm>
            <a:off x="7114948" y="2697418"/>
            <a:ext cx="749703" cy="323037"/>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标题</a:t>
            </a:r>
          </a:p>
        </p:txBody>
      </p:sp>
      <p:sp>
        <p:nvSpPr>
          <p:cNvPr id="34" name="TextBox 71"/>
          <p:cNvSpPr txBox="1"/>
          <p:nvPr/>
        </p:nvSpPr>
        <p:spPr>
          <a:xfrm>
            <a:off x="1577129" y="3760398"/>
            <a:ext cx="856804" cy="323037"/>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标题</a:t>
            </a:r>
          </a:p>
        </p:txBody>
      </p:sp>
      <p:sp>
        <p:nvSpPr>
          <p:cNvPr id="35" name="TextBox 73"/>
          <p:cNvSpPr txBox="1"/>
          <p:nvPr/>
        </p:nvSpPr>
        <p:spPr>
          <a:xfrm>
            <a:off x="2410709" y="1647897"/>
            <a:ext cx="5358594" cy="512063"/>
          </a:xfrm>
          <a:prstGeom prst="rect">
            <a:avLst/>
          </a:prstGeom>
          <a:noFill/>
        </p:spPr>
        <p:txBody>
          <a:bodyPr>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您的内容打在这里，或者通过复制您的文本后，在此框中选择粘贴，并选择只保留文字。您的内容打在这里，或者通过复制您的文本后，在此框中选择粘贴，并选择只保留文字。</a:t>
            </a:r>
          </a:p>
        </p:txBody>
      </p:sp>
      <p:sp>
        <p:nvSpPr>
          <p:cNvPr id="36" name="TextBox 74"/>
          <p:cNvSpPr txBox="1"/>
          <p:nvPr/>
        </p:nvSpPr>
        <p:spPr>
          <a:xfrm>
            <a:off x="1484884" y="2614423"/>
            <a:ext cx="5375254" cy="696601"/>
          </a:xfrm>
          <a:prstGeom prst="rect">
            <a:avLst/>
          </a:prstGeom>
          <a:noFill/>
          <a:ln>
            <a:noFill/>
          </a:ln>
        </p:spPr>
        <p:txBody>
          <a:bodyPr>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您的内容打在这里，或者通过复制您的文本后，在此框中选择粘贴，并选择只保留文字。您的内容打在这里，或者通过复制您的文本后，在此框中选择粘贴，并选择只保留文字。</a:t>
            </a: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sp>
        <p:nvSpPr>
          <p:cNvPr id="37" name="TextBox 75"/>
          <p:cNvSpPr txBox="1">
            <a:spLocks noChangeArrowheads="1"/>
          </p:cNvSpPr>
          <p:nvPr/>
        </p:nvSpPr>
        <p:spPr bwMode="auto">
          <a:xfrm>
            <a:off x="2307179" y="3590227"/>
            <a:ext cx="5559704" cy="51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285750" marR="0" lvl="0" indent="-285750" algn="l" defTabSz="914400" rtl="0" eaLnBrk="0" fontAlgn="auto" latinLnBrk="0" hangingPunct="0">
              <a:lnSpc>
                <a:spcPct val="130000"/>
              </a:lnSpc>
              <a:spcBef>
                <a:spcPts val="0"/>
              </a:spcBef>
              <a:spcAft>
                <a:spcPts val="0"/>
              </a:spcAft>
              <a:buClrTx/>
              <a:buSzTx/>
              <a:buFontTx/>
              <a:buNone/>
              <a:defRPr/>
            </a:pPr>
            <a:r>
              <a:rPr kumimoji="0" lang="zh-CN" altLang="en-US" sz="10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您的内容打在这里，或者通过复制您的文本后，在此框中选择粘贴，并选择只保留文字。您的内容打在这里，或者通过复制您的文本后，在此框中选择粘贴，并选择只保留文字。</a:t>
            </a:r>
          </a:p>
        </p:txBody>
      </p:sp>
      <p:sp>
        <p:nvSpPr>
          <p:cNvPr id="39" name="文本框 2"/>
          <p:cNvSpPr txBox="1"/>
          <p:nvPr/>
        </p:nvSpPr>
        <p:spPr>
          <a:xfrm>
            <a:off x="1296902" y="128380"/>
            <a:ext cx="2465430" cy="4153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1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9"/>
                                        </p:tgtEl>
                                        <p:attrNameLst>
                                          <p:attrName>style.visibility</p:attrName>
                                        </p:attrNameLst>
                                      </p:cBhvr>
                                      <p:to>
                                        <p:strVal val="visible"/>
                                      </p:to>
                                    </p:set>
                                    <p:anim calcmode="lin" valueType="num">
                                      <p:cBhvr>
                                        <p:cTn id="7" dur="500" fill="hold"/>
                                        <p:tgtEl>
                                          <p:spTgt spid="3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9"/>
                                        </p:tgtEl>
                                        <p:attrNameLst>
                                          <p:attrName>ppt_y</p:attrName>
                                        </p:attrNameLst>
                                      </p:cBhvr>
                                      <p:tavLst>
                                        <p:tav tm="0">
                                          <p:val>
                                            <p:strVal val="#ppt_y"/>
                                          </p:val>
                                        </p:tav>
                                        <p:tav tm="100000">
                                          <p:val>
                                            <p:strVal val="#ppt_y"/>
                                          </p:val>
                                        </p:tav>
                                      </p:tavLst>
                                    </p:anim>
                                    <p:anim calcmode="lin" valueType="num">
                                      <p:cBhvr>
                                        <p:cTn id="9" dur="500" fill="hold"/>
                                        <p:tgtEl>
                                          <p:spTgt spid="3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9"/>
                                        </p:tgtEl>
                                      </p:cBhvr>
                                    </p:animEffect>
                                  </p:childTnLst>
                                </p:cTn>
                              </p:par>
                            </p:childTnLst>
                          </p:cTn>
                        </p:par>
                        <p:par>
                          <p:cTn id="12" fill="hold">
                            <p:stCondLst>
                              <p:cond delay="850"/>
                            </p:stCondLst>
                            <p:childTnLst>
                              <p:par>
                                <p:cTn id="13" presetID="2" presetClass="entr" presetSubtype="8"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500" fill="hold"/>
                                        <p:tgtEl>
                                          <p:spTgt spid="19"/>
                                        </p:tgtEl>
                                        <p:attrNameLst>
                                          <p:attrName>ppt_x</p:attrName>
                                        </p:attrNameLst>
                                      </p:cBhvr>
                                      <p:tavLst>
                                        <p:tav tm="0">
                                          <p:val>
                                            <p:strVal val="0-#ppt_w/2"/>
                                          </p:val>
                                        </p:tav>
                                        <p:tav tm="100000">
                                          <p:val>
                                            <p:strVal val="#ppt_x"/>
                                          </p:val>
                                        </p:tav>
                                      </p:tavLst>
                                    </p:anim>
                                    <p:anim calcmode="lin" valueType="num">
                                      <p:cBhvr additive="base">
                                        <p:cTn id="16" dur="500" fill="hold"/>
                                        <p:tgtEl>
                                          <p:spTgt spid="19"/>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0-#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2"/>
                                        </p:tgtEl>
                                        <p:attrNameLst>
                                          <p:attrName>style.visibility</p:attrName>
                                        </p:attrNameLst>
                                      </p:cBhvr>
                                      <p:to>
                                        <p:strVal val="visible"/>
                                      </p:to>
                                    </p:set>
                                    <p:anim calcmode="lin" valueType="num">
                                      <p:cBhvr additive="base">
                                        <p:cTn id="23" dur="500" fill="hold"/>
                                        <p:tgtEl>
                                          <p:spTgt spid="32"/>
                                        </p:tgtEl>
                                        <p:attrNameLst>
                                          <p:attrName>ppt_x</p:attrName>
                                        </p:attrNameLst>
                                      </p:cBhvr>
                                      <p:tavLst>
                                        <p:tav tm="0">
                                          <p:val>
                                            <p:strVal val="0-#ppt_w/2"/>
                                          </p:val>
                                        </p:tav>
                                        <p:tav tm="100000">
                                          <p:val>
                                            <p:strVal val="#ppt_x"/>
                                          </p:val>
                                        </p:tav>
                                      </p:tavLst>
                                    </p:anim>
                                    <p:anim calcmode="lin" valueType="num">
                                      <p:cBhvr additive="base">
                                        <p:cTn id="24" dur="500" fill="hold"/>
                                        <p:tgtEl>
                                          <p:spTgt spid="32"/>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anim calcmode="lin" valueType="num">
                                      <p:cBhvr additive="base">
                                        <p:cTn id="27" dur="500" fill="hold"/>
                                        <p:tgtEl>
                                          <p:spTgt spid="35"/>
                                        </p:tgtEl>
                                        <p:attrNameLst>
                                          <p:attrName>ppt_x</p:attrName>
                                        </p:attrNameLst>
                                      </p:cBhvr>
                                      <p:tavLst>
                                        <p:tav tm="0">
                                          <p:val>
                                            <p:strVal val="0-#ppt_w/2"/>
                                          </p:val>
                                        </p:tav>
                                        <p:tav tm="100000">
                                          <p:val>
                                            <p:strVal val="#ppt_x"/>
                                          </p:val>
                                        </p:tav>
                                      </p:tavLst>
                                    </p:anim>
                                    <p:anim calcmode="lin" valueType="num">
                                      <p:cBhvr additive="base">
                                        <p:cTn id="28" dur="500" fill="hold"/>
                                        <p:tgtEl>
                                          <p:spTgt spid="35"/>
                                        </p:tgtEl>
                                        <p:attrNameLst>
                                          <p:attrName>ppt_y</p:attrName>
                                        </p:attrNameLst>
                                      </p:cBhvr>
                                      <p:tavLst>
                                        <p:tav tm="0">
                                          <p:val>
                                            <p:strVal val="#ppt_y"/>
                                          </p:val>
                                        </p:tav>
                                        <p:tav tm="100000">
                                          <p:val>
                                            <p:strVal val="#ppt_y"/>
                                          </p:val>
                                        </p:tav>
                                      </p:tavLst>
                                    </p:anim>
                                  </p:childTnLst>
                                </p:cTn>
                              </p:par>
                            </p:childTnLst>
                          </p:cTn>
                        </p:par>
                        <p:par>
                          <p:cTn id="29" fill="hold">
                            <p:stCondLst>
                              <p:cond delay="1350"/>
                            </p:stCondLst>
                            <p:childTnLst>
                              <p:par>
                                <p:cTn id="30" presetID="2" presetClass="entr" presetSubtype="2"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additive="base">
                                        <p:cTn id="32" dur="500" fill="hold"/>
                                        <p:tgtEl>
                                          <p:spTgt spid="18"/>
                                        </p:tgtEl>
                                        <p:attrNameLst>
                                          <p:attrName>ppt_x</p:attrName>
                                        </p:attrNameLst>
                                      </p:cBhvr>
                                      <p:tavLst>
                                        <p:tav tm="0">
                                          <p:val>
                                            <p:strVal val="1+#ppt_w/2"/>
                                          </p:val>
                                        </p:tav>
                                        <p:tav tm="100000">
                                          <p:val>
                                            <p:strVal val="#ppt_x"/>
                                          </p:val>
                                        </p:tav>
                                      </p:tavLst>
                                    </p:anim>
                                    <p:anim calcmode="lin" valueType="num">
                                      <p:cBhvr additive="base">
                                        <p:cTn id="33" dur="500" fill="hold"/>
                                        <p:tgtEl>
                                          <p:spTgt spid="18"/>
                                        </p:tgtEl>
                                        <p:attrNameLst>
                                          <p:attrName>ppt_y</p:attrName>
                                        </p:attrNameLst>
                                      </p:cBhvr>
                                      <p:tavLst>
                                        <p:tav tm="0">
                                          <p:val>
                                            <p:strVal val="#ppt_y"/>
                                          </p:val>
                                        </p:tav>
                                        <p:tav tm="100000">
                                          <p:val>
                                            <p:strVal val="#ppt_y"/>
                                          </p:val>
                                        </p:tav>
                                      </p:tavLst>
                                    </p:anim>
                                  </p:childTnLst>
                                </p:cTn>
                              </p:par>
                              <p:par>
                                <p:cTn id="34" presetID="2" presetClass="entr" presetSubtype="2" fill="hold" nodeType="with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additive="base">
                                        <p:cTn id="36" dur="500" fill="hold"/>
                                        <p:tgtEl>
                                          <p:spTgt spid="24"/>
                                        </p:tgtEl>
                                        <p:attrNameLst>
                                          <p:attrName>ppt_x</p:attrName>
                                        </p:attrNameLst>
                                      </p:cBhvr>
                                      <p:tavLst>
                                        <p:tav tm="0">
                                          <p:val>
                                            <p:strVal val="1+#ppt_w/2"/>
                                          </p:val>
                                        </p:tav>
                                        <p:tav tm="100000">
                                          <p:val>
                                            <p:strVal val="#ppt_x"/>
                                          </p:val>
                                        </p:tav>
                                      </p:tavLst>
                                    </p:anim>
                                    <p:anim calcmode="lin" valueType="num">
                                      <p:cBhvr additive="base">
                                        <p:cTn id="37" dur="500" fill="hold"/>
                                        <p:tgtEl>
                                          <p:spTgt spid="24"/>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stCondLst>
                                    <p:cond delay="0"/>
                                  </p:stCondLst>
                                  <p:childTnLst>
                                    <p:set>
                                      <p:cBhvr>
                                        <p:cTn id="39" dur="1" fill="hold">
                                          <p:stCondLst>
                                            <p:cond delay="0"/>
                                          </p:stCondLst>
                                        </p:cTn>
                                        <p:tgtEl>
                                          <p:spTgt spid="33"/>
                                        </p:tgtEl>
                                        <p:attrNameLst>
                                          <p:attrName>style.visibility</p:attrName>
                                        </p:attrNameLst>
                                      </p:cBhvr>
                                      <p:to>
                                        <p:strVal val="visible"/>
                                      </p:to>
                                    </p:set>
                                    <p:anim calcmode="lin" valueType="num">
                                      <p:cBhvr additive="base">
                                        <p:cTn id="40" dur="500" fill="hold"/>
                                        <p:tgtEl>
                                          <p:spTgt spid="33"/>
                                        </p:tgtEl>
                                        <p:attrNameLst>
                                          <p:attrName>ppt_x</p:attrName>
                                        </p:attrNameLst>
                                      </p:cBhvr>
                                      <p:tavLst>
                                        <p:tav tm="0">
                                          <p:val>
                                            <p:strVal val="1+#ppt_w/2"/>
                                          </p:val>
                                        </p:tav>
                                        <p:tav tm="100000">
                                          <p:val>
                                            <p:strVal val="#ppt_x"/>
                                          </p:val>
                                        </p:tav>
                                      </p:tavLst>
                                    </p:anim>
                                    <p:anim calcmode="lin" valueType="num">
                                      <p:cBhvr additive="base">
                                        <p:cTn id="41" dur="500" fill="hold"/>
                                        <p:tgtEl>
                                          <p:spTgt spid="33"/>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anim calcmode="lin" valueType="num">
                                      <p:cBhvr additive="base">
                                        <p:cTn id="44" dur="500" fill="hold"/>
                                        <p:tgtEl>
                                          <p:spTgt spid="36"/>
                                        </p:tgtEl>
                                        <p:attrNameLst>
                                          <p:attrName>ppt_x</p:attrName>
                                        </p:attrNameLst>
                                      </p:cBhvr>
                                      <p:tavLst>
                                        <p:tav tm="0">
                                          <p:val>
                                            <p:strVal val="1+#ppt_w/2"/>
                                          </p:val>
                                        </p:tav>
                                        <p:tav tm="100000">
                                          <p:val>
                                            <p:strVal val="#ppt_x"/>
                                          </p:val>
                                        </p:tav>
                                      </p:tavLst>
                                    </p:anim>
                                    <p:anim calcmode="lin" valueType="num">
                                      <p:cBhvr additive="base">
                                        <p:cTn id="45" dur="500" fill="hold"/>
                                        <p:tgtEl>
                                          <p:spTgt spid="36"/>
                                        </p:tgtEl>
                                        <p:attrNameLst>
                                          <p:attrName>ppt_y</p:attrName>
                                        </p:attrNameLst>
                                      </p:cBhvr>
                                      <p:tavLst>
                                        <p:tav tm="0">
                                          <p:val>
                                            <p:strVal val="#ppt_y"/>
                                          </p:val>
                                        </p:tav>
                                        <p:tav tm="100000">
                                          <p:val>
                                            <p:strVal val="#ppt_y"/>
                                          </p:val>
                                        </p:tav>
                                      </p:tavLst>
                                    </p:anim>
                                  </p:childTnLst>
                                </p:cTn>
                              </p:par>
                            </p:childTnLst>
                          </p:cTn>
                        </p:par>
                        <p:par>
                          <p:cTn id="46" fill="hold">
                            <p:stCondLst>
                              <p:cond delay="1850"/>
                            </p:stCondLst>
                            <p:childTnLst>
                              <p:par>
                                <p:cTn id="47" presetID="2" presetClass="entr" presetSubtype="8"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0-#ppt_w/2"/>
                                          </p:val>
                                        </p:tav>
                                        <p:tav tm="100000">
                                          <p:val>
                                            <p:strVal val="#ppt_x"/>
                                          </p:val>
                                        </p:tav>
                                      </p:tavLst>
                                    </p:anim>
                                    <p:anim calcmode="lin" valueType="num">
                                      <p:cBhvr additive="base">
                                        <p:cTn id="50" dur="500" fill="hold"/>
                                        <p:tgtEl>
                                          <p:spTgt spid="17"/>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additive="base">
                                        <p:cTn id="53" dur="500" fill="hold"/>
                                        <p:tgtEl>
                                          <p:spTgt spid="28"/>
                                        </p:tgtEl>
                                        <p:attrNameLst>
                                          <p:attrName>ppt_x</p:attrName>
                                        </p:attrNameLst>
                                      </p:cBhvr>
                                      <p:tavLst>
                                        <p:tav tm="0">
                                          <p:val>
                                            <p:strVal val="0-#ppt_w/2"/>
                                          </p:val>
                                        </p:tav>
                                        <p:tav tm="100000">
                                          <p:val>
                                            <p:strVal val="#ppt_x"/>
                                          </p:val>
                                        </p:tav>
                                      </p:tavLst>
                                    </p:anim>
                                    <p:anim calcmode="lin" valueType="num">
                                      <p:cBhvr additive="base">
                                        <p:cTn id="54" dur="500" fill="hold"/>
                                        <p:tgtEl>
                                          <p:spTgt spid="28"/>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additive="base">
                                        <p:cTn id="57" dur="500" fill="hold"/>
                                        <p:tgtEl>
                                          <p:spTgt spid="34"/>
                                        </p:tgtEl>
                                        <p:attrNameLst>
                                          <p:attrName>ppt_x</p:attrName>
                                        </p:attrNameLst>
                                      </p:cBhvr>
                                      <p:tavLst>
                                        <p:tav tm="0">
                                          <p:val>
                                            <p:strVal val="0-#ppt_w/2"/>
                                          </p:val>
                                        </p:tav>
                                        <p:tav tm="100000">
                                          <p:val>
                                            <p:strVal val="#ppt_x"/>
                                          </p:val>
                                        </p:tav>
                                      </p:tavLst>
                                    </p:anim>
                                    <p:anim calcmode="lin" valueType="num">
                                      <p:cBhvr additive="base">
                                        <p:cTn id="58" dur="500" fill="hold"/>
                                        <p:tgtEl>
                                          <p:spTgt spid="34"/>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anim calcmode="lin" valueType="num">
                                      <p:cBhvr additive="base">
                                        <p:cTn id="61" dur="500" fill="hold"/>
                                        <p:tgtEl>
                                          <p:spTgt spid="37"/>
                                        </p:tgtEl>
                                        <p:attrNameLst>
                                          <p:attrName>ppt_x</p:attrName>
                                        </p:attrNameLst>
                                      </p:cBhvr>
                                      <p:tavLst>
                                        <p:tav tm="0">
                                          <p:val>
                                            <p:strVal val="0-#ppt_w/2"/>
                                          </p:val>
                                        </p:tav>
                                        <p:tav tm="100000">
                                          <p:val>
                                            <p:strVal val="#ppt_x"/>
                                          </p:val>
                                        </p:tav>
                                      </p:tavLst>
                                    </p:anim>
                                    <p:anim calcmode="lin" valueType="num">
                                      <p:cBhvr additive="base">
                                        <p:cTn id="62" dur="500" fill="hold"/>
                                        <p:tgtEl>
                                          <p:spTgt spid="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32" grpId="0"/>
      <p:bldP spid="33" grpId="0"/>
      <p:bldP spid="34" grpId="0"/>
      <p:bldP spid="35" grpId="0"/>
      <p:bldP spid="36" grpId="0"/>
      <p:bldP spid="37" grpId="0"/>
      <p:bldP spid="3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5"/>
          <p:cNvSpPr>
            <a:spLocks noChangeArrowheads="1"/>
          </p:cNvSpPr>
          <p:nvPr/>
        </p:nvSpPr>
        <p:spPr bwMode="auto">
          <a:xfrm>
            <a:off x="1301200" y="2699416"/>
            <a:ext cx="1443962" cy="2463273"/>
          </a:xfrm>
          <a:prstGeom prst="rect">
            <a:avLst/>
          </a:prstGeom>
          <a:solidFill>
            <a:schemeClr val="accent1"/>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1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6" name="Rectangle 6"/>
          <p:cNvSpPr>
            <a:spLocks noChangeArrowheads="1"/>
          </p:cNvSpPr>
          <p:nvPr/>
        </p:nvSpPr>
        <p:spPr bwMode="auto">
          <a:xfrm>
            <a:off x="2907080" y="3217444"/>
            <a:ext cx="1459488" cy="1945244"/>
          </a:xfrm>
          <a:prstGeom prst="rect">
            <a:avLst/>
          </a:prstGeom>
          <a:solidFill>
            <a:schemeClr val="accent1"/>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1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7" name="Rectangle 7"/>
          <p:cNvSpPr>
            <a:spLocks noChangeArrowheads="1"/>
          </p:cNvSpPr>
          <p:nvPr/>
        </p:nvSpPr>
        <p:spPr bwMode="auto">
          <a:xfrm>
            <a:off x="4528487" y="3747563"/>
            <a:ext cx="1459488" cy="1415126"/>
          </a:xfrm>
          <a:prstGeom prst="rect">
            <a:avLst/>
          </a:prstGeom>
          <a:solidFill>
            <a:schemeClr val="bg1">
              <a:lumMod val="6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1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8" name="Rectangle 8"/>
          <p:cNvSpPr>
            <a:spLocks noChangeArrowheads="1"/>
          </p:cNvSpPr>
          <p:nvPr/>
        </p:nvSpPr>
        <p:spPr bwMode="auto">
          <a:xfrm>
            <a:off x="6149892" y="2008600"/>
            <a:ext cx="1459488" cy="3154089"/>
          </a:xfrm>
          <a:prstGeom prst="rect">
            <a:avLst/>
          </a:prstGeom>
          <a:solidFill>
            <a:schemeClr val="accent1"/>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1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9" name="TextBox 682"/>
          <p:cNvSpPr txBox="1"/>
          <p:nvPr/>
        </p:nvSpPr>
        <p:spPr>
          <a:xfrm>
            <a:off x="1597205" y="2843535"/>
            <a:ext cx="978153" cy="553678"/>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30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52%</a:t>
            </a:r>
            <a:endParaRPr kumimoji="0" lang="zh-CN" altLang="en-US" sz="30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70" name="TextBox 682"/>
          <p:cNvSpPr txBox="1"/>
          <p:nvPr/>
        </p:nvSpPr>
        <p:spPr>
          <a:xfrm>
            <a:off x="3211436" y="3350625"/>
            <a:ext cx="978153" cy="553678"/>
          </a:xfrm>
          <a:prstGeom prst="rect">
            <a:avLst/>
          </a:prstGeom>
          <a:noFill/>
        </p:spPr>
        <p:txBody>
          <a:bodyPr wrap="none">
            <a:spAutoFit/>
          </a:bodyPr>
          <a:lstStyle>
            <a:defPPr>
              <a:defRPr lang="zh-CN"/>
            </a:defPPr>
            <a:lvl1pPr fontAlgn="base">
              <a:spcBef>
                <a:spcPct val="0"/>
              </a:spcBef>
              <a:spcAft>
                <a:spcPct val="0"/>
              </a:spcAft>
              <a:defRPr sz="4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Arial" panose="020B0604020202020204" pitchFamily="34" charset="0"/>
              </a:defRPr>
            </a:lvl1pPr>
            <a:lvl2pPr fontAlgn="base">
              <a:spcBef>
                <a:spcPct val="0"/>
              </a:spcBef>
              <a:spcAft>
                <a:spcPct val="0"/>
              </a:spcAft>
              <a:defRPr>
                <a:latin typeface="Calibri" panose="020F0502020204030204" pitchFamily="34" charset="0"/>
                <a:ea typeface="宋体" panose="02010600030101010101" pitchFamily="2" charset="-122"/>
              </a:defRPr>
            </a:lvl2pPr>
            <a:lvl3pPr fontAlgn="base">
              <a:spcBef>
                <a:spcPct val="0"/>
              </a:spcBef>
              <a:spcAft>
                <a:spcPct val="0"/>
              </a:spcAft>
              <a:defRPr>
                <a:latin typeface="Calibri" panose="020F0502020204030204" pitchFamily="34" charset="0"/>
                <a:ea typeface="宋体" panose="02010600030101010101" pitchFamily="2" charset="-122"/>
              </a:defRPr>
            </a:lvl3pPr>
            <a:lvl4pPr fontAlgn="base">
              <a:spcBef>
                <a:spcPct val="0"/>
              </a:spcBef>
              <a:spcAft>
                <a:spcPct val="0"/>
              </a:spcAft>
              <a:defRPr>
                <a:latin typeface="Calibri" panose="020F0502020204030204" pitchFamily="34" charset="0"/>
                <a:ea typeface="宋体" panose="02010600030101010101" pitchFamily="2" charset="-122"/>
              </a:defRPr>
            </a:lvl4pPr>
            <a:lvl5pPr fontAlgn="base">
              <a:spcBef>
                <a:spcPct val="0"/>
              </a:spcBef>
              <a:spcAft>
                <a:spcPct val="0"/>
              </a:spcAft>
              <a:defRPr>
                <a:latin typeface="Calibri" panose="020F0502020204030204" pitchFamily="34" charset="0"/>
                <a:ea typeface="宋体" panose="02010600030101010101" pitchFamily="2" charset="-122"/>
              </a:defRPr>
            </a:lvl5pPr>
            <a:lvl6pPr>
              <a:defRPr>
                <a:latin typeface="Calibri" panose="020F0502020204030204" pitchFamily="34" charset="0"/>
                <a:ea typeface="宋体" panose="02010600030101010101" pitchFamily="2" charset="-122"/>
              </a:defRPr>
            </a:lvl6pPr>
            <a:lvl7pPr>
              <a:defRPr>
                <a:latin typeface="Calibri" panose="020F0502020204030204" pitchFamily="34" charset="0"/>
                <a:ea typeface="宋体" panose="02010600030101010101" pitchFamily="2" charset="-122"/>
              </a:defRPr>
            </a:lvl7pPr>
            <a:lvl8pPr>
              <a:defRPr>
                <a:latin typeface="Calibri" panose="020F0502020204030204" pitchFamily="34" charset="0"/>
                <a:ea typeface="宋体" panose="02010600030101010101" pitchFamily="2" charset="-122"/>
              </a:defRPr>
            </a:lvl8pPr>
            <a:lvl9pPr>
              <a:defRPr>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30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45%</a:t>
            </a:r>
            <a:endParaRPr kumimoji="0" lang="zh-CN" altLang="en-US" sz="30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71" name="TextBox 682"/>
          <p:cNvSpPr txBox="1"/>
          <p:nvPr/>
        </p:nvSpPr>
        <p:spPr>
          <a:xfrm>
            <a:off x="4815223" y="3786864"/>
            <a:ext cx="978153" cy="553678"/>
          </a:xfrm>
          <a:prstGeom prst="rect">
            <a:avLst/>
          </a:prstGeom>
          <a:noFill/>
        </p:spPr>
        <p:txBody>
          <a:bodyPr wrap="none">
            <a:spAutoFit/>
          </a:bodyPr>
          <a:lstStyle>
            <a:defPPr>
              <a:defRPr lang="zh-CN"/>
            </a:defPPr>
            <a:lvl1pPr fontAlgn="base">
              <a:spcBef>
                <a:spcPct val="0"/>
              </a:spcBef>
              <a:spcAft>
                <a:spcPct val="0"/>
              </a:spcAft>
              <a:defRPr sz="4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Arial" panose="020B0604020202020204" pitchFamily="34" charset="0"/>
              </a:defRPr>
            </a:lvl1pPr>
            <a:lvl2pPr fontAlgn="base">
              <a:spcBef>
                <a:spcPct val="0"/>
              </a:spcBef>
              <a:spcAft>
                <a:spcPct val="0"/>
              </a:spcAft>
              <a:defRPr>
                <a:latin typeface="Calibri" panose="020F0502020204030204" pitchFamily="34" charset="0"/>
                <a:ea typeface="宋体" panose="02010600030101010101" pitchFamily="2" charset="-122"/>
              </a:defRPr>
            </a:lvl2pPr>
            <a:lvl3pPr fontAlgn="base">
              <a:spcBef>
                <a:spcPct val="0"/>
              </a:spcBef>
              <a:spcAft>
                <a:spcPct val="0"/>
              </a:spcAft>
              <a:defRPr>
                <a:latin typeface="Calibri" panose="020F0502020204030204" pitchFamily="34" charset="0"/>
                <a:ea typeface="宋体" panose="02010600030101010101" pitchFamily="2" charset="-122"/>
              </a:defRPr>
            </a:lvl3pPr>
            <a:lvl4pPr fontAlgn="base">
              <a:spcBef>
                <a:spcPct val="0"/>
              </a:spcBef>
              <a:spcAft>
                <a:spcPct val="0"/>
              </a:spcAft>
              <a:defRPr>
                <a:latin typeface="Calibri" panose="020F0502020204030204" pitchFamily="34" charset="0"/>
                <a:ea typeface="宋体" panose="02010600030101010101" pitchFamily="2" charset="-122"/>
              </a:defRPr>
            </a:lvl4pPr>
            <a:lvl5pPr fontAlgn="base">
              <a:spcBef>
                <a:spcPct val="0"/>
              </a:spcBef>
              <a:spcAft>
                <a:spcPct val="0"/>
              </a:spcAft>
              <a:defRPr>
                <a:latin typeface="Calibri" panose="020F0502020204030204" pitchFamily="34" charset="0"/>
                <a:ea typeface="宋体" panose="02010600030101010101" pitchFamily="2" charset="-122"/>
              </a:defRPr>
            </a:lvl5pPr>
            <a:lvl6pPr>
              <a:defRPr>
                <a:latin typeface="Calibri" panose="020F0502020204030204" pitchFamily="34" charset="0"/>
                <a:ea typeface="宋体" panose="02010600030101010101" pitchFamily="2" charset="-122"/>
              </a:defRPr>
            </a:lvl6pPr>
            <a:lvl7pPr>
              <a:defRPr>
                <a:latin typeface="Calibri" panose="020F0502020204030204" pitchFamily="34" charset="0"/>
                <a:ea typeface="宋体" panose="02010600030101010101" pitchFamily="2" charset="-122"/>
              </a:defRPr>
            </a:lvl7pPr>
            <a:lvl8pPr>
              <a:defRPr>
                <a:latin typeface="Calibri" panose="020F0502020204030204" pitchFamily="34" charset="0"/>
                <a:ea typeface="宋体" panose="02010600030101010101" pitchFamily="2" charset="-122"/>
              </a:defRPr>
            </a:lvl8pPr>
            <a:lvl9pPr>
              <a:defRPr>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30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39%</a:t>
            </a:r>
            <a:endParaRPr kumimoji="0" lang="zh-CN" altLang="en-US" sz="30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72" name="TextBox 682"/>
          <p:cNvSpPr txBox="1"/>
          <p:nvPr/>
        </p:nvSpPr>
        <p:spPr>
          <a:xfrm>
            <a:off x="6419930" y="2132070"/>
            <a:ext cx="978153" cy="553678"/>
          </a:xfrm>
          <a:prstGeom prst="rect">
            <a:avLst/>
          </a:prstGeom>
          <a:noFill/>
        </p:spPr>
        <p:txBody>
          <a:bodyPr wrap="none">
            <a:spAutoFit/>
          </a:bodyPr>
          <a:lstStyle>
            <a:defPPr>
              <a:defRPr lang="zh-CN"/>
            </a:defPPr>
            <a:lvl1pPr fontAlgn="base">
              <a:spcBef>
                <a:spcPct val="0"/>
              </a:spcBef>
              <a:spcAft>
                <a:spcPct val="0"/>
              </a:spcAft>
              <a:defRPr sz="4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Arial" panose="020B0604020202020204" pitchFamily="34" charset="0"/>
              </a:defRPr>
            </a:lvl1pPr>
            <a:lvl2pPr fontAlgn="base">
              <a:spcBef>
                <a:spcPct val="0"/>
              </a:spcBef>
              <a:spcAft>
                <a:spcPct val="0"/>
              </a:spcAft>
              <a:defRPr>
                <a:latin typeface="Calibri" panose="020F0502020204030204" pitchFamily="34" charset="0"/>
                <a:ea typeface="宋体" panose="02010600030101010101" pitchFamily="2" charset="-122"/>
              </a:defRPr>
            </a:lvl2pPr>
            <a:lvl3pPr fontAlgn="base">
              <a:spcBef>
                <a:spcPct val="0"/>
              </a:spcBef>
              <a:spcAft>
                <a:spcPct val="0"/>
              </a:spcAft>
              <a:defRPr>
                <a:latin typeface="Calibri" panose="020F0502020204030204" pitchFamily="34" charset="0"/>
                <a:ea typeface="宋体" panose="02010600030101010101" pitchFamily="2" charset="-122"/>
              </a:defRPr>
            </a:lvl3pPr>
            <a:lvl4pPr fontAlgn="base">
              <a:spcBef>
                <a:spcPct val="0"/>
              </a:spcBef>
              <a:spcAft>
                <a:spcPct val="0"/>
              </a:spcAft>
              <a:defRPr>
                <a:latin typeface="Calibri" panose="020F0502020204030204" pitchFamily="34" charset="0"/>
                <a:ea typeface="宋体" panose="02010600030101010101" pitchFamily="2" charset="-122"/>
              </a:defRPr>
            </a:lvl4pPr>
            <a:lvl5pPr fontAlgn="base">
              <a:spcBef>
                <a:spcPct val="0"/>
              </a:spcBef>
              <a:spcAft>
                <a:spcPct val="0"/>
              </a:spcAft>
              <a:defRPr>
                <a:latin typeface="Calibri" panose="020F0502020204030204" pitchFamily="34" charset="0"/>
                <a:ea typeface="宋体" panose="02010600030101010101" pitchFamily="2" charset="-122"/>
              </a:defRPr>
            </a:lvl5pPr>
            <a:lvl6pPr>
              <a:defRPr>
                <a:latin typeface="Calibri" panose="020F0502020204030204" pitchFamily="34" charset="0"/>
                <a:ea typeface="宋体" panose="02010600030101010101" pitchFamily="2" charset="-122"/>
              </a:defRPr>
            </a:lvl6pPr>
            <a:lvl7pPr>
              <a:defRPr>
                <a:latin typeface="Calibri" panose="020F0502020204030204" pitchFamily="34" charset="0"/>
                <a:ea typeface="宋体" panose="02010600030101010101" pitchFamily="2" charset="-122"/>
              </a:defRPr>
            </a:lvl7pPr>
            <a:lvl8pPr>
              <a:defRPr>
                <a:latin typeface="Calibri" panose="020F0502020204030204" pitchFamily="34" charset="0"/>
                <a:ea typeface="宋体" panose="02010600030101010101" pitchFamily="2" charset="-122"/>
              </a:defRPr>
            </a:lvl8pPr>
            <a:lvl9pPr>
              <a:defRPr>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30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70%</a:t>
            </a:r>
            <a:endParaRPr kumimoji="0" lang="zh-CN" altLang="en-US" sz="30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74" name="Copyright Notice"/>
          <p:cNvSpPr/>
          <p:nvPr/>
        </p:nvSpPr>
        <p:spPr bwMode="auto">
          <a:xfrm>
            <a:off x="1497696" y="2285159"/>
            <a:ext cx="1054489" cy="29821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53972" tIns="24287" rIns="53972" bIns="24287" rtlCol="0" anchor="t">
            <a:spAutoFit/>
          </a:bodyPr>
          <a:lstStyle/>
          <a:p>
            <a:pPr marL="0" marR="0" lvl="0" indent="0" algn="l" defTabSz="914400" rtl="0" eaLnBrk="1" fontAlgn="auto" latinLnBrk="0" hangingPunct="1">
              <a:lnSpc>
                <a:spcPct val="90000"/>
              </a:lnSpc>
              <a:spcBef>
                <a:spcPts val="0"/>
              </a:spcBef>
              <a:spcAft>
                <a:spcPts val="0"/>
              </a:spcAft>
              <a:buClrTx/>
              <a:buSzTx/>
              <a:buFontTx/>
              <a:buNone/>
              <a:defRPr/>
            </a:pPr>
            <a:r>
              <a:rPr kumimoji="0" lang="zh-CN" altLang="en-US" sz="1800" b="0" i="0" u="none" strike="noStrike" kern="1200" cap="small"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第一季度</a:t>
            </a:r>
            <a:endParaRPr kumimoji="0" lang="en-US" sz="1800" b="0" i="0" u="none" strike="noStrike" kern="1200" cap="small"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sp>
        <p:nvSpPr>
          <p:cNvPr id="75" name="Copyright Notice"/>
          <p:cNvSpPr/>
          <p:nvPr/>
        </p:nvSpPr>
        <p:spPr bwMode="auto">
          <a:xfrm>
            <a:off x="3159284" y="2798315"/>
            <a:ext cx="1054489" cy="29821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53972" tIns="24287" rIns="53972" bIns="24287" rtlCol="0" anchor="t">
            <a:spAutoFit/>
          </a:bodyPr>
          <a:lstStyle/>
          <a:p>
            <a:pPr marL="0" marR="0" lvl="0" indent="0" algn="l" defTabSz="914400" rtl="0" eaLnBrk="1" fontAlgn="auto" latinLnBrk="0" hangingPunct="1">
              <a:lnSpc>
                <a:spcPct val="90000"/>
              </a:lnSpc>
              <a:spcBef>
                <a:spcPts val="0"/>
              </a:spcBef>
              <a:spcAft>
                <a:spcPts val="0"/>
              </a:spcAft>
              <a:buClrTx/>
              <a:buSzTx/>
              <a:buFontTx/>
              <a:buNone/>
              <a:defRPr/>
            </a:pPr>
            <a:r>
              <a:rPr kumimoji="0" lang="zh-CN" altLang="en-US" sz="1800" b="0" i="0" u="none" strike="noStrike" kern="1200" cap="small"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第二季度</a:t>
            </a:r>
            <a:endParaRPr kumimoji="0" lang="en-US" sz="1800" b="0" i="0" u="none" strike="noStrike" kern="1200" cap="small"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sp>
        <p:nvSpPr>
          <p:cNvPr id="76" name="Copyright Notice"/>
          <p:cNvSpPr/>
          <p:nvPr/>
        </p:nvSpPr>
        <p:spPr bwMode="auto">
          <a:xfrm>
            <a:off x="4763070" y="3350625"/>
            <a:ext cx="1054489" cy="29821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53972" tIns="24287" rIns="53972" bIns="24287" rtlCol="0" anchor="t">
            <a:spAutoFit/>
          </a:bodyPr>
          <a:lstStyle/>
          <a:p>
            <a:pPr marL="0" marR="0" lvl="0" indent="0" algn="l" defTabSz="914400" rtl="0" eaLnBrk="1" fontAlgn="auto" latinLnBrk="0" hangingPunct="1">
              <a:lnSpc>
                <a:spcPct val="90000"/>
              </a:lnSpc>
              <a:spcBef>
                <a:spcPts val="0"/>
              </a:spcBef>
              <a:spcAft>
                <a:spcPts val="0"/>
              </a:spcAft>
              <a:buClrTx/>
              <a:buSzTx/>
              <a:buFontTx/>
              <a:buNone/>
              <a:defRPr/>
            </a:pPr>
            <a:r>
              <a:rPr kumimoji="0" lang="zh-CN" altLang="en-US" sz="1800" b="0" i="0" u="none" strike="noStrike" kern="1200" cap="small"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第三季度</a:t>
            </a:r>
            <a:endParaRPr kumimoji="0" lang="en-US" sz="1800" b="0" i="0" u="none" strike="noStrike" kern="1200" cap="small"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sp>
        <p:nvSpPr>
          <p:cNvPr id="77" name="Copyright Notice"/>
          <p:cNvSpPr/>
          <p:nvPr/>
        </p:nvSpPr>
        <p:spPr bwMode="auto">
          <a:xfrm>
            <a:off x="6375767" y="1595659"/>
            <a:ext cx="1054489" cy="29821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53972" tIns="24287" rIns="53972" bIns="24287" rtlCol="0" anchor="t">
            <a:spAutoFit/>
          </a:bodyPr>
          <a:lstStyle/>
          <a:p>
            <a:pPr marL="0" marR="0" lvl="0" indent="0" algn="l" defTabSz="914400" rtl="0" eaLnBrk="1" fontAlgn="auto" latinLnBrk="0" hangingPunct="1">
              <a:lnSpc>
                <a:spcPct val="90000"/>
              </a:lnSpc>
              <a:spcBef>
                <a:spcPts val="0"/>
              </a:spcBef>
              <a:spcAft>
                <a:spcPts val="0"/>
              </a:spcAft>
              <a:buClrTx/>
              <a:buSzTx/>
              <a:buFontTx/>
              <a:buNone/>
              <a:defRPr/>
            </a:pPr>
            <a:r>
              <a:rPr kumimoji="0" lang="zh-CN" altLang="en-US" sz="1800" b="0" i="0" u="none" strike="noStrike" kern="1200" cap="small"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第四季度</a:t>
            </a:r>
            <a:endParaRPr kumimoji="0" lang="en-US" sz="1800" b="0" i="0" u="none" strike="noStrike" kern="1200" cap="small"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sp>
        <p:nvSpPr>
          <p:cNvPr id="16" name="矩形 15"/>
          <p:cNvSpPr/>
          <p:nvPr/>
        </p:nvSpPr>
        <p:spPr>
          <a:xfrm>
            <a:off x="1225371" y="871009"/>
            <a:ext cx="3163567" cy="1291892"/>
          </a:xfrm>
          <a:prstGeom prst="rect">
            <a:avLst/>
          </a:prstGeom>
        </p:spPr>
        <p:txBody>
          <a:bodyPr wrap="square">
            <a:spAutoFit/>
          </a:bodyPr>
          <a:lstStyle/>
          <a:p>
            <a:pPr marL="0" marR="0" lvl="0" indent="0" algn="l" defTabSz="914400" rtl="0" eaLnBrk="1" fontAlgn="auto" latinLnBrk="0" hangingPunct="1">
              <a:lnSpc>
                <a:spcPct val="2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点击添加小标题</a:t>
            </a:r>
            <a:endParaRPr kumimoji="0" lang="en-US" altLang="zh-CN" sz="15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endParaRPr>
          </a:p>
        </p:txBody>
      </p:sp>
      <p:sp>
        <p:nvSpPr>
          <p:cNvPr id="17" name="文本框 2"/>
          <p:cNvSpPr txBox="1"/>
          <p:nvPr/>
        </p:nvSpPr>
        <p:spPr>
          <a:xfrm>
            <a:off x="1296902" y="128380"/>
            <a:ext cx="2465430" cy="4153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1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7"/>
                                        </p:tgtEl>
                                        <p:attrNameLst>
                                          <p:attrName>ppt_y</p:attrName>
                                        </p:attrNameLst>
                                      </p:cBhvr>
                                      <p:tavLst>
                                        <p:tav tm="0">
                                          <p:val>
                                            <p:strVal val="#ppt_y"/>
                                          </p:val>
                                        </p:tav>
                                        <p:tav tm="100000">
                                          <p:val>
                                            <p:strVal val="#ppt_y"/>
                                          </p:val>
                                        </p:tav>
                                      </p:tavLst>
                                    </p:anim>
                                    <p:anim calcmode="lin" valueType="num">
                                      <p:cBhvr>
                                        <p:cTn id="9"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7"/>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500"/>
                                        <p:tgtEl>
                                          <p:spTgt spid="16"/>
                                        </p:tgtEl>
                                      </p:cBhvr>
                                    </p:animEffect>
                                  </p:childTnLst>
                                </p:cTn>
                              </p:par>
                            </p:childTnLst>
                          </p:cTn>
                        </p:par>
                        <p:par>
                          <p:cTn id="16" fill="hold">
                            <p:stCondLst>
                              <p:cond delay="1350"/>
                            </p:stCondLst>
                            <p:childTnLst>
                              <p:par>
                                <p:cTn id="17" presetID="22" presetClass="entr" presetSubtype="4" fill="hold" grpId="0" nodeType="afterEffect">
                                  <p:stCondLst>
                                    <p:cond delay="0"/>
                                  </p:stCondLst>
                                  <p:childTnLst>
                                    <p:set>
                                      <p:cBhvr>
                                        <p:cTn id="18" dur="1" fill="hold">
                                          <p:stCondLst>
                                            <p:cond delay="0"/>
                                          </p:stCondLst>
                                        </p:cTn>
                                        <p:tgtEl>
                                          <p:spTgt spid="65"/>
                                        </p:tgtEl>
                                        <p:attrNameLst>
                                          <p:attrName>style.visibility</p:attrName>
                                        </p:attrNameLst>
                                      </p:cBhvr>
                                      <p:to>
                                        <p:strVal val="visible"/>
                                      </p:to>
                                    </p:set>
                                    <p:animEffect transition="in" filter="wipe(down)">
                                      <p:cBhvr>
                                        <p:cTn id="19" dur="500"/>
                                        <p:tgtEl>
                                          <p:spTgt spid="65"/>
                                        </p:tgtEl>
                                      </p:cBhvr>
                                    </p:animEffect>
                                  </p:childTnLst>
                                </p:cTn>
                              </p:par>
                            </p:childTnLst>
                          </p:cTn>
                        </p:par>
                        <p:par>
                          <p:cTn id="20" fill="hold">
                            <p:stCondLst>
                              <p:cond delay="1850"/>
                            </p:stCondLst>
                            <p:childTnLst>
                              <p:par>
                                <p:cTn id="21" presetID="14" presetClass="entr" presetSubtype="10" fill="hold" grpId="0" nodeType="afterEffect">
                                  <p:stCondLst>
                                    <p:cond delay="0"/>
                                  </p:stCondLst>
                                  <p:childTnLst>
                                    <p:set>
                                      <p:cBhvr>
                                        <p:cTn id="22" dur="1" fill="hold">
                                          <p:stCondLst>
                                            <p:cond delay="0"/>
                                          </p:stCondLst>
                                        </p:cTn>
                                        <p:tgtEl>
                                          <p:spTgt spid="69"/>
                                        </p:tgtEl>
                                        <p:attrNameLst>
                                          <p:attrName>style.visibility</p:attrName>
                                        </p:attrNameLst>
                                      </p:cBhvr>
                                      <p:to>
                                        <p:strVal val="visible"/>
                                      </p:to>
                                    </p:set>
                                    <p:animEffect transition="in" filter="randombar(horizontal)">
                                      <p:cBhvr>
                                        <p:cTn id="23" dur="500"/>
                                        <p:tgtEl>
                                          <p:spTgt spid="69"/>
                                        </p:tgtEl>
                                      </p:cBhvr>
                                    </p:animEffect>
                                  </p:childTnLst>
                                </p:cTn>
                              </p:par>
                            </p:childTnLst>
                          </p:cTn>
                        </p:par>
                        <p:par>
                          <p:cTn id="24" fill="hold">
                            <p:stCondLst>
                              <p:cond delay="2350"/>
                            </p:stCondLst>
                            <p:childTnLst>
                              <p:par>
                                <p:cTn id="25" presetID="22" presetClass="entr" presetSubtype="4" fill="hold" grpId="0" nodeType="afterEffect">
                                  <p:stCondLst>
                                    <p:cond delay="0"/>
                                  </p:stCondLst>
                                  <p:childTnLst>
                                    <p:set>
                                      <p:cBhvr>
                                        <p:cTn id="26" dur="1" fill="hold">
                                          <p:stCondLst>
                                            <p:cond delay="0"/>
                                          </p:stCondLst>
                                        </p:cTn>
                                        <p:tgtEl>
                                          <p:spTgt spid="74"/>
                                        </p:tgtEl>
                                        <p:attrNameLst>
                                          <p:attrName>style.visibility</p:attrName>
                                        </p:attrNameLst>
                                      </p:cBhvr>
                                      <p:to>
                                        <p:strVal val="visible"/>
                                      </p:to>
                                    </p:set>
                                    <p:animEffect transition="in" filter="wipe(down)">
                                      <p:cBhvr>
                                        <p:cTn id="27" dur="500"/>
                                        <p:tgtEl>
                                          <p:spTgt spid="74"/>
                                        </p:tgtEl>
                                      </p:cBhvr>
                                    </p:animEffect>
                                  </p:childTnLst>
                                </p:cTn>
                              </p:par>
                            </p:childTnLst>
                          </p:cTn>
                        </p:par>
                        <p:par>
                          <p:cTn id="28" fill="hold">
                            <p:stCondLst>
                              <p:cond delay="2850"/>
                            </p:stCondLst>
                            <p:childTnLst>
                              <p:par>
                                <p:cTn id="29" presetID="22" presetClass="entr" presetSubtype="4" fill="hold" grpId="0" nodeType="afterEffect">
                                  <p:stCondLst>
                                    <p:cond delay="0"/>
                                  </p:stCondLst>
                                  <p:childTnLst>
                                    <p:set>
                                      <p:cBhvr>
                                        <p:cTn id="30" dur="1" fill="hold">
                                          <p:stCondLst>
                                            <p:cond delay="0"/>
                                          </p:stCondLst>
                                        </p:cTn>
                                        <p:tgtEl>
                                          <p:spTgt spid="66"/>
                                        </p:tgtEl>
                                        <p:attrNameLst>
                                          <p:attrName>style.visibility</p:attrName>
                                        </p:attrNameLst>
                                      </p:cBhvr>
                                      <p:to>
                                        <p:strVal val="visible"/>
                                      </p:to>
                                    </p:set>
                                    <p:animEffect transition="in" filter="wipe(down)">
                                      <p:cBhvr>
                                        <p:cTn id="31" dur="500"/>
                                        <p:tgtEl>
                                          <p:spTgt spid="66"/>
                                        </p:tgtEl>
                                      </p:cBhvr>
                                    </p:animEffect>
                                  </p:childTnLst>
                                </p:cTn>
                              </p:par>
                            </p:childTnLst>
                          </p:cTn>
                        </p:par>
                        <p:par>
                          <p:cTn id="32" fill="hold">
                            <p:stCondLst>
                              <p:cond delay="3350"/>
                            </p:stCondLst>
                            <p:childTnLst>
                              <p:par>
                                <p:cTn id="33" presetID="14" presetClass="entr" presetSubtype="10" fill="hold" grpId="0" nodeType="afterEffect">
                                  <p:stCondLst>
                                    <p:cond delay="0"/>
                                  </p:stCondLst>
                                  <p:childTnLst>
                                    <p:set>
                                      <p:cBhvr>
                                        <p:cTn id="34" dur="1" fill="hold">
                                          <p:stCondLst>
                                            <p:cond delay="0"/>
                                          </p:stCondLst>
                                        </p:cTn>
                                        <p:tgtEl>
                                          <p:spTgt spid="70"/>
                                        </p:tgtEl>
                                        <p:attrNameLst>
                                          <p:attrName>style.visibility</p:attrName>
                                        </p:attrNameLst>
                                      </p:cBhvr>
                                      <p:to>
                                        <p:strVal val="visible"/>
                                      </p:to>
                                    </p:set>
                                    <p:animEffect transition="in" filter="randombar(horizontal)">
                                      <p:cBhvr>
                                        <p:cTn id="35" dur="500"/>
                                        <p:tgtEl>
                                          <p:spTgt spid="70"/>
                                        </p:tgtEl>
                                      </p:cBhvr>
                                    </p:animEffect>
                                  </p:childTnLst>
                                </p:cTn>
                              </p:par>
                            </p:childTnLst>
                          </p:cTn>
                        </p:par>
                        <p:par>
                          <p:cTn id="36" fill="hold">
                            <p:stCondLst>
                              <p:cond delay="3850"/>
                            </p:stCondLst>
                            <p:childTnLst>
                              <p:par>
                                <p:cTn id="37" presetID="22" presetClass="entr" presetSubtype="8" fill="hold" grpId="0" nodeType="afterEffect">
                                  <p:stCondLst>
                                    <p:cond delay="0"/>
                                  </p:stCondLst>
                                  <p:childTnLst>
                                    <p:set>
                                      <p:cBhvr>
                                        <p:cTn id="38" dur="1" fill="hold">
                                          <p:stCondLst>
                                            <p:cond delay="0"/>
                                          </p:stCondLst>
                                        </p:cTn>
                                        <p:tgtEl>
                                          <p:spTgt spid="75"/>
                                        </p:tgtEl>
                                        <p:attrNameLst>
                                          <p:attrName>style.visibility</p:attrName>
                                        </p:attrNameLst>
                                      </p:cBhvr>
                                      <p:to>
                                        <p:strVal val="visible"/>
                                      </p:to>
                                    </p:set>
                                    <p:animEffect transition="in" filter="wipe(left)">
                                      <p:cBhvr>
                                        <p:cTn id="39" dur="500"/>
                                        <p:tgtEl>
                                          <p:spTgt spid="75"/>
                                        </p:tgtEl>
                                      </p:cBhvr>
                                    </p:animEffect>
                                  </p:childTnLst>
                                </p:cTn>
                              </p:par>
                            </p:childTnLst>
                          </p:cTn>
                        </p:par>
                        <p:par>
                          <p:cTn id="40" fill="hold">
                            <p:stCondLst>
                              <p:cond delay="4350"/>
                            </p:stCondLst>
                            <p:childTnLst>
                              <p:par>
                                <p:cTn id="41" presetID="22" presetClass="entr" presetSubtype="4" fill="hold" grpId="0" nodeType="afterEffect">
                                  <p:stCondLst>
                                    <p:cond delay="0"/>
                                  </p:stCondLst>
                                  <p:childTnLst>
                                    <p:set>
                                      <p:cBhvr>
                                        <p:cTn id="42" dur="1" fill="hold">
                                          <p:stCondLst>
                                            <p:cond delay="0"/>
                                          </p:stCondLst>
                                        </p:cTn>
                                        <p:tgtEl>
                                          <p:spTgt spid="67"/>
                                        </p:tgtEl>
                                        <p:attrNameLst>
                                          <p:attrName>style.visibility</p:attrName>
                                        </p:attrNameLst>
                                      </p:cBhvr>
                                      <p:to>
                                        <p:strVal val="visible"/>
                                      </p:to>
                                    </p:set>
                                    <p:animEffect transition="in" filter="wipe(down)">
                                      <p:cBhvr>
                                        <p:cTn id="43" dur="500"/>
                                        <p:tgtEl>
                                          <p:spTgt spid="67"/>
                                        </p:tgtEl>
                                      </p:cBhvr>
                                    </p:animEffect>
                                  </p:childTnLst>
                                </p:cTn>
                              </p:par>
                            </p:childTnLst>
                          </p:cTn>
                        </p:par>
                        <p:par>
                          <p:cTn id="44" fill="hold">
                            <p:stCondLst>
                              <p:cond delay="4850"/>
                            </p:stCondLst>
                            <p:childTnLst>
                              <p:par>
                                <p:cTn id="45" presetID="14" presetClass="entr" presetSubtype="10" fill="hold" grpId="0" nodeType="afterEffect">
                                  <p:stCondLst>
                                    <p:cond delay="0"/>
                                  </p:stCondLst>
                                  <p:childTnLst>
                                    <p:set>
                                      <p:cBhvr>
                                        <p:cTn id="46" dur="1" fill="hold">
                                          <p:stCondLst>
                                            <p:cond delay="0"/>
                                          </p:stCondLst>
                                        </p:cTn>
                                        <p:tgtEl>
                                          <p:spTgt spid="71"/>
                                        </p:tgtEl>
                                        <p:attrNameLst>
                                          <p:attrName>style.visibility</p:attrName>
                                        </p:attrNameLst>
                                      </p:cBhvr>
                                      <p:to>
                                        <p:strVal val="visible"/>
                                      </p:to>
                                    </p:set>
                                    <p:animEffect transition="in" filter="randombar(horizontal)">
                                      <p:cBhvr>
                                        <p:cTn id="47" dur="500"/>
                                        <p:tgtEl>
                                          <p:spTgt spid="71"/>
                                        </p:tgtEl>
                                      </p:cBhvr>
                                    </p:animEffect>
                                  </p:childTnLst>
                                </p:cTn>
                              </p:par>
                            </p:childTnLst>
                          </p:cTn>
                        </p:par>
                        <p:par>
                          <p:cTn id="48" fill="hold">
                            <p:stCondLst>
                              <p:cond delay="5350"/>
                            </p:stCondLst>
                            <p:childTnLst>
                              <p:par>
                                <p:cTn id="49" presetID="22" presetClass="entr" presetSubtype="8" fill="hold" grpId="0" nodeType="afterEffect">
                                  <p:stCondLst>
                                    <p:cond delay="0"/>
                                  </p:stCondLst>
                                  <p:childTnLst>
                                    <p:set>
                                      <p:cBhvr>
                                        <p:cTn id="50" dur="1" fill="hold">
                                          <p:stCondLst>
                                            <p:cond delay="0"/>
                                          </p:stCondLst>
                                        </p:cTn>
                                        <p:tgtEl>
                                          <p:spTgt spid="76"/>
                                        </p:tgtEl>
                                        <p:attrNameLst>
                                          <p:attrName>style.visibility</p:attrName>
                                        </p:attrNameLst>
                                      </p:cBhvr>
                                      <p:to>
                                        <p:strVal val="visible"/>
                                      </p:to>
                                    </p:set>
                                    <p:animEffect transition="in" filter="wipe(left)">
                                      <p:cBhvr>
                                        <p:cTn id="51" dur="500"/>
                                        <p:tgtEl>
                                          <p:spTgt spid="76"/>
                                        </p:tgtEl>
                                      </p:cBhvr>
                                    </p:animEffect>
                                  </p:childTnLst>
                                </p:cTn>
                              </p:par>
                            </p:childTnLst>
                          </p:cTn>
                        </p:par>
                        <p:par>
                          <p:cTn id="52" fill="hold">
                            <p:stCondLst>
                              <p:cond delay="5850"/>
                            </p:stCondLst>
                            <p:childTnLst>
                              <p:par>
                                <p:cTn id="53" presetID="22" presetClass="entr" presetSubtype="4" fill="hold" grpId="0" nodeType="afterEffect">
                                  <p:stCondLst>
                                    <p:cond delay="0"/>
                                  </p:stCondLst>
                                  <p:childTnLst>
                                    <p:set>
                                      <p:cBhvr>
                                        <p:cTn id="54" dur="1" fill="hold">
                                          <p:stCondLst>
                                            <p:cond delay="0"/>
                                          </p:stCondLst>
                                        </p:cTn>
                                        <p:tgtEl>
                                          <p:spTgt spid="68"/>
                                        </p:tgtEl>
                                        <p:attrNameLst>
                                          <p:attrName>style.visibility</p:attrName>
                                        </p:attrNameLst>
                                      </p:cBhvr>
                                      <p:to>
                                        <p:strVal val="visible"/>
                                      </p:to>
                                    </p:set>
                                    <p:animEffect transition="in" filter="wipe(down)">
                                      <p:cBhvr>
                                        <p:cTn id="55" dur="500"/>
                                        <p:tgtEl>
                                          <p:spTgt spid="68"/>
                                        </p:tgtEl>
                                      </p:cBhvr>
                                    </p:animEffect>
                                  </p:childTnLst>
                                </p:cTn>
                              </p:par>
                            </p:childTnLst>
                          </p:cTn>
                        </p:par>
                        <p:par>
                          <p:cTn id="56" fill="hold">
                            <p:stCondLst>
                              <p:cond delay="6350"/>
                            </p:stCondLst>
                            <p:childTnLst>
                              <p:par>
                                <p:cTn id="57" presetID="14" presetClass="entr" presetSubtype="10" fill="hold" grpId="0" nodeType="afterEffect">
                                  <p:stCondLst>
                                    <p:cond delay="0"/>
                                  </p:stCondLst>
                                  <p:childTnLst>
                                    <p:set>
                                      <p:cBhvr>
                                        <p:cTn id="58" dur="1" fill="hold">
                                          <p:stCondLst>
                                            <p:cond delay="0"/>
                                          </p:stCondLst>
                                        </p:cTn>
                                        <p:tgtEl>
                                          <p:spTgt spid="72"/>
                                        </p:tgtEl>
                                        <p:attrNameLst>
                                          <p:attrName>style.visibility</p:attrName>
                                        </p:attrNameLst>
                                      </p:cBhvr>
                                      <p:to>
                                        <p:strVal val="visible"/>
                                      </p:to>
                                    </p:set>
                                    <p:animEffect transition="in" filter="randombar(horizontal)">
                                      <p:cBhvr>
                                        <p:cTn id="59" dur="500"/>
                                        <p:tgtEl>
                                          <p:spTgt spid="72"/>
                                        </p:tgtEl>
                                      </p:cBhvr>
                                    </p:animEffect>
                                  </p:childTnLst>
                                </p:cTn>
                              </p:par>
                            </p:childTnLst>
                          </p:cTn>
                        </p:par>
                        <p:par>
                          <p:cTn id="60" fill="hold">
                            <p:stCondLst>
                              <p:cond delay="6850"/>
                            </p:stCondLst>
                            <p:childTnLst>
                              <p:par>
                                <p:cTn id="61" presetID="22" presetClass="entr" presetSubtype="8" fill="hold" grpId="0" nodeType="afterEffect">
                                  <p:stCondLst>
                                    <p:cond delay="0"/>
                                  </p:stCondLst>
                                  <p:childTnLst>
                                    <p:set>
                                      <p:cBhvr>
                                        <p:cTn id="62" dur="1" fill="hold">
                                          <p:stCondLst>
                                            <p:cond delay="0"/>
                                          </p:stCondLst>
                                        </p:cTn>
                                        <p:tgtEl>
                                          <p:spTgt spid="77"/>
                                        </p:tgtEl>
                                        <p:attrNameLst>
                                          <p:attrName>style.visibility</p:attrName>
                                        </p:attrNameLst>
                                      </p:cBhvr>
                                      <p:to>
                                        <p:strVal val="visible"/>
                                      </p:to>
                                    </p:set>
                                    <p:animEffect transition="in" filter="wipe(left)">
                                      <p:cBhvr>
                                        <p:cTn id="63"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6" grpId="0" animBg="1"/>
      <p:bldP spid="67" grpId="0" animBg="1"/>
      <p:bldP spid="68" grpId="0" animBg="1"/>
      <p:bldP spid="69" grpId="0"/>
      <p:bldP spid="70" grpId="0"/>
      <p:bldP spid="71" grpId="0"/>
      <p:bldP spid="72" grpId="0"/>
      <p:bldP spid="74" grpId="0"/>
      <p:bldP spid="75" grpId="0"/>
      <p:bldP spid="76" grpId="0"/>
      <p:bldP spid="77" grpId="0"/>
      <p:bldP spid="16" grpId="0"/>
      <p:bldP spid="1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581306" y="1492193"/>
            <a:ext cx="1861058" cy="2215788"/>
            <a:chOff x="1827008" y="2120901"/>
            <a:chExt cx="2298700" cy="2736849"/>
          </a:xfrm>
        </p:grpSpPr>
        <p:sp>
          <p:nvSpPr>
            <p:cNvPr id="10" name="矩形 9"/>
            <p:cNvSpPr/>
            <p:nvPr/>
          </p:nvSpPr>
          <p:spPr>
            <a:xfrm>
              <a:off x="1827008" y="2120901"/>
              <a:ext cx="2298700" cy="444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ysClr val="windowText" lastClr="000000"/>
                </a:solidFill>
                <a:effectLst/>
                <a:uLnTx/>
                <a:uFillTx/>
                <a:latin typeface="Calibri" panose="020F0502020204030204"/>
                <a:ea typeface="宋体" panose="02010600030101010101" pitchFamily="2" charset="-122"/>
                <a:cs typeface="+mn-cs"/>
              </a:endParaRPr>
            </a:p>
          </p:txBody>
        </p:sp>
        <p:sp>
          <p:nvSpPr>
            <p:cNvPr id="11" name="矩形 10"/>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ysClr val="windowText" lastClr="000000"/>
                </a:solidFill>
                <a:effectLst/>
                <a:uLnTx/>
                <a:uFillTx/>
                <a:latin typeface="Calibri" panose="020F0502020204030204"/>
                <a:ea typeface="宋体" panose="02010600030101010101" pitchFamily="2" charset="-122"/>
                <a:cs typeface="+mn-cs"/>
              </a:endParaRPr>
            </a:p>
          </p:txBody>
        </p:sp>
      </p:grpSp>
      <p:grpSp>
        <p:nvGrpSpPr>
          <p:cNvPr id="12" name="组合 11"/>
          <p:cNvGrpSpPr/>
          <p:nvPr/>
        </p:nvGrpSpPr>
        <p:grpSpPr>
          <a:xfrm>
            <a:off x="4696877" y="1492193"/>
            <a:ext cx="1861058" cy="2215788"/>
            <a:chOff x="1827008" y="2120901"/>
            <a:chExt cx="2298700" cy="2736849"/>
          </a:xfrm>
        </p:grpSpPr>
        <p:sp>
          <p:nvSpPr>
            <p:cNvPr id="13" name="矩形 12"/>
            <p:cNvSpPr/>
            <p:nvPr/>
          </p:nvSpPr>
          <p:spPr>
            <a:xfrm>
              <a:off x="1827008" y="2120901"/>
              <a:ext cx="2298700" cy="444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4" name="矩形 13"/>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15" name="组合 14"/>
          <p:cNvGrpSpPr/>
          <p:nvPr/>
        </p:nvGrpSpPr>
        <p:grpSpPr>
          <a:xfrm>
            <a:off x="6812448" y="1492193"/>
            <a:ext cx="1861058" cy="2215788"/>
            <a:chOff x="1827008" y="2120901"/>
            <a:chExt cx="2298700" cy="2736849"/>
          </a:xfrm>
        </p:grpSpPr>
        <p:sp>
          <p:nvSpPr>
            <p:cNvPr id="16" name="矩形 15"/>
            <p:cNvSpPr/>
            <p:nvPr/>
          </p:nvSpPr>
          <p:spPr>
            <a:xfrm>
              <a:off x="1827008" y="2120901"/>
              <a:ext cx="2298700" cy="444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7" name="矩形 16"/>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18" name="组合 17"/>
          <p:cNvGrpSpPr/>
          <p:nvPr/>
        </p:nvGrpSpPr>
        <p:grpSpPr>
          <a:xfrm>
            <a:off x="465734" y="1492193"/>
            <a:ext cx="1861058" cy="2215788"/>
            <a:chOff x="1827008" y="2120901"/>
            <a:chExt cx="2298700" cy="2736849"/>
          </a:xfrm>
        </p:grpSpPr>
        <p:sp>
          <p:nvSpPr>
            <p:cNvPr id="19" name="矩形 18"/>
            <p:cNvSpPr/>
            <p:nvPr/>
          </p:nvSpPr>
          <p:spPr>
            <a:xfrm>
              <a:off x="1827008" y="2120901"/>
              <a:ext cx="2298700" cy="444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0" name="矩形 19"/>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21" name="文本框 29"/>
          <p:cNvSpPr txBox="1"/>
          <p:nvPr/>
        </p:nvSpPr>
        <p:spPr>
          <a:xfrm>
            <a:off x="770660" y="1512941"/>
            <a:ext cx="1251206" cy="3230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5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项目一</a:t>
            </a:r>
          </a:p>
        </p:txBody>
      </p:sp>
      <p:sp>
        <p:nvSpPr>
          <p:cNvPr id="22" name="文本框 30"/>
          <p:cNvSpPr txBox="1"/>
          <p:nvPr/>
        </p:nvSpPr>
        <p:spPr>
          <a:xfrm>
            <a:off x="5001803" y="1512941"/>
            <a:ext cx="1251206" cy="3230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5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项目三</a:t>
            </a:r>
          </a:p>
        </p:txBody>
      </p:sp>
      <p:sp>
        <p:nvSpPr>
          <p:cNvPr id="23" name="文本框 31"/>
          <p:cNvSpPr txBox="1"/>
          <p:nvPr/>
        </p:nvSpPr>
        <p:spPr>
          <a:xfrm>
            <a:off x="2886232" y="1512941"/>
            <a:ext cx="1251206" cy="3230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5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项目二</a:t>
            </a:r>
          </a:p>
        </p:txBody>
      </p:sp>
      <p:sp>
        <p:nvSpPr>
          <p:cNvPr id="24" name="文本框 32"/>
          <p:cNvSpPr txBox="1"/>
          <p:nvPr/>
        </p:nvSpPr>
        <p:spPr>
          <a:xfrm>
            <a:off x="7117374" y="1512941"/>
            <a:ext cx="1251206" cy="3230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5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项目四</a:t>
            </a:r>
          </a:p>
        </p:txBody>
      </p:sp>
      <p:sp>
        <p:nvSpPr>
          <p:cNvPr id="25" name="文本框 33"/>
          <p:cNvSpPr txBox="1"/>
          <p:nvPr/>
        </p:nvSpPr>
        <p:spPr>
          <a:xfrm>
            <a:off x="770660" y="2165618"/>
            <a:ext cx="1251206" cy="1199559"/>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在这里添加你的文字，图片也可以，记得加满哦。在这里添加你的文字，图片也可以，记得加满哦。</a:t>
            </a:r>
          </a:p>
        </p:txBody>
      </p:sp>
      <p:sp>
        <p:nvSpPr>
          <p:cNvPr id="26" name="文本框 34"/>
          <p:cNvSpPr txBox="1"/>
          <p:nvPr/>
        </p:nvSpPr>
        <p:spPr>
          <a:xfrm>
            <a:off x="2891136" y="2165618"/>
            <a:ext cx="1251206" cy="1199559"/>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在这里添加你的文字，图片也可以，记得加满哦。在这里添加你的文字，图片也可以，记得加满哦。</a:t>
            </a:r>
          </a:p>
        </p:txBody>
      </p:sp>
      <p:sp>
        <p:nvSpPr>
          <p:cNvPr id="27" name="文本框 35"/>
          <p:cNvSpPr txBox="1"/>
          <p:nvPr/>
        </p:nvSpPr>
        <p:spPr>
          <a:xfrm>
            <a:off x="5011612" y="2165618"/>
            <a:ext cx="1251206" cy="1199559"/>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在这里添加你的文字，图片也可以，记得加满哦。在这里添加你的文字，图片也可以，记得加满哦。</a:t>
            </a:r>
          </a:p>
        </p:txBody>
      </p:sp>
      <p:sp>
        <p:nvSpPr>
          <p:cNvPr id="28" name="文本框 36"/>
          <p:cNvSpPr txBox="1"/>
          <p:nvPr/>
        </p:nvSpPr>
        <p:spPr>
          <a:xfrm>
            <a:off x="7132087" y="2165618"/>
            <a:ext cx="1251206" cy="1199559"/>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在这里添加你的文字，图片也可以，记得加满哦。在这里添加你的文字，图片也可以，记得加满哦。</a:t>
            </a:r>
          </a:p>
        </p:txBody>
      </p:sp>
      <p:sp>
        <p:nvSpPr>
          <p:cNvPr id="29" name="文本框 2"/>
          <p:cNvSpPr txBox="1"/>
          <p:nvPr/>
        </p:nvSpPr>
        <p:spPr>
          <a:xfrm>
            <a:off x="1296902" y="128380"/>
            <a:ext cx="2465430" cy="4153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1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9"/>
                                        </p:tgtEl>
                                        <p:attrNameLst>
                                          <p:attrName>ppt_y</p:attrName>
                                        </p:attrNameLst>
                                      </p:cBhvr>
                                      <p:tavLst>
                                        <p:tav tm="0">
                                          <p:val>
                                            <p:strVal val="#ppt_y"/>
                                          </p:val>
                                        </p:tav>
                                        <p:tav tm="100000">
                                          <p:val>
                                            <p:strVal val="#ppt_y"/>
                                          </p:val>
                                        </p:tav>
                                      </p:tavLst>
                                    </p:anim>
                                    <p:anim calcmode="lin" valueType="num">
                                      <p:cBhvr>
                                        <p:cTn id="9"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9"/>
                                        </p:tgtEl>
                                      </p:cBhvr>
                                    </p:animEffect>
                                  </p:childTnLst>
                                </p:cTn>
                              </p:par>
                            </p:childTnLst>
                          </p:cTn>
                        </p:par>
                        <p:par>
                          <p:cTn id="12" fill="hold">
                            <p:stCondLst>
                              <p:cond delay="850"/>
                            </p:stCondLst>
                            <p:childTnLst>
                              <p:par>
                                <p:cTn id="13" presetID="22" presetClass="entr" presetSubtype="1"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up)">
                                      <p:cBhvr>
                                        <p:cTn id="15" dur="500"/>
                                        <p:tgtEl>
                                          <p:spTgt spid="18"/>
                                        </p:tgtEl>
                                      </p:cBhvr>
                                    </p:animEffect>
                                  </p:childTnLst>
                                </p:cTn>
                              </p:par>
                            </p:childTnLst>
                          </p:cTn>
                        </p:par>
                        <p:par>
                          <p:cTn id="16" fill="hold">
                            <p:stCondLst>
                              <p:cond delay="1350"/>
                            </p:stCondLst>
                            <p:childTnLst>
                              <p:par>
                                <p:cTn id="17" presetID="22" presetClass="entr" presetSubtype="8"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left)">
                                      <p:cBhvr>
                                        <p:cTn id="19" dur="500"/>
                                        <p:tgtEl>
                                          <p:spTgt spid="21"/>
                                        </p:tgtEl>
                                      </p:cBhvr>
                                    </p:animEffect>
                                  </p:childTnLst>
                                </p:cTn>
                              </p:par>
                            </p:childTnLst>
                          </p:cTn>
                        </p:par>
                        <p:par>
                          <p:cTn id="20" fill="hold">
                            <p:stCondLst>
                              <p:cond delay="1850"/>
                            </p:stCondLst>
                            <p:childTnLst>
                              <p:par>
                                <p:cTn id="21" presetID="22" presetClass="entr" presetSubtype="8"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500"/>
                                        <p:tgtEl>
                                          <p:spTgt spid="25"/>
                                        </p:tgtEl>
                                      </p:cBhvr>
                                    </p:animEffect>
                                  </p:childTnLst>
                                </p:cTn>
                              </p:par>
                            </p:childTnLst>
                          </p:cTn>
                        </p:par>
                        <p:par>
                          <p:cTn id="24" fill="hold">
                            <p:stCondLst>
                              <p:cond delay="2350"/>
                            </p:stCondLst>
                            <p:childTnLst>
                              <p:par>
                                <p:cTn id="25" presetID="22" presetClass="entr" presetSubtype="1"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par>
                          <p:cTn id="28" fill="hold">
                            <p:stCondLst>
                              <p:cond delay="2850"/>
                            </p:stCondLst>
                            <p:childTnLst>
                              <p:par>
                                <p:cTn id="29" presetID="22" presetClass="entr" presetSubtype="8"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left)">
                                      <p:cBhvr>
                                        <p:cTn id="31" dur="500"/>
                                        <p:tgtEl>
                                          <p:spTgt spid="23"/>
                                        </p:tgtEl>
                                      </p:cBhvr>
                                    </p:animEffect>
                                  </p:childTnLst>
                                </p:cTn>
                              </p:par>
                            </p:childTnLst>
                          </p:cTn>
                        </p:par>
                        <p:par>
                          <p:cTn id="32" fill="hold">
                            <p:stCondLst>
                              <p:cond delay="3350"/>
                            </p:stCondLst>
                            <p:childTnLst>
                              <p:par>
                                <p:cTn id="33" presetID="22" presetClass="entr" presetSubtype="8"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wipe(left)">
                                      <p:cBhvr>
                                        <p:cTn id="35" dur="500"/>
                                        <p:tgtEl>
                                          <p:spTgt spid="26"/>
                                        </p:tgtEl>
                                      </p:cBhvr>
                                    </p:animEffect>
                                  </p:childTnLst>
                                </p:cTn>
                              </p:par>
                            </p:childTnLst>
                          </p:cTn>
                        </p:par>
                        <p:par>
                          <p:cTn id="36" fill="hold">
                            <p:stCondLst>
                              <p:cond delay="3850"/>
                            </p:stCondLst>
                            <p:childTnLst>
                              <p:par>
                                <p:cTn id="37" presetID="22" presetClass="entr" presetSubtype="1" fill="hold"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up)">
                                      <p:cBhvr>
                                        <p:cTn id="39" dur="500"/>
                                        <p:tgtEl>
                                          <p:spTgt spid="12"/>
                                        </p:tgtEl>
                                      </p:cBhvr>
                                    </p:animEffect>
                                  </p:childTnLst>
                                </p:cTn>
                              </p:par>
                            </p:childTnLst>
                          </p:cTn>
                        </p:par>
                        <p:par>
                          <p:cTn id="40" fill="hold">
                            <p:stCondLst>
                              <p:cond delay="4350"/>
                            </p:stCondLst>
                            <p:childTnLst>
                              <p:par>
                                <p:cTn id="41" presetID="22" presetClass="entr" presetSubtype="8"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left)">
                                      <p:cBhvr>
                                        <p:cTn id="43" dur="500"/>
                                        <p:tgtEl>
                                          <p:spTgt spid="22"/>
                                        </p:tgtEl>
                                      </p:cBhvr>
                                    </p:animEffect>
                                  </p:childTnLst>
                                </p:cTn>
                              </p:par>
                            </p:childTnLst>
                          </p:cTn>
                        </p:par>
                        <p:par>
                          <p:cTn id="44" fill="hold">
                            <p:stCondLst>
                              <p:cond delay="4850"/>
                            </p:stCondLst>
                            <p:childTnLst>
                              <p:par>
                                <p:cTn id="45" presetID="22" presetClass="entr" presetSubtype="8"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ipe(left)">
                                      <p:cBhvr>
                                        <p:cTn id="47" dur="500"/>
                                        <p:tgtEl>
                                          <p:spTgt spid="27"/>
                                        </p:tgtEl>
                                      </p:cBhvr>
                                    </p:animEffect>
                                  </p:childTnLst>
                                </p:cTn>
                              </p:par>
                            </p:childTnLst>
                          </p:cTn>
                        </p:par>
                        <p:par>
                          <p:cTn id="48" fill="hold">
                            <p:stCondLst>
                              <p:cond delay="5350"/>
                            </p:stCondLst>
                            <p:childTnLst>
                              <p:par>
                                <p:cTn id="49" presetID="22" presetClass="entr" presetSubtype="1" fill="hold"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ipe(up)">
                                      <p:cBhvr>
                                        <p:cTn id="51" dur="500"/>
                                        <p:tgtEl>
                                          <p:spTgt spid="15"/>
                                        </p:tgtEl>
                                      </p:cBhvr>
                                    </p:animEffect>
                                  </p:childTnLst>
                                </p:cTn>
                              </p:par>
                            </p:childTnLst>
                          </p:cTn>
                        </p:par>
                        <p:par>
                          <p:cTn id="52" fill="hold">
                            <p:stCondLst>
                              <p:cond delay="5850"/>
                            </p:stCondLst>
                            <p:childTnLst>
                              <p:par>
                                <p:cTn id="53" presetID="22" presetClass="entr" presetSubtype="8"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wipe(left)">
                                      <p:cBhvr>
                                        <p:cTn id="55" dur="500"/>
                                        <p:tgtEl>
                                          <p:spTgt spid="24"/>
                                        </p:tgtEl>
                                      </p:cBhvr>
                                    </p:animEffect>
                                  </p:childTnLst>
                                </p:cTn>
                              </p:par>
                            </p:childTnLst>
                          </p:cTn>
                        </p:par>
                        <p:par>
                          <p:cTn id="56" fill="hold">
                            <p:stCondLst>
                              <p:cond delay="6350"/>
                            </p:stCondLst>
                            <p:childTnLst>
                              <p:par>
                                <p:cTn id="57" presetID="22" presetClass="entr" presetSubtype="8" fill="hold" grpId="0" nodeType="after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wipe(left)">
                                      <p:cBhvr>
                                        <p:cTn id="5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P spid="28" grpId="0"/>
      <p:bldP spid="2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4" cstate="email"/>
          <a:stretch>
            <a:fillRect/>
          </a:stretch>
        </p:blipFill>
        <p:spPr>
          <a:xfrm>
            <a:off x="0" y="1372"/>
            <a:ext cx="9144000" cy="5140757"/>
          </a:xfrm>
          <a:prstGeom prst="rect">
            <a:avLst/>
          </a:prstGeom>
        </p:spPr>
      </p:pic>
      <p:pic>
        <p:nvPicPr>
          <p:cNvPr id="5" name="图片 4"/>
          <p:cNvPicPr>
            <a:picLocks noChangeAspect="1"/>
          </p:cNvPicPr>
          <p:nvPr/>
        </p:nvPicPr>
        <p:blipFill>
          <a:blip r:embed="rId5" cstate="email"/>
          <a:stretch>
            <a:fillRect/>
          </a:stretch>
        </p:blipFill>
        <p:spPr>
          <a:xfrm>
            <a:off x="3553939" y="666801"/>
            <a:ext cx="2036122" cy="2057346"/>
          </a:xfrm>
          <a:prstGeom prst="rect">
            <a:avLst/>
          </a:prstGeom>
        </p:spPr>
      </p:pic>
      <p:sp>
        <p:nvSpPr>
          <p:cNvPr id="11" name="TextBox 10"/>
          <p:cNvSpPr txBox="1">
            <a:spLocks noChangeArrowheads="1"/>
          </p:cNvSpPr>
          <p:nvPr/>
        </p:nvSpPr>
        <p:spPr bwMode="auto">
          <a:xfrm>
            <a:off x="1958945" y="2954232"/>
            <a:ext cx="5452134" cy="7078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4000" b="0" i="0" u="none" strike="noStrike" kern="1200" cap="none" spc="0" normalizeH="0" baseline="0" noProof="0" dirty="0">
                <a:ln>
                  <a:noFill/>
                </a:ln>
                <a:solidFill>
                  <a:srgbClr val="000000"/>
                </a:solidFill>
                <a:effectLst/>
                <a:uLnTx/>
                <a:uFillTx/>
                <a:latin typeface="方正大黑简体" pitchFamily="65" charset="-122"/>
                <a:ea typeface="方正大黑简体" pitchFamily="65" charset="-122"/>
                <a:cs typeface="+mn-cs"/>
              </a:rPr>
              <a:t>感谢观看 </a:t>
            </a:r>
            <a:r>
              <a:rPr kumimoji="0" lang="en-US" altLang="zh-CN" sz="4000" b="0" i="0" u="none" strike="noStrike" kern="1200" cap="none" spc="0" normalizeH="0" baseline="0" noProof="0" dirty="0">
                <a:ln>
                  <a:noFill/>
                </a:ln>
                <a:solidFill>
                  <a:srgbClr val="000000"/>
                </a:solidFill>
                <a:effectLst/>
                <a:uLnTx/>
                <a:uFillTx/>
                <a:latin typeface="方正大黑简体" pitchFamily="65" charset="-122"/>
                <a:ea typeface="方正大黑简体" pitchFamily="65" charset="-122"/>
                <a:cs typeface="+mn-cs"/>
              </a:rPr>
              <a:t>THANK YOU</a:t>
            </a:r>
            <a:endParaRPr kumimoji="0" lang="zh-CN" altLang="en-US" sz="4000" b="0" i="0" u="none" strike="noStrike" kern="1200" cap="none" spc="0" normalizeH="0" baseline="0" noProof="0" dirty="0">
              <a:ln>
                <a:noFill/>
              </a:ln>
              <a:solidFill>
                <a:srgbClr val="000000"/>
              </a:solidFill>
              <a:effectLst/>
              <a:uLnTx/>
              <a:uFillTx/>
              <a:latin typeface="方正大黑简体" pitchFamily="65" charset="-122"/>
              <a:ea typeface="方正大黑简体" pitchFamily="65" charset="-122"/>
              <a:cs typeface="+mn-cs"/>
            </a:endParaRPr>
          </a:p>
        </p:txBody>
      </p:sp>
      <p:sp>
        <p:nvSpPr>
          <p:cNvPr id="12" name="TextBox 5"/>
          <p:cNvSpPr txBox="1">
            <a:spLocks noChangeArrowheads="1"/>
          </p:cNvSpPr>
          <p:nvPr/>
        </p:nvSpPr>
        <p:spPr bwMode="auto">
          <a:xfrm>
            <a:off x="2748424" y="3695600"/>
            <a:ext cx="3647152"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公正执法│会议报告│动态</a:t>
            </a:r>
            <a:r>
              <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PPT</a:t>
            </a:r>
            <a:endParaRPr kumimoji="0" lang="zh-CN" altLang="en-US"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2" presetClass="entr" presetSubtype="2" fill="hold" grpId="0" nodeType="afterEffect">
                                  <p:stCondLst>
                                    <p:cond delay="0"/>
                                  </p:stCondLst>
                                  <p:iterate type="lt">
                                    <p:tmPct val="20000"/>
                                  </p:iterate>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1+#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par>
                          <p:cTn id="15" fill="hold">
                            <p:stCondLst>
                              <p:cond delay="1799"/>
                            </p:stCondLst>
                            <p:childTnLst>
                              <p:par>
                                <p:cTn id="16" presetID="16" presetClass="entr" presetSubtype="21"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Vertical)">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6" cstate="email"/>
          <a:stretch>
            <a:fillRect/>
          </a:stretch>
        </p:blipFill>
        <p:spPr>
          <a:xfrm>
            <a:off x="0" y="1372"/>
            <a:ext cx="9144000" cy="5140757"/>
          </a:xfrm>
          <a:prstGeom prst="rect">
            <a:avLst/>
          </a:prstGeom>
        </p:spPr>
      </p:pic>
      <p:sp>
        <p:nvSpPr>
          <p:cNvPr id="7" name="任意多边形 6"/>
          <p:cNvSpPr/>
          <p:nvPr>
            <p:custDataLst>
              <p:tags r:id="rId2"/>
            </p:custDataLst>
          </p:nvPr>
        </p:nvSpPr>
        <p:spPr>
          <a:xfrm>
            <a:off x="1676476" y="2019153"/>
            <a:ext cx="4809192" cy="1105193"/>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gradFill>
            <a:gsLst>
              <a:gs pos="0">
                <a:sysClr val="window" lastClr="FFFFFF">
                  <a:lumMod val="95000"/>
                </a:sysClr>
              </a:gs>
              <a:gs pos="51000">
                <a:sysClr val="window" lastClr="FFFFFF"/>
              </a:gs>
              <a:gs pos="100000">
                <a:sysClr val="window" lastClr="FFFFFF">
                  <a:lumMod val="95000"/>
                </a:sysClr>
              </a:gs>
            </a:gsLst>
            <a:lin ang="16200000" scaled="1"/>
          </a:gra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a:bodyPr>
          <a:lstStyle/>
          <a:p>
            <a:pPr lvl="0" algn="ctr" fontAlgn="auto">
              <a:lnSpc>
                <a:spcPct val="130000"/>
              </a:lnSpc>
              <a:spcBef>
                <a:spcPts val="0"/>
              </a:spcBef>
              <a:spcAft>
                <a:spcPts val="0"/>
              </a:spcAft>
              <a:defRPr/>
            </a:pPr>
            <a:r>
              <a:rPr lang="zh-CN" altLang="en-US" sz="3600" b="1" kern="0" dirty="0">
                <a:solidFill>
                  <a:srgbClr val="454545"/>
                </a:solidFill>
                <a:latin typeface="微软雅黑" panose="020B0503020204020204" pitchFamily="34" charset="-122"/>
                <a:ea typeface="微软雅黑" panose="020B0503020204020204" pitchFamily="34" charset="-122"/>
              </a:rPr>
              <a:t>单击添加文字标题</a:t>
            </a:r>
          </a:p>
        </p:txBody>
      </p:sp>
      <p:sp>
        <p:nvSpPr>
          <p:cNvPr id="8" name="燕尾形 7"/>
          <p:cNvSpPr/>
          <p:nvPr>
            <p:custDataLst>
              <p:tags r:id="rId3"/>
            </p:custDataLst>
          </p:nvPr>
        </p:nvSpPr>
        <p:spPr>
          <a:xfrm>
            <a:off x="5941681" y="2019153"/>
            <a:ext cx="1976558" cy="1105193"/>
          </a:xfrm>
          <a:prstGeom prst="chevron">
            <a:avLst/>
          </a:prstGeom>
          <a:solidFill>
            <a:srgbClr val="0070C0"/>
          </a:solidFill>
          <a:ln w="12700" cap="flat" cmpd="sng" algn="ctr">
            <a:noFill/>
            <a:prstDash val="solid"/>
            <a:miter lim="800000"/>
          </a:ln>
          <a:effectLst>
            <a:outerShdw blurRad="50800" dist="38100" dir="2700000" algn="tl" rotWithShape="0">
              <a:prstClr val="black">
                <a:alpha val="20000"/>
              </a:prstClr>
            </a:outerShdw>
          </a:effectLst>
        </p:spPr>
        <p:txBody>
          <a:bodyPr lIns="81000" rIns="0" bIns="0" anchor="ctr"/>
          <a:lstStyle/>
          <a:p>
            <a:pPr algn="ctr" fontAlgn="auto">
              <a:spcBef>
                <a:spcPts val="0"/>
              </a:spcBef>
              <a:spcAft>
                <a:spcPts val="0"/>
              </a:spcAft>
              <a:defRPr/>
            </a:pPr>
            <a:r>
              <a:rPr lang="en-US" altLang="zh-CN" sz="4000" b="1" kern="0" dirty="0">
                <a:solidFill>
                  <a:srgbClr val="FFFFFF"/>
                </a:solidFill>
                <a:ea typeface="微软雅黑" panose="020B0503020204020204" pitchFamily="34" charset="-122"/>
                <a:cs typeface="Arial" panose="020B0604020202020204" pitchFamily="34" charset="0"/>
              </a:rPr>
              <a:t>01</a:t>
            </a:r>
            <a:endParaRPr lang="zh-CN" altLang="en-US" sz="4000" b="1" kern="0" dirty="0">
              <a:solidFill>
                <a:srgbClr val="FFFFFF"/>
              </a:solidFill>
              <a:ea typeface="微软雅黑" panose="020B0503020204020204" pitchFamily="34" charset="-122"/>
              <a:cs typeface="Arial" panose="020B0604020202020204" pitchFamily="34" charset="0"/>
            </a:endParaRPr>
          </a:p>
        </p:txBody>
      </p:sp>
      <p:pic>
        <p:nvPicPr>
          <p:cNvPr id="12" name="图片 11"/>
          <p:cNvPicPr>
            <a:picLocks noChangeAspect="1"/>
          </p:cNvPicPr>
          <p:nvPr/>
        </p:nvPicPr>
        <p:blipFill>
          <a:blip r:embed="rId7" cstate="email"/>
          <a:stretch>
            <a:fillRect/>
          </a:stretch>
        </p:blipFill>
        <p:spPr>
          <a:xfrm>
            <a:off x="4043582" y="514404"/>
            <a:ext cx="1338401" cy="1352352"/>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Effect transition="in" filter="fade">
                                      <p:cBhvr>
                                        <p:cTn id="9" dur="1000"/>
                                        <p:tgtEl>
                                          <p:spTgt spid="12"/>
                                        </p:tgtEl>
                                      </p:cBhvr>
                                    </p:animEffect>
                                  </p:childTnLst>
                                </p:cTn>
                              </p:par>
                              <p:par>
                                <p:cTn id="10" presetID="2" presetClass="entr" presetSubtype="8"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750" fill="hold"/>
                                        <p:tgtEl>
                                          <p:spTgt spid="8"/>
                                        </p:tgtEl>
                                        <p:attrNameLst>
                                          <p:attrName>ppt_x</p:attrName>
                                        </p:attrNameLst>
                                      </p:cBhvr>
                                      <p:tavLst>
                                        <p:tav tm="0">
                                          <p:val>
                                            <p:strVal val="0-#ppt_w/2"/>
                                          </p:val>
                                        </p:tav>
                                        <p:tav tm="100000">
                                          <p:val>
                                            <p:strVal val="#ppt_x"/>
                                          </p:val>
                                        </p:tav>
                                      </p:tavLst>
                                    </p:anim>
                                    <p:anim calcmode="lin" valueType="num">
                                      <p:cBhvr additive="base">
                                        <p:cTn id="13" dur="750" fill="hold"/>
                                        <p:tgtEl>
                                          <p:spTgt spid="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等腰三角形 21"/>
          <p:cNvSpPr/>
          <p:nvPr/>
        </p:nvSpPr>
        <p:spPr bwMode="auto">
          <a:xfrm rot="16200000" flipH="1">
            <a:off x="4581509" y="1557155"/>
            <a:ext cx="2127836" cy="2168038"/>
          </a:xfrm>
          <a:custGeom>
            <a:avLst/>
            <a:gdLst>
              <a:gd name="connsiteX0" fmla="*/ 0 w 3169466"/>
              <a:gd name="connsiteY0" fmla="*/ 3096344 h 3096344"/>
              <a:gd name="connsiteX1" fmla="*/ 1508539 w 3169466"/>
              <a:gd name="connsiteY1" fmla="*/ 0 h 3096344"/>
              <a:gd name="connsiteX2" fmla="*/ 3169466 w 3169466"/>
              <a:gd name="connsiteY2" fmla="*/ 3096344 h 3096344"/>
              <a:gd name="connsiteX3" fmla="*/ 0 w 3169466"/>
              <a:gd name="connsiteY3" fmla="*/ 3096344 h 3096344"/>
              <a:gd name="connsiteX0-1" fmla="*/ 0 w 3017066"/>
              <a:gd name="connsiteY0-2" fmla="*/ 3083644 h 3096344"/>
              <a:gd name="connsiteX1-3" fmla="*/ 1356139 w 3017066"/>
              <a:gd name="connsiteY1-4" fmla="*/ 0 h 3096344"/>
              <a:gd name="connsiteX2-5" fmla="*/ 3017066 w 3017066"/>
              <a:gd name="connsiteY2-6" fmla="*/ 3096344 h 3096344"/>
              <a:gd name="connsiteX3-7" fmla="*/ 0 w 3017066"/>
              <a:gd name="connsiteY3-8" fmla="*/ 3083644 h 3096344"/>
              <a:gd name="connsiteX0-9" fmla="*/ 0 w 3017066"/>
              <a:gd name="connsiteY0-10" fmla="*/ 3083644 h 3096344"/>
              <a:gd name="connsiteX1-11" fmla="*/ 181393 w 3017066"/>
              <a:gd name="connsiteY1-12" fmla="*/ 2273423 h 3096344"/>
              <a:gd name="connsiteX2-13" fmla="*/ 1356139 w 3017066"/>
              <a:gd name="connsiteY2-14" fmla="*/ 0 h 3096344"/>
              <a:gd name="connsiteX3-15" fmla="*/ 3017066 w 3017066"/>
              <a:gd name="connsiteY3-16" fmla="*/ 3096344 h 3096344"/>
              <a:gd name="connsiteX4" fmla="*/ 0 w 3017066"/>
              <a:gd name="connsiteY4" fmla="*/ 3083644 h 3096344"/>
              <a:gd name="connsiteX0-17" fmla="*/ 0 w 3017066"/>
              <a:gd name="connsiteY0-18" fmla="*/ 3083644 h 3096344"/>
              <a:gd name="connsiteX1-19" fmla="*/ 181393 w 3017066"/>
              <a:gd name="connsiteY1-20" fmla="*/ 2222623 h 3096344"/>
              <a:gd name="connsiteX2-21" fmla="*/ 1356139 w 3017066"/>
              <a:gd name="connsiteY2-22" fmla="*/ 0 h 3096344"/>
              <a:gd name="connsiteX3-23" fmla="*/ 3017066 w 3017066"/>
              <a:gd name="connsiteY3-24" fmla="*/ 3096344 h 3096344"/>
              <a:gd name="connsiteX4-25" fmla="*/ 0 w 3017066"/>
              <a:gd name="connsiteY4-26" fmla="*/ 3083644 h 3096344"/>
              <a:gd name="connsiteX0-27" fmla="*/ 0 w 3017066"/>
              <a:gd name="connsiteY0-28" fmla="*/ 3083644 h 3096344"/>
              <a:gd name="connsiteX1-29" fmla="*/ 105193 w 3017066"/>
              <a:gd name="connsiteY1-30" fmla="*/ 2425823 h 3096344"/>
              <a:gd name="connsiteX2-31" fmla="*/ 1356139 w 3017066"/>
              <a:gd name="connsiteY2-32" fmla="*/ 0 h 3096344"/>
              <a:gd name="connsiteX3-33" fmla="*/ 3017066 w 3017066"/>
              <a:gd name="connsiteY3-34" fmla="*/ 3096344 h 3096344"/>
              <a:gd name="connsiteX4-35" fmla="*/ 0 w 3017066"/>
              <a:gd name="connsiteY4-36" fmla="*/ 3083644 h 3096344"/>
              <a:gd name="connsiteX0-37" fmla="*/ 0 w 3017066"/>
              <a:gd name="connsiteY0-38" fmla="*/ 2601044 h 2613744"/>
              <a:gd name="connsiteX1-39" fmla="*/ 105193 w 3017066"/>
              <a:gd name="connsiteY1-40" fmla="*/ 1943223 h 2613744"/>
              <a:gd name="connsiteX2-41" fmla="*/ 1368839 w 3017066"/>
              <a:gd name="connsiteY2-42" fmla="*/ 0 h 2613744"/>
              <a:gd name="connsiteX3-43" fmla="*/ 3017066 w 3017066"/>
              <a:gd name="connsiteY3-44" fmla="*/ 2613744 h 2613744"/>
              <a:gd name="connsiteX4-45" fmla="*/ 0 w 3017066"/>
              <a:gd name="connsiteY4-46" fmla="*/ 2601044 h 2613744"/>
              <a:gd name="connsiteX0-47" fmla="*/ 537730 w 2919796"/>
              <a:gd name="connsiteY0-48" fmla="*/ 2702644 h 2702644"/>
              <a:gd name="connsiteX1-49" fmla="*/ 7923 w 2919796"/>
              <a:gd name="connsiteY1-50" fmla="*/ 1943223 h 2702644"/>
              <a:gd name="connsiteX2-51" fmla="*/ 1271569 w 2919796"/>
              <a:gd name="connsiteY2-52" fmla="*/ 0 h 2702644"/>
              <a:gd name="connsiteX3-53" fmla="*/ 2919796 w 2919796"/>
              <a:gd name="connsiteY3-54" fmla="*/ 2613744 h 2702644"/>
              <a:gd name="connsiteX4-55" fmla="*/ 537730 w 2919796"/>
              <a:gd name="connsiteY4-56" fmla="*/ 2702644 h 2702644"/>
              <a:gd name="connsiteX0-57" fmla="*/ 552634 w 2934700"/>
              <a:gd name="connsiteY0-58" fmla="*/ 2702644 h 2702644"/>
              <a:gd name="connsiteX1-59" fmla="*/ 22827 w 2934700"/>
              <a:gd name="connsiteY1-60" fmla="*/ 1943223 h 2702644"/>
              <a:gd name="connsiteX2-61" fmla="*/ 1286473 w 2934700"/>
              <a:gd name="connsiteY2-62" fmla="*/ 0 h 2702644"/>
              <a:gd name="connsiteX3-63" fmla="*/ 2934700 w 2934700"/>
              <a:gd name="connsiteY3-64" fmla="*/ 2613744 h 2702644"/>
              <a:gd name="connsiteX4-65" fmla="*/ 552634 w 2934700"/>
              <a:gd name="connsiteY4-66" fmla="*/ 2702644 h 2702644"/>
              <a:gd name="connsiteX0-67" fmla="*/ 529807 w 2911873"/>
              <a:gd name="connsiteY0-68" fmla="*/ 2702644 h 2702644"/>
              <a:gd name="connsiteX1-69" fmla="*/ 0 w 2911873"/>
              <a:gd name="connsiteY1-70" fmla="*/ 1943223 h 2702644"/>
              <a:gd name="connsiteX2-71" fmla="*/ 1263646 w 2911873"/>
              <a:gd name="connsiteY2-72" fmla="*/ 0 h 2702644"/>
              <a:gd name="connsiteX3-73" fmla="*/ 2911873 w 2911873"/>
              <a:gd name="connsiteY3-74" fmla="*/ 2613744 h 2702644"/>
              <a:gd name="connsiteX4-75" fmla="*/ 529807 w 2911873"/>
              <a:gd name="connsiteY4-76" fmla="*/ 2702644 h 2702644"/>
              <a:gd name="connsiteX0-77" fmla="*/ 529807 w 2911873"/>
              <a:gd name="connsiteY0-78" fmla="*/ 2702644 h 2702644"/>
              <a:gd name="connsiteX1-79" fmla="*/ 0 w 2911873"/>
              <a:gd name="connsiteY1-80" fmla="*/ 1943223 h 2702644"/>
              <a:gd name="connsiteX2-81" fmla="*/ 1263646 w 2911873"/>
              <a:gd name="connsiteY2-82" fmla="*/ 0 h 2702644"/>
              <a:gd name="connsiteX3-83" fmla="*/ 2911873 w 2911873"/>
              <a:gd name="connsiteY3-84" fmla="*/ 2613744 h 2702644"/>
              <a:gd name="connsiteX4-85" fmla="*/ 529807 w 2911873"/>
              <a:gd name="connsiteY4-86" fmla="*/ 2702644 h 2702644"/>
              <a:gd name="connsiteX0-87" fmla="*/ 529807 w 2911873"/>
              <a:gd name="connsiteY0-88" fmla="*/ 2702644 h 2844923"/>
              <a:gd name="connsiteX1-89" fmla="*/ 0 w 2911873"/>
              <a:gd name="connsiteY1-90" fmla="*/ 1943223 h 2844923"/>
              <a:gd name="connsiteX2-91" fmla="*/ 1263646 w 2911873"/>
              <a:gd name="connsiteY2-92" fmla="*/ 0 h 2844923"/>
              <a:gd name="connsiteX3-93" fmla="*/ 2911873 w 2911873"/>
              <a:gd name="connsiteY3-94" fmla="*/ 2613744 h 2844923"/>
              <a:gd name="connsiteX4-95" fmla="*/ 1241478 w 2911873"/>
              <a:gd name="connsiteY4-96" fmla="*/ 2844923 h 2844923"/>
              <a:gd name="connsiteX5" fmla="*/ 529807 w 2911873"/>
              <a:gd name="connsiteY5" fmla="*/ 2702644 h 2844923"/>
              <a:gd name="connsiteX0-97" fmla="*/ 529807 w 2619773"/>
              <a:gd name="connsiteY0-98" fmla="*/ 2702644 h 2844923"/>
              <a:gd name="connsiteX1-99" fmla="*/ 0 w 2619773"/>
              <a:gd name="connsiteY1-100" fmla="*/ 1943223 h 2844923"/>
              <a:gd name="connsiteX2-101" fmla="*/ 1263646 w 2619773"/>
              <a:gd name="connsiteY2-102" fmla="*/ 0 h 2844923"/>
              <a:gd name="connsiteX3-103" fmla="*/ 2619773 w 2619773"/>
              <a:gd name="connsiteY3-104" fmla="*/ 2143844 h 2844923"/>
              <a:gd name="connsiteX4-105" fmla="*/ 1241478 w 2619773"/>
              <a:gd name="connsiteY4-106" fmla="*/ 2844923 h 2844923"/>
              <a:gd name="connsiteX5-107" fmla="*/ 529807 w 2619773"/>
              <a:gd name="connsiteY5-108" fmla="*/ 2702644 h 2844923"/>
              <a:gd name="connsiteX0-109" fmla="*/ 529807 w 2619773"/>
              <a:gd name="connsiteY0-110" fmla="*/ 2702644 h 2959223"/>
              <a:gd name="connsiteX1-111" fmla="*/ 0 w 2619773"/>
              <a:gd name="connsiteY1-112" fmla="*/ 1943223 h 2959223"/>
              <a:gd name="connsiteX2-113" fmla="*/ 1263646 w 2619773"/>
              <a:gd name="connsiteY2-114" fmla="*/ 0 h 2959223"/>
              <a:gd name="connsiteX3-115" fmla="*/ 2619773 w 2619773"/>
              <a:gd name="connsiteY3-116" fmla="*/ 2143844 h 2959223"/>
              <a:gd name="connsiteX4-117" fmla="*/ 1216078 w 2619773"/>
              <a:gd name="connsiteY4-118" fmla="*/ 2959223 h 2959223"/>
              <a:gd name="connsiteX5-119" fmla="*/ 529807 w 2619773"/>
              <a:gd name="connsiteY5-120" fmla="*/ 2702644 h 2959223"/>
              <a:gd name="connsiteX0-121" fmla="*/ 529807 w 2619773"/>
              <a:gd name="connsiteY0-122" fmla="*/ 2702644 h 2959223"/>
              <a:gd name="connsiteX1-123" fmla="*/ 0 w 2619773"/>
              <a:gd name="connsiteY1-124" fmla="*/ 1943223 h 2959223"/>
              <a:gd name="connsiteX2-125" fmla="*/ 1263646 w 2619773"/>
              <a:gd name="connsiteY2-126" fmla="*/ 0 h 2959223"/>
              <a:gd name="connsiteX3-127" fmla="*/ 2619773 w 2619773"/>
              <a:gd name="connsiteY3-128" fmla="*/ 2143844 h 2959223"/>
              <a:gd name="connsiteX4-129" fmla="*/ 1216078 w 2619773"/>
              <a:gd name="connsiteY4-130" fmla="*/ 2959223 h 2959223"/>
              <a:gd name="connsiteX5-131" fmla="*/ 529807 w 2619773"/>
              <a:gd name="connsiteY5-132" fmla="*/ 2702644 h 2959223"/>
              <a:gd name="connsiteX0-133" fmla="*/ 529807 w 2619773"/>
              <a:gd name="connsiteY0-134" fmla="*/ 2702644 h 2959223"/>
              <a:gd name="connsiteX1-135" fmla="*/ 0 w 2619773"/>
              <a:gd name="connsiteY1-136" fmla="*/ 1943223 h 2959223"/>
              <a:gd name="connsiteX2-137" fmla="*/ 1263646 w 2619773"/>
              <a:gd name="connsiteY2-138" fmla="*/ 0 h 2959223"/>
              <a:gd name="connsiteX3-139" fmla="*/ 2619773 w 2619773"/>
              <a:gd name="connsiteY3-140" fmla="*/ 2143844 h 2959223"/>
              <a:gd name="connsiteX4-141" fmla="*/ 1216078 w 2619773"/>
              <a:gd name="connsiteY4-142" fmla="*/ 2959223 h 2959223"/>
              <a:gd name="connsiteX5-143" fmla="*/ 529807 w 2619773"/>
              <a:gd name="connsiteY5-144" fmla="*/ 2702644 h 2959223"/>
              <a:gd name="connsiteX0-145" fmla="*/ 529807 w 2708673"/>
              <a:gd name="connsiteY0-146" fmla="*/ 2702644 h 2959223"/>
              <a:gd name="connsiteX1-147" fmla="*/ 0 w 2708673"/>
              <a:gd name="connsiteY1-148" fmla="*/ 1943223 h 2959223"/>
              <a:gd name="connsiteX2-149" fmla="*/ 1263646 w 2708673"/>
              <a:gd name="connsiteY2-150" fmla="*/ 0 h 2959223"/>
              <a:gd name="connsiteX3-151" fmla="*/ 2708673 w 2708673"/>
              <a:gd name="connsiteY3-152" fmla="*/ 2258144 h 2959223"/>
              <a:gd name="connsiteX4-153" fmla="*/ 1216078 w 2708673"/>
              <a:gd name="connsiteY4-154" fmla="*/ 2959223 h 2959223"/>
              <a:gd name="connsiteX5-155" fmla="*/ 529807 w 2708673"/>
              <a:gd name="connsiteY5-156" fmla="*/ 2702644 h 2959223"/>
              <a:gd name="connsiteX0-157" fmla="*/ 529807 w 2708673"/>
              <a:gd name="connsiteY0-158" fmla="*/ 2702644 h 3035423"/>
              <a:gd name="connsiteX1-159" fmla="*/ 0 w 2708673"/>
              <a:gd name="connsiteY1-160" fmla="*/ 1943223 h 3035423"/>
              <a:gd name="connsiteX2-161" fmla="*/ 1263646 w 2708673"/>
              <a:gd name="connsiteY2-162" fmla="*/ 0 h 3035423"/>
              <a:gd name="connsiteX3-163" fmla="*/ 2708673 w 2708673"/>
              <a:gd name="connsiteY3-164" fmla="*/ 2258144 h 3035423"/>
              <a:gd name="connsiteX4-165" fmla="*/ 1216078 w 2708673"/>
              <a:gd name="connsiteY4-166" fmla="*/ 3035423 h 3035423"/>
              <a:gd name="connsiteX5-167" fmla="*/ 529807 w 2708673"/>
              <a:gd name="connsiteY5-168" fmla="*/ 2702644 h 3035423"/>
              <a:gd name="connsiteX0-169" fmla="*/ 631407 w 2810273"/>
              <a:gd name="connsiteY0-170" fmla="*/ 2702644 h 3035423"/>
              <a:gd name="connsiteX1-171" fmla="*/ 0 w 2810273"/>
              <a:gd name="connsiteY1-172" fmla="*/ 1994023 h 3035423"/>
              <a:gd name="connsiteX2-173" fmla="*/ 1365246 w 2810273"/>
              <a:gd name="connsiteY2-174" fmla="*/ 0 h 3035423"/>
              <a:gd name="connsiteX3-175" fmla="*/ 2810273 w 2810273"/>
              <a:gd name="connsiteY3-176" fmla="*/ 2258144 h 3035423"/>
              <a:gd name="connsiteX4-177" fmla="*/ 1317678 w 2810273"/>
              <a:gd name="connsiteY4-178" fmla="*/ 3035423 h 3035423"/>
              <a:gd name="connsiteX5-179" fmla="*/ 631407 w 2810273"/>
              <a:gd name="connsiteY5-180" fmla="*/ 2702644 h 3035423"/>
              <a:gd name="connsiteX0-181" fmla="*/ 631407 w 2899173"/>
              <a:gd name="connsiteY0-182" fmla="*/ 2702644 h 3035423"/>
              <a:gd name="connsiteX1-183" fmla="*/ 0 w 2899173"/>
              <a:gd name="connsiteY1-184" fmla="*/ 1994023 h 3035423"/>
              <a:gd name="connsiteX2-185" fmla="*/ 1365246 w 2899173"/>
              <a:gd name="connsiteY2-186" fmla="*/ 0 h 3035423"/>
              <a:gd name="connsiteX3-187" fmla="*/ 2899173 w 2899173"/>
              <a:gd name="connsiteY3-188" fmla="*/ 2461344 h 3035423"/>
              <a:gd name="connsiteX4-189" fmla="*/ 1317678 w 2899173"/>
              <a:gd name="connsiteY4-190" fmla="*/ 3035423 h 3035423"/>
              <a:gd name="connsiteX5-191" fmla="*/ 631407 w 2899173"/>
              <a:gd name="connsiteY5-192" fmla="*/ 2702644 h 3035423"/>
              <a:gd name="connsiteX0-193" fmla="*/ 631407 w 2899173"/>
              <a:gd name="connsiteY0-194" fmla="*/ 2702644 h 3035423"/>
              <a:gd name="connsiteX1-195" fmla="*/ 0 w 2899173"/>
              <a:gd name="connsiteY1-196" fmla="*/ 1994023 h 3035423"/>
              <a:gd name="connsiteX2-197" fmla="*/ 1365246 w 2899173"/>
              <a:gd name="connsiteY2-198" fmla="*/ 0 h 3035423"/>
              <a:gd name="connsiteX3-199" fmla="*/ 2899173 w 2899173"/>
              <a:gd name="connsiteY3-200" fmla="*/ 2461344 h 3035423"/>
              <a:gd name="connsiteX4-201" fmla="*/ 1317678 w 2899173"/>
              <a:gd name="connsiteY4-202" fmla="*/ 3035423 h 3035423"/>
              <a:gd name="connsiteX5-203" fmla="*/ 631407 w 2899173"/>
              <a:gd name="connsiteY5-204" fmla="*/ 2702644 h 3035423"/>
              <a:gd name="connsiteX0-205" fmla="*/ 631407 w 2899173"/>
              <a:gd name="connsiteY0-206" fmla="*/ 2702644 h 3086223"/>
              <a:gd name="connsiteX1-207" fmla="*/ 0 w 2899173"/>
              <a:gd name="connsiteY1-208" fmla="*/ 1994023 h 3086223"/>
              <a:gd name="connsiteX2-209" fmla="*/ 1365246 w 2899173"/>
              <a:gd name="connsiteY2-210" fmla="*/ 0 h 3086223"/>
              <a:gd name="connsiteX3-211" fmla="*/ 2899173 w 2899173"/>
              <a:gd name="connsiteY3-212" fmla="*/ 2461344 h 3086223"/>
              <a:gd name="connsiteX4-213" fmla="*/ 1330378 w 2899173"/>
              <a:gd name="connsiteY4-214" fmla="*/ 3086223 h 3086223"/>
              <a:gd name="connsiteX5-215" fmla="*/ 631407 w 2899173"/>
              <a:gd name="connsiteY5-216" fmla="*/ 2702644 h 3086223"/>
              <a:gd name="connsiteX0-217" fmla="*/ 631407 w 2899173"/>
              <a:gd name="connsiteY0-218" fmla="*/ 2702644 h 3060823"/>
              <a:gd name="connsiteX1-219" fmla="*/ 0 w 2899173"/>
              <a:gd name="connsiteY1-220" fmla="*/ 1994023 h 3060823"/>
              <a:gd name="connsiteX2-221" fmla="*/ 1365246 w 2899173"/>
              <a:gd name="connsiteY2-222" fmla="*/ 0 h 3060823"/>
              <a:gd name="connsiteX3-223" fmla="*/ 2899173 w 2899173"/>
              <a:gd name="connsiteY3-224" fmla="*/ 2461344 h 3060823"/>
              <a:gd name="connsiteX4-225" fmla="*/ 1508178 w 2899173"/>
              <a:gd name="connsiteY4-226" fmla="*/ 3060823 h 3060823"/>
              <a:gd name="connsiteX5-227" fmla="*/ 631407 w 2899173"/>
              <a:gd name="connsiteY5-228" fmla="*/ 2702644 h 3060823"/>
              <a:gd name="connsiteX0-229" fmla="*/ 631407 w 2899173"/>
              <a:gd name="connsiteY0-230" fmla="*/ 2702644 h 3060823"/>
              <a:gd name="connsiteX1-231" fmla="*/ 0 w 2899173"/>
              <a:gd name="connsiteY1-232" fmla="*/ 1994023 h 3060823"/>
              <a:gd name="connsiteX2-233" fmla="*/ 1365246 w 2899173"/>
              <a:gd name="connsiteY2-234" fmla="*/ 0 h 3060823"/>
              <a:gd name="connsiteX3-235" fmla="*/ 2899173 w 2899173"/>
              <a:gd name="connsiteY3-236" fmla="*/ 2461344 h 3060823"/>
              <a:gd name="connsiteX4-237" fmla="*/ 1508178 w 2899173"/>
              <a:gd name="connsiteY4-238" fmla="*/ 3060823 h 3060823"/>
              <a:gd name="connsiteX5-239" fmla="*/ 631407 w 2899173"/>
              <a:gd name="connsiteY5-240" fmla="*/ 2702644 h 3060823"/>
              <a:gd name="connsiteX0-241" fmla="*/ 631407 w 2899173"/>
              <a:gd name="connsiteY0-242" fmla="*/ 2702644 h 3060823"/>
              <a:gd name="connsiteX1-243" fmla="*/ 0 w 2899173"/>
              <a:gd name="connsiteY1-244" fmla="*/ 1994023 h 3060823"/>
              <a:gd name="connsiteX2-245" fmla="*/ 1365246 w 2899173"/>
              <a:gd name="connsiteY2-246" fmla="*/ 0 h 3060823"/>
              <a:gd name="connsiteX3-247" fmla="*/ 2899173 w 2899173"/>
              <a:gd name="connsiteY3-248" fmla="*/ 2461344 h 3060823"/>
              <a:gd name="connsiteX4-249" fmla="*/ 1508178 w 2899173"/>
              <a:gd name="connsiteY4-250" fmla="*/ 3060823 h 3060823"/>
              <a:gd name="connsiteX5-251" fmla="*/ 631407 w 2899173"/>
              <a:gd name="connsiteY5-252" fmla="*/ 2702644 h 3060823"/>
              <a:gd name="connsiteX0-253" fmla="*/ 663159 w 2930925"/>
              <a:gd name="connsiteY0-254" fmla="*/ 2702644 h 3060823"/>
              <a:gd name="connsiteX1-255" fmla="*/ 0 w 2930925"/>
              <a:gd name="connsiteY1-256" fmla="*/ 2032204 h 3060823"/>
              <a:gd name="connsiteX2-257" fmla="*/ 1396998 w 2930925"/>
              <a:gd name="connsiteY2-258" fmla="*/ 0 h 3060823"/>
              <a:gd name="connsiteX3-259" fmla="*/ 2930925 w 2930925"/>
              <a:gd name="connsiteY3-260" fmla="*/ 2461344 h 3060823"/>
              <a:gd name="connsiteX4-261" fmla="*/ 1539930 w 2930925"/>
              <a:gd name="connsiteY4-262" fmla="*/ 3060823 h 3060823"/>
              <a:gd name="connsiteX5-263" fmla="*/ 663159 w 2930925"/>
              <a:gd name="connsiteY5-264" fmla="*/ 2702644 h 3060823"/>
              <a:gd name="connsiteX0-265" fmla="*/ 663159 w 2930925"/>
              <a:gd name="connsiteY0-266" fmla="*/ 2702644 h 3060823"/>
              <a:gd name="connsiteX1-267" fmla="*/ 0 w 2930925"/>
              <a:gd name="connsiteY1-268" fmla="*/ 2032204 h 3060823"/>
              <a:gd name="connsiteX2-269" fmla="*/ 1396998 w 2930925"/>
              <a:gd name="connsiteY2-270" fmla="*/ 0 h 3060823"/>
              <a:gd name="connsiteX3-271" fmla="*/ 2930925 w 2930925"/>
              <a:gd name="connsiteY3-272" fmla="*/ 2461344 h 3060823"/>
              <a:gd name="connsiteX4-273" fmla="*/ 1539930 w 2930925"/>
              <a:gd name="connsiteY4-274" fmla="*/ 3060823 h 3060823"/>
              <a:gd name="connsiteX5-275" fmla="*/ 663159 w 2930925"/>
              <a:gd name="connsiteY5-276" fmla="*/ 2702644 h 3060823"/>
              <a:gd name="connsiteX0-277" fmla="*/ 663159 w 2930925"/>
              <a:gd name="connsiteY0-278" fmla="*/ 2702644 h 3060823"/>
              <a:gd name="connsiteX1-279" fmla="*/ 0 w 2930925"/>
              <a:gd name="connsiteY1-280" fmla="*/ 2032204 h 3060823"/>
              <a:gd name="connsiteX2-281" fmla="*/ 1396998 w 2930925"/>
              <a:gd name="connsiteY2-282" fmla="*/ 0 h 3060823"/>
              <a:gd name="connsiteX3-283" fmla="*/ 2930925 w 2930925"/>
              <a:gd name="connsiteY3-284" fmla="*/ 2461344 h 3060823"/>
              <a:gd name="connsiteX4-285" fmla="*/ 1539930 w 2930925"/>
              <a:gd name="connsiteY4-286" fmla="*/ 3060823 h 3060823"/>
              <a:gd name="connsiteX5-287" fmla="*/ 663159 w 2930925"/>
              <a:gd name="connsiteY5-288" fmla="*/ 2702644 h 3060823"/>
              <a:gd name="connsiteX0-289" fmla="*/ 663159 w 2930925"/>
              <a:gd name="connsiteY0-290" fmla="*/ 2702644 h 3060823"/>
              <a:gd name="connsiteX1-291" fmla="*/ 0 w 2930925"/>
              <a:gd name="connsiteY1-292" fmla="*/ 2032204 h 3060823"/>
              <a:gd name="connsiteX2-293" fmla="*/ 1396998 w 2930925"/>
              <a:gd name="connsiteY2-294" fmla="*/ 0 h 3060823"/>
              <a:gd name="connsiteX3-295" fmla="*/ 2930925 w 2930925"/>
              <a:gd name="connsiteY3-296" fmla="*/ 2461344 h 3060823"/>
              <a:gd name="connsiteX4-297" fmla="*/ 1539930 w 2930925"/>
              <a:gd name="connsiteY4-298" fmla="*/ 3060823 h 3060823"/>
              <a:gd name="connsiteX5-299" fmla="*/ 663159 w 2930925"/>
              <a:gd name="connsiteY5-300" fmla="*/ 2702644 h 3060823"/>
              <a:gd name="connsiteX0-301" fmla="*/ 663159 w 2930925"/>
              <a:gd name="connsiteY0-302" fmla="*/ 2702644 h 2908539"/>
              <a:gd name="connsiteX1-303" fmla="*/ 0 w 2930925"/>
              <a:gd name="connsiteY1-304" fmla="*/ 2032204 h 2908539"/>
              <a:gd name="connsiteX2-305" fmla="*/ 1396998 w 2930925"/>
              <a:gd name="connsiteY2-306" fmla="*/ 0 h 2908539"/>
              <a:gd name="connsiteX3-307" fmla="*/ 2930925 w 2930925"/>
              <a:gd name="connsiteY3-308" fmla="*/ 2461344 h 2908539"/>
              <a:gd name="connsiteX4-309" fmla="*/ 1559196 w 2930925"/>
              <a:gd name="connsiteY4-310" fmla="*/ 2908539 h 2908539"/>
              <a:gd name="connsiteX5-311" fmla="*/ 663159 w 2930925"/>
              <a:gd name="connsiteY5-312" fmla="*/ 2702644 h 2908539"/>
              <a:gd name="connsiteX0-313" fmla="*/ 663159 w 2930925"/>
              <a:gd name="connsiteY0-314" fmla="*/ 2702644 h 2959458"/>
              <a:gd name="connsiteX1-315" fmla="*/ 0 w 2930925"/>
              <a:gd name="connsiteY1-316" fmla="*/ 2032204 h 2959458"/>
              <a:gd name="connsiteX2-317" fmla="*/ 1396998 w 2930925"/>
              <a:gd name="connsiteY2-318" fmla="*/ 0 h 2959458"/>
              <a:gd name="connsiteX3-319" fmla="*/ 2930925 w 2930925"/>
              <a:gd name="connsiteY3-320" fmla="*/ 2461344 h 2959458"/>
              <a:gd name="connsiteX4-321" fmla="*/ 1559412 w 2930925"/>
              <a:gd name="connsiteY4-322" fmla="*/ 2959458 h 2959458"/>
              <a:gd name="connsiteX5-323" fmla="*/ 663159 w 2930925"/>
              <a:gd name="connsiteY5-324" fmla="*/ 2702644 h 2959458"/>
              <a:gd name="connsiteX0-325" fmla="*/ 663159 w 2930925"/>
              <a:gd name="connsiteY0-326" fmla="*/ 2702644 h 2959458"/>
              <a:gd name="connsiteX1-327" fmla="*/ 0 w 2930925"/>
              <a:gd name="connsiteY1-328" fmla="*/ 2032204 h 2959458"/>
              <a:gd name="connsiteX2-329" fmla="*/ 1396998 w 2930925"/>
              <a:gd name="connsiteY2-330" fmla="*/ 0 h 2959458"/>
              <a:gd name="connsiteX3-331" fmla="*/ 2930925 w 2930925"/>
              <a:gd name="connsiteY3-332" fmla="*/ 2461344 h 2959458"/>
              <a:gd name="connsiteX4-333" fmla="*/ 1559412 w 2930925"/>
              <a:gd name="connsiteY4-334" fmla="*/ 2959458 h 2959458"/>
              <a:gd name="connsiteX5-335" fmla="*/ 663159 w 2930925"/>
              <a:gd name="connsiteY5-336" fmla="*/ 2702644 h 2959458"/>
              <a:gd name="connsiteX0-337" fmla="*/ 663159 w 2893222"/>
              <a:gd name="connsiteY0-338" fmla="*/ 2702644 h 2959458"/>
              <a:gd name="connsiteX1-339" fmla="*/ 0 w 2893222"/>
              <a:gd name="connsiteY1-340" fmla="*/ 2032204 h 2959458"/>
              <a:gd name="connsiteX2-341" fmla="*/ 1396998 w 2893222"/>
              <a:gd name="connsiteY2-342" fmla="*/ 0 h 2959458"/>
              <a:gd name="connsiteX3-343" fmla="*/ 2893222 w 2893222"/>
              <a:gd name="connsiteY3-344" fmla="*/ 2404291 h 2959458"/>
              <a:gd name="connsiteX4-345" fmla="*/ 1559412 w 2893222"/>
              <a:gd name="connsiteY4-346" fmla="*/ 2959458 h 2959458"/>
              <a:gd name="connsiteX5-347" fmla="*/ 663159 w 2893222"/>
              <a:gd name="connsiteY5-348" fmla="*/ 2702644 h 2959458"/>
              <a:gd name="connsiteX0-349" fmla="*/ 663159 w 2893222"/>
              <a:gd name="connsiteY0-350" fmla="*/ 2702644 h 2959458"/>
              <a:gd name="connsiteX1-351" fmla="*/ 0 w 2893222"/>
              <a:gd name="connsiteY1-352" fmla="*/ 2032204 h 2959458"/>
              <a:gd name="connsiteX2-353" fmla="*/ 1396998 w 2893222"/>
              <a:gd name="connsiteY2-354" fmla="*/ 0 h 2959458"/>
              <a:gd name="connsiteX3-355" fmla="*/ 2893222 w 2893222"/>
              <a:gd name="connsiteY3-356" fmla="*/ 2404291 h 2959458"/>
              <a:gd name="connsiteX4-357" fmla="*/ 1559412 w 2893222"/>
              <a:gd name="connsiteY4-358" fmla="*/ 2959458 h 2959458"/>
              <a:gd name="connsiteX5-359" fmla="*/ 663159 w 2893222"/>
              <a:gd name="connsiteY5-360" fmla="*/ 2702644 h 2959458"/>
              <a:gd name="connsiteX0-361" fmla="*/ 663159 w 2893222"/>
              <a:gd name="connsiteY0-362" fmla="*/ 2702644 h 2959458"/>
              <a:gd name="connsiteX1-363" fmla="*/ 0 w 2893222"/>
              <a:gd name="connsiteY1-364" fmla="*/ 2032204 h 2959458"/>
              <a:gd name="connsiteX2-365" fmla="*/ 1396998 w 2893222"/>
              <a:gd name="connsiteY2-366" fmla="*/ 0 h 2959458"/>
              <a:gd name="connsiteX3-367" fmla="*/ 2893222 w 2893222"/>
              <a:gd name="connsiteY3-368" fmla="*/ 2404291 h 2959458"/>
              <a:gd name="connsiteX4-369" fmla="*/ 1559412 w 2893222"/>
              <a:gd name="connsiteY4-370" fmla="*/ 2959458 h 2959458"/>
              <a:gd name="connsiteX5-371" fmla="*/ 663159 w 2893222"/>
              <a:gd name="connsiteY5-372" fmla="*/ 2702644 h 2959458"/>
            </a:gdLst>
            <a:ahLst/>
            <a:cxnLst>
              <a:cxn ang="0">
                <a:pos x="connsiteX0-1" y="connsiteY0-2"/>
              </a:cxn>
              <a:cxn ang="0">
                <a:pos x="connsiteX1-3" y="connsiteY1-4"/>
              </a:cxn>
              <a:cxn ang="0">
                <a:pos x="connsiteX2-5" y="connsiteY2-6"/>
              </a:cxn>
              <a:cxn ang="0">
                <a:pos x="connsiteX3-7" y="connsiteY3-8"/>
              </a:cxn>
              <a:cxn ang="0">
                <a:pos x="connsiteX4-25" y="connsiteY4-26"/>
              </a:cxn>
              <a:cxn ang="0">
                <a:pos x="connsiteX5-107" y="connsiteY5-108"/>
              </a:cxn>
            </a:cxnLst>
            <a:rect l="l" t="t" r="r" b="b"/>
            <a:pathLst>
              <a:path w="2893222" h="2959458">
                <a:moveTo>
                  <a:pt x="663159" y="2702644"/>
                </a:moveTo>
                <a:cubicBezTo>
                  <a:pt x="270694" y="2413616"/>
                  <a:pt x="297292" y="2480177"/>
                  <a:pt x="0" y="2032204"/>
                </a:cubicBezTo>
                <a:lnTo>
                  <a:pt x="1396998" y="0"/>
                </a:lnTo>
                <a:lnTo>
                  <a:pt x="2893222" y="2404291"/>
                </a:lnTo>
                <a:cubicBezTo>
                  <a:pt x="2180089" y="2991587"/>
                  <a:pt x="1930209" y="2931200"/>
                  <a:pt x="1559412" y="2959458"/>
                </a:cubicBezTo>
                <a:cubicBezTo>
                  <a:pt x="1254627" y="2941783"/>
                  <a:pt x="930144" y="2872952"/>
                  <a:pt x="663159" y="2702644"/>
                </a:cubicBezTo>
                <a:close/>
              </a:path>
            </a:pathLst>
          </a:custGeom>
          <a:solidFill>
            <a:schemeClr val="bg1">
              <a:lumMod val="85000"/>
            </a:schemeClr>
          </a:solidFill>
          <a:ln w="9525" cap="rnd">
            <a:solidFill>
              <a:srgbClr val="E6E6E6"/>
            </a:solidFill>
            <a:prstDash val="solid"/>
            <a:round/>
          </a:ln>
        </p:spPr>
        <p:txBody>
          <a:bodyPr vert="eaVert" lIns="67073" tIns="33536" rIns="67073" bIns="33536"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125"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5" name="等腰三角形 21"/>
          <p:cNvSpPr/>
          <p:nvPr/>
        </p:nvSpPr>
        <p:spPr bwMode="auto">
          <a:xfrm rot="5400000">
            <a:off x="2482175" y="1557155"/>
            <a:ext cx="2127836" cy="2168038"/>
          </a:xfrm>
          <a:custGeom>
            <a:avLst/>
            <a:gdLst>
              <a:gd name="connsiteX0" fmla="*/ 0 w 3169466"/>
              <a:gd name="connsiteY0" fmla="*/ 3096344 h 3096344"/>
              <a:gd name="connsiteX1" fmla="*/ 1508539 w 3169466"/>
              <a:gd name="connsiteY1" fmla="*/ 0 h 3096344"/>
              <a:gd name="connsiteX2" fmla="*/ 3169466 w 3169466"/>
              <a:gd name="connsiteY2" fmla="*/ 3096344 h 3096344"/>
              <a:gd name="connsiteX3" fmla="*/ 0 w 3169466"/>
              <a:gd name="connsiteY3" fmla="*/ 3096344 h 3096344"/>
              <a:gd name="connsiteX0-1" fmla="*/ 0 w 3017066"/>
              <a:gd name="connsiteY0-2" fmla="*/ 3083644 h 3096344"/>
              <a:gd name="connsiteX1-3" fmla="*/ 1356139 w 3017066"/>
              <a:gd name="connsiteY1-4" fmla="*/ 0 h 3096344"/>
              <a:gd name="connsiteX2-5" fmla="*/ 3017066 w 3017066"/>
              <a:gd name="connsiteY2-6" fmla="*/ 3096344 h 3096344"/>
              <a:gd name="connsiteX3-7" fmla="*/ 0 w 3017066"/>
              <a:gd name="connsiteY3-8" fmla="*/ 3083644 h 3096344"/>
              <a:gd name="connsiteX0-9" fmla="*/ 0 w 3017066"/>
              <a:gd name="connsiteY0-10" fmla="*/ 3083644 h 3096344"/>
              <a:gd name="connsiteX1-11" fmla="*/ 181393 w 3017066"/>
              <a:gd name="connsiteY1-12" fmla="*/ 2273423 h 3096344"/>
              <a:gd name="connsiteX2-13" fmla="*/ 1356139 w 3017066"/>
              <a:gd name="connsiteY2-14" fmla="*/ 0 h 3096344"/>
              <a:gd name="connsiteX3-15" fmla="*/ 3017066 w 3017066"/>
              <a:gd name="connsiteY3-16" fmla="*/ 3096344 h 3096344"/>
              <a:gd name="connsiteX4" fmla="*/ 0 w 3017066"/>
              <a:gd name="connsiteY4" fmla="*/ 3083644 h 3096344"/>
              <a:gd name="connsiteX0-17" fmla="*/ 0 w 3017066"/>
              <a:gd name="connsiteY0-18" fmla="*/ 3083644 h 3096344"/>
              <a:gd name="connsiteX1-19" fmla="*/ 181393 w 3017066"/>
              <a:gd name="connsiteY1-20" fmla="*/ 2222623 h 3096344"/>
              <a:gd name="connsiteX2-21" fmla="*/ 1356139 w 3017066"/>
              <a:gd name="connsiteY2-22" fmla="*/ 0 h 3096344"/>
              <a:gd name="connsiteX3-23" fmla="*/ 3017066 w 3017066"/>
              <a:gd name="connsiteY3-24" fmla="*/ 3096344 h 3096344"/>
              <a:gd name="connsiteX4-25" fmla="*/ 0 w 3017066"/>
              <a:gd name="connsiteY4-26" fmla="*/ 3083644 h 3096344"/>
              <a:gd name="connsiteX0-27" fmla="*/ 0 w 3017066"/>
              <a:gd name="connsiteY0-28" fmla="*/ 3083644 h 3096344"/>
              <a:gd name="connsiteX1-29" fmla="*/ 105193 w 3017066"/>
              <a:gd name="connsiteY1-30" fmla="*/ 2425823 h 3096344"/>
              <a:gd name="connsiteX2-31" fmla="*/ 1356139 w 3017066"/>
              <a:gd name="connsiteY2-32" fmla="*/ 0 h 3096344"/>
              <a:gd name="connsiteX3-33" fmla="*/ 3017066 w 3017066"/>
              <a:gd name="connsiteY3-34" fmla="*/ 3096344 h 3096344"/>
              <a:gd name="connsiteX4-35" fmla="*/ 0 w 3017066"/>
              <a:gd name="connsiteY4-36" fmla="*/ 3083644 h 3096344"/>
              <a:gd name="connsiteX0-37" fmla="*/ 0 w 3017066"/>
              <a:gd name="connsiteY0-38" fmla="*/ 2601044 h 2613744"/>
              <a:gd name="connsiteX1-39" fmla="*/ 105193 w 3017066"/>
              <a:gd name="connsiteY1-40" fmla="*/ 1943223 h 2613744"/>
              <a:gd name="connsiteX2-41" fmla="*/ 1368839 w 3017066"/>
              <a:gd name="connsiteY2-42" fmla="*/ 0 h 2613744"/>
              <a:gd name="connsiteX3-43" fmla="*/ 3017066 w 3017066"/>
              <a:gd name="connsiteY3-44" fmla="*/ 2613744 h 2613744"/>
              <a:gd name="connsiteX4-45" fmla="*/ 0 w 3017066"/>
              <a:gd name="connsiteY4-46" fmla="*/ 2601044 h 2613744"/>
              <a:gd name="connsiteX0-47" fmla="*/ 537730 w 2919796"/>
              <a:gd name="connsiteY0-48" fmla="*/ 2702644 h 2702644"/>
              <a:gd name="connsiteX1-49" fmla="*/ 7923 w 2919796"/>
              <a:gd name="connsiteY1-50" fmla="*/ 1943223 h 2702644"/>
              <a:gd name="connsiteX2-51" fmla="*/ 1271569 w 2919796"/>
              <a:gd name="connsiteY2-52" fmla="*/ 0 h 2702644"/>
              <a:gd name="connsiteX3-53" fmla="*/ 2919796 w 2919796"/>
              <a:gd name="connsiteY3-54" fmla="*/ 2613744 h 2702644"/>
              <a:gd name="connsiteX4-55" fmla="*/ 537730 w 2919796"/>
              <a:gd name="connsiteY4-56" fmla="*/ 2702644 h 2702644"/>
              <a:gd name="connsiteX0-57" fmla="*/ 552634 w 2934700"/>
              <a:gd name="connsiteY0-58" fmla="*/ 2702644 h 2702644"/>
              <a:gd name="connsiteX1-59" fmla="*/ 22827 w 2934700"/>
              <a:gd name="connsiteY1-60" fmla="*/ 1943223 h 2702644"/>
              <a:gd name="connsiteX2-61" fmla="*/ 1286473 w 2934700"/>
              <a:gd name="connsiteY2-62" fmla="*/ 0 h 2702644"/>
              <a:gd name="connsiteX3-63" fmla="*/ 2934700 w 2934700"/>
              <a:gd name="connsiteY3-64" fmla="*/ 2613744 h 2702644"/>
              <a:gd name="connsiteX4-65" fmla="*/ 552634 w 2934700"/>
              <a:gd name="connsiteY4-66" fmla="*/ 2702644 h 2702644"/>
              <a:gd name="connsiteX0-67" fmla="*/ 529807 w 2911873"/>
              <a:gd name="connsiteY0-68" fmla="*/ 2702644 h 2702644"/>
              <a:gd name="connsiteX1-69" fmla="*/ 0 w 2911873"/>
              <a:gd name="connsiteY1-70" fmla="*/ 1943223 h 2702644"/>
              <a:gd name="connsiteX2-71" fmla="*/ 1263646 w 2911873"/>
              <a:gd name="connsiteY2-72" fmla="*/ 0 h 2702644"/>
              <a:gd name="connsiteX3-73" fmla="*/ 2911873 w 2911873"/>
              <a:gd name="connsiteY3-74" fmla="*/ 2613744 h 2702644"/>
              <a:gd name="connsiteX4-75" fmla="*/ 529807 w 2911873"/>
              <a:gd name="connsiteY4-76" fmla="*/ 2702644 h 2702644"/>
              <a:gd name="connsiteX0-77" fmla="*/ 529807 w 2911873"/>
              <a:gd name="connsiteY0-78" fmla="*/ 2702644 h 2702644"/>
              <a:gd name="connsiteX1-79" fmla="*/ 0 w 2911873"/>
              <a:gd name="connsiteY1-80" fmla="*/ 1943223 h 2702644"/>
              <a:gd name="connsiteX2-81" fmla="*/ 1263646 w 2911873"/>
              <a:gd name="connsiteY2-82" fmla="*/ 0 h 2702644"/>
              <a:gd name="connsiteX3-83" fmla="*/ 2911873 w 2911873"/>
              <a:gd name="connsiteY3-84" fmla="*/ 2613744 h 2702644"/>
              <a:gd name="connsiteX4-85" fmla="*/ 529807 w 2911873"/>
              <a:gd name="connsiteY4-86" fmla="*/ 2702644 h 2702644"/>
              <a:gd name="connsiteX0-87" fmla="*/ 529807 w 2911873"/>
              <a:gd name="connsiteY0-88" fmla="*/ 2702644 h 2844923"/>
              <a:gd name="connsiteX1-89" fmla="*/ 0 w 2911873"/>
              <a:gd name="connsiteY1-90" fmla="*/ 1943223 h 2844923"/>
              <a:gd name="connsiteX2-91" fmla="*/ 1263646 w 2911873"/>
              <a:gd name="connsiteY2-92" fmla="*/ 0 h 2844923"/>
              <a:gd name="connsiteX3-93" fmla="*/ 2911873 w 2911873"/>
              <a:gd name="connsiteY3-94" fmla="*/ 2613744 h 2844923"/>
              <a:gd name="connsiteX4-95" fmla="*/ 1241478 w 2911873"/>
              <a:gd name="connsiteY4-96" fmla="*/ 2844923 h 2844923"/>
              <a:gd name="connsiteX5" fmla="*/ 529807 w 2911873"/>
              <a:gd name="connsiteY5" fmla="*/ 2702644 h 2844923"/>
              <a:gd name="connsiteX0-97" fmla="*/ 529807 w 2619773"/>
              <a:gd name="connsiteY0-98" fmla="*/ 2702644 h 2844923"/>
              <a:gd name="connsiteX1-99" fmla="*/ 0 w 2619773"/>
              <a:gd name="connsiteY1-100" fmla="*/ 1943223 h 2844923"/>
              <a:gd name="connsiteX2-101" fmla="*/ 1263646 w 2619773"/>
              <a:gd name="connsiteY2-102" fmla="*/ 0 h 2844923"/>
              <a:gd name="connsiteX3-103" fmla="*/ 2619773 w 2619773"/>
              <a:gd name="connsiteY3-104" fmla="*/ 2143844 h 2844923"/>
              <a:gd name="connsiteX4-105" fmla="*/ 1241478 w 2619773"/>
              <a:gd name="connsiteY4-106" fmla="*/ 2844923 h 2844923"/>
              <a:gd name="connsiteX5-107" fmla="*/ 529807 w 2619773"/>
              <a:gd name="connsiteY5-108" fmla="*/ 2702644 h 2844923"/>
              <a:gd name="connsiteX0-109" fmla="*/ 529807 w 2619773"/>
              <a:gd name="connsiteY0-110" fmla="*/ 2702644 h 2959223"/>
              <a:gd name="connsiteX1-111" fmla="*/ 0 w 2619773"/>
              <a:gd name="connsiteY1-112" fmla="*/ 1943223 h 2959223"/>
              <a:gd name="connsiteX2-113" fmla="*/ 1263646 w 2619773"/>
              <a:gd name="connsiteY2-114" fmla="*/ 0 h 2959223"/>
              <a:gd name="connsiteX3-115" fmla="*/ 2619773 w 2619773"/>
              <a:gd name="connsiteY3-116" fmla="*/ 2143844 h 2959223"/>
              <a:gd name="connsiteX4-117" fmla="*/ 1216078 w 2619773"/>
              <a:gd name="connsiteY4-118" fmla="*/ 2959223 h 2959223"/>
              <a:gd name="connsiteX5-119" fmla="*/ 529807 w 2619773"/>
              <a:gd name="connsiteY5-120" fmla="*/ 2702644 h 2959223"/>
              <a:gd name="connsiteX0-121" fmla="*/ 529807 w 2619773"/>
              <a:gd name="connsiteY0-122" fmla="*/ 2702644 h 2959223"/>
              <a:gd name="connsiteX1-123" fmla="*/ 0 w 2619773"/>
              <a:gd name="connsiteY1-124" fmla="*/ 1943223 h 2959223"/>
              <a:gd name="connsiteX2-125" fmla="*/ 1263646 w 2619773"/>
              <a:gd name="connsiteY2-126" fmla="*/ 0 h 2959223"/>
              <a:gd name="connsiteX3-127" fmla="*/ 2619773 w 2619773"/>
              <a:gd name="connsiteY3-128" fmla="*/ 2143844 h 2959223"/>
              <a:gd name="connsiteX4-129" fmla="*/ 1216078 w 2619773"/>
              <a:gd name="connsiteY4-130" fmla="*/ 2959223 h 2959223"/>
              <a:gd name="connsiteX5-131" fmla="*/ 529807 w 2619773"/>
              <a:gd name="connsiteY5-132" fmla="*/ 2702644 h 2959223"/>
              <a:gd name="connsiteX0-133" fmla="*/ 529807 w 2619773"/>
              <a:gd name="connsiteY0-134" fmla="*/ 2702644 h 2959223"/>
              <a:gd name="connsiteX1-135" fmla="*/ 0 w 2619773"/>
              <a:gd name="connsiteY1-136" fmla="*/ 1943223 h 2959223"/>
              <a:gd name="connsiteX2-137" fmla="*/ 1263646 w 2619773"/>
              <a:gd name="connsiteY2-138" fmla="*/ 0 h 2959223"/>
              <a:gd name="connsiteX3-139" fmla="*/ 2619773 w 2619773"/>
              <a:gd name="connsiteY3-140" fmla="*/ 2143844 h 2959223"/>
              <a:gd name="connsiteX4-141" fmla="*/ 1216078 w 2619773"/>
              <a:gd name="connsiteY4-142" fmla="*/ 2959223 h 2959223"/>
              <a:gd name="connsiteX5-143" fmla="*/ 529807 w 2619773"/>
              <a:gd name="connsiteY5-144" fmla="*/ 2702644 h 2959223"/>
              <a:gd name="connsiteX0-145" fmla="*/ 529807 w 2708673"/>
              <a:gd name="connsiteY0-146" fmla="*/ 2702644 h 2959223"/>
              <a:gd name="connsiteX1-147" fmla="*/ 0 w 2708673"/>
              <a:gd name="connsiteY1-148" fmla="*/ 1943223 h 2959223"/>
              <a:gd name="connsiteX2-149" fmla="*/ 1263646 w 2708673"/>
              <a:gd name="connsiteY2-150" fmla="*/ 0 h 2959223"/>
              <a:gd name="connsiteX3-151" fmla="*/ 2708673 w 2708673"/>
              <a:gd name="connsiteY3-152" fmla="*/ 2258144 h 2959223"/>
              <a:gd name="connsiteX4-153" fmla="*/ 1216078 w 2708673"/>
              <a:gd name="connsiteY4-154" fmla="*/ 2959223 h 2959223"/>
              <a:gd name="connsiteX5-155" fmla="*/ 529807 w 2708673"/>
              <a:gd name="connsiteY5-156" fmla="*/ 2702644 h 2959223"/>
              <a:gd name="connsiteX0-157" fmla="*/ 529807 w 2708673"/>
              <a:gd name="connsiteY0-158" fmla="*/ 2702644 h 3035423"/>
              <a:gd name="connsiteX1-159" fmla="*/ 0 w 2708673"/>
              <a:gd name="connsiteY1-160" fmla="*/ 1943223 h 3035423"/>
              <a:gd name="connsiteX2-161" fmla="*/ 1263646 w 2708673"/>
              <a:gd name="connsiteY2-162" fmla="*/ 0 h 3035423"/>
              <a:gd name="connsiteX3-163" fmla="*/ 2708673 w 2708673"/>
              <a:gd name="connsiteY3-164" fmla="*/ 2258144 h 3035423"/>
              <a:gd name="connsiteX4-165" fmla="*/ 1216078 w 2708673"/>
              <a:gd name="connsiteY4-166" fmla="*/ 3035423 h 3035423"/>
              <a:gd name="connsiteX5-167" fmla="*/ 529807 w 2708673"/>
              <a:gd name="connsiteY5-168" fmla="*/ 2702644 h 3035423"/>
              <a:gd name="connsiteX0-169" fmla="*/ 631407 w 2810273"/>
              <a:gd name="connsiteY0-170" fmla="*/ 2702644 h 3035423"/>
              <a:gd name="connsiteX1-171" fmla="*/ 0 w 2810273"/>
              <a:gd name="connsiteY1-172" fmla="*/ 1994023 h 3035423"/>
              <a:gd name="connsiteX2-173" fmla="*/ 1365246 w 2810273"/>
              <a:gd name="connsiteY2-174" fmla="*/ 0 h 3035423"/>
              <a:gd name="connsiteX3-175" fmla="*/ 2810273 w 2810273"/>
              <a:gd name="connsiteY3-176" fmla="*/ 2258144 h 3035423"/>
              <a:gd name="connsiteX4-177" fmla="*/ 1317678 w 2810273"/>
              <a:gd name="connsiteY4-178" fmla="*/ 3035423 h 3035423"/>
              <a:gd name="connsiteX5-179" fmla="*/ 631407 w 2810273"/>
              <a:gd name="connsiteY5-180" fmla="*/ 2702644 h 3035423"/>
              <a:gd name="connsiteX0-181" fmla="*/ 631407 w 2899173"/>
              <a:gd name="connsiteY0-182" fmla="*/ 2702644 h 3035423"/>
              <a:gd name="connsiteX1-183" fmla="*/ 0 w 2899173"/>
              <a:gd name="connsiteY1-184" fmla="*/ 1994023 h 3035423"/>
              <a:gd name="connsiteX2-185" fmla="*/ 1365246 w 2899173"/>
              <a:gd name="connsiteY2-186" fmla="*/ 0 h 3035423"/>
              <a:gd name="connsiteX3-187" fmla="*/ 2899173 w 2899173"/>
              <a:gd name="connsiteY3-188" fmla="*/ 2461344 h 3035423"/>
              <a:gd name="connsiteX4-189" fmla="*/ 1317678 w 2899173"/>
              <a:gd name="connsiteY4-190" fmla="*/ 3035423 h 3035423"/>
              <a:gd name="connsiteX5-191" fmla="*/ 631407 w 2899173"/>
              <a:gd name="connsiteY5-192" fmla="*/ 2702644 h 3035423"/>
              <a:gd name="connsiteX0-193" fmla="*/ 631407 w 2899173"/>
              <a:gd name="connsiteY0-194" fmla="*/ 2702644 h 3035423"/>
              <a:gd name="connsiteX1-195" fmla="*/ 0 w 2899173"/>
              <a:gd name="connsiteY1-196" fmla="*/ 1994023 h 3035423"/>
              <a:gd name="connsiteX2-197" fmla="*/ 1365246 w 2899173"/>
              <a:gd name="connsiteY2-198" fmla="*/ 0 h 3035423"/>
              <a:gd name="connsiteX3-199" fmla="*/ 2899173 w 2899173"/>
              <a:gd name="connsiteY3-200" fmla="*/ 2461344 h 3035423"/>
              <a:gd name="connsiteX4-201" fmla="*/ 1317678 w 2899173"/>
              <a:gd name="connsiteY4-202" fmla="*/ 3035423 h 3035423"/>
              <a:gd name="connsiteX5-203" fmla="*/ 631407 w 2899173"/>
              <a:gd name="connsiteY5-204" fmla="*/ 2702644 h 3035423"/>
              <a:gd name="connsiteX0-205" fmla="*/ 631407 w 2899173"/>
              <a:gd name="connsiteY0-206" fmla="*/ 2702644 h 3086223"/>
              <a:gd name="connsiteX1-207" fmla="*/ 0 w 2899173"/>
              <a:gd name="connsiteY1-208" fmla="*/ 1994023 h 3086223"/>
              <a:gd name="connsiteX2-209" fmla="*/ 1365246 w 2899173"/>
              <a:gd name="connsiteY2-210" fmla="*/ 0 h 3086223"/>
              <a:gd name="connsiteX3-211" fmla="*/ 2899173 w 2899173"/>
              <a:gd name="connsiteY3-212" fmla="*/ 2461344 h 3086223"/>
              <a:gd name="connsiteX4-213" fmla="*/ 1330378 w 2899173"/>
              <a:gd name="connsiteY4-214" fmla="*/ 3086223 h 3086223"/>
              <a:gd name="connsiteX5-215" fmla="*/ 631407 w 2899173"/>
              <a:gd name="connsiteY5-216" fmla="*/ 2702644 h 3086223"/>
              <a:gd name="connsiteX0-217" fmla="*/ 631407 w 2899173"/>
              <a:gd name="connsiteY0-218" fmla="*/ 2702644 h 3060823"/>
              <a:gd name="connsiteX1-219" fmla="*/ 0 w 2899173"/>
              <a:gd name="connsiteY1-220" fmla="*/ 1994023 h 3060823"/>
              <a:gd name="connsiteX2-221" fmla="*/ 1365246 w 2899173"/>
              <a:gd name="connsiteY2-222" fmla="*/ 0 h 3060823"/>
              <a:gd name="connsiteX3-223" fmla="*/ 2899173 w 2899173"/>
              <a:gd name="connsiteY3-224" fmla="*/ 2461344 h 3060823"/>
              <a:gd name="connsiteX4-225" fmla="*/ 1508178 w 2899173"/>
              <a:gd name="connsiteY4-226" fmla="*/ 3060823 h 3060823"/>
              <a:gd name="connsiteX5-227" fmla="*/ 631407 w 2899173"/>
              <a:gd name="connsiteY5-228" fmla="*/ 2702644 h 3060823"/>
              <a:gd name="connsiteX0-229" fmla="*/ 631407 w 2899173"/>
              <a:gd name="connsiteY0-230" fmla="*/ 2702644 h 3060823"/>
              <a:gd name="connsiteX1-231" fmla="*/ 0 w 2899173"/>
              <a:gd name="connsiteY1-232" fmla="*/ 1994023 h 3060823"/>
              <a:gd name="connsiteX2-233" fmla="*/ 1365246 w 2899173"/>
              <a:gd name="connsiteY2-234" fmla="*/ 0 h 3060823"/>
              <a:gd name="connsiteX3-235" fmla="*/ 2899173 w 2899173"/>
              <a:gd name="connsiteY3-236" fmla="*/ 2461344 h 3060823"/>
              <a:gd name="connsiteX4-237" fmla="*/ 1508178 w 2899173"/>
              <a:gd name="connsiteY4-238" fmla="*/ 3060823 h 3060823"/>
              <a:gd name="connsiteX5-239" fmla="*/ 631407 w 2899173"/>
              <a:gd name="connsiteY5-240" fmla="*/ 2702644 h 3060823"/>
              <a:gd name="connsiteX0-241" fmla="*/ 631407 w 2899173"/>
              <a:gd name="connsiteY0-242" fmla="*/ 2702644 h 3060823"/>
              <a:gd name="connsiteX1-243" fmla="*/ 0 w 2899173"/>
              <a:gd name="connsiteY1-244" fmla="*/ 1994023 h 3060823"/>
              <a:gd name="connsiteX2-245" fmla="*/ 1365246 w 2899173"/>
              <a:gd name="connsiteY2-246" fmla="*/ 0 h 3060823"/>
              <a:gd name="connsiteX3-247" fmla="*/ 2899173 w 2899173"/>
              <a:gd name="connsiteY3-248" fmla="*/ 2461344 h 3060823"/>
              <a:gd name="connsiteX4-249" fmla="*/ 1508178 w 2899173"/>
              <a:gd name="connsiteY4-250" fmla="*/ 3060823 h 3060823"/>
              <a:gd name="connsiteX5-251" fmla="*/ 631407 w 2899173"/>
              <a:gd name="connsiteY5-252" fmla="*/ 2702644 h 3060823"/>
              <a:gd name="connsiteX0-253" fmla="*/ 663159 w 2930925"/>
              <a:gd name="connsiteY0-254" fmla="*/ 2702644 h 3060823"/>
              <a:gd name="connsiteX1-255" fmla="*/ 0 w 2930925"/>
              <a:gd name="connsiteY1-256" fmla="*/ 2032204 h 3060823"/>
              <a:gd name="connsiteX2-257" fmla="*/ 1396998 w 2930925"/>
              <a:gd name="connsiteY2-258" fmla="*/ 0 h 3060823"/>
              <a:gd name="connsiteX3-259" fmla="*/ 2930925 w 2930925"/>
              <a:gd name="connsiteY3-260" fmla="*/ 2461344 h 3060823"/>
              <a:gd name="connsiteX4-261" fmla="*/ 1539930 w 2930925"/>
              <a:gd name="connsiteY4-262" fmla="*/ 3060823 h 3060823"/>
              <a:gd name="connsiteX5-263" fmla="*/ 663159 w 2930925"/>
              <a:gd name="connsiteY5-264" fmla="*/ 2702644 h 3060823"/>
              <a:gd name="connsiteX0-265" fmla="*/ 663159 w 2930925"/>
              <a:gd name="connsiteY0-266" fmla="*/ 2702644 h 3060823"/>
              <a:gd name="connsiteX1-267" fmla="*/ 0 w 2930925"/>
              <a:gd name="connsiteY1-268" fmla="*/ 2032204 h 3060823"/>
              <a:gd name="connsiteX2-269" fmla="*/ 1396998 w 2930925"/>
              <a:gd name="connsiteY2-270" fmla="*/ 0 h 3060823"/>
              <a:gd name="connsiteX3-271" fmla="*/ 2930925 w 2930925"/>
              <a:gd name="connsiteY3-272" fmla="*/ 2461344 h 3060823"/>
              <a:gd name="connsiteX4-273" fmla="*/ 1539930 w 2930925"/>
              <a:gd name="connsiteY4-274" fmla="*/ 3060823 h 3060823"/>
              <a:gd name="connsiteX5-275" fmla="*/ 663159 w 2930925"/>
              <a:gd name="connsiteY5-276" fmla="*/ 2702644 h 3060823"/>
              <a:gd name="connsiteX0-277" fmla="*/ 663159 w 2930925"/>
              <a:gd name="connsiteY0-278" fmla="*/ 2702644 h 3060823"/>
              <a:gd name="connsiteX1-279" fmla="*/ 0 w 2930925"/>
              <a:gd name="connsiteY1-280" fmla="*/ 2032204 h 3060823"/>
              <a:gd name="connsiteX2-281" fmla="*/ 1396998 w 2930925"/>
              <a:gd name="connsiteY2-282" fmla="*/ 0 h 3060823"/>
              <a:gd name="connsiteX3-283" fmla="*/ 2930925 w 2930925"/>
              <a:gd name="connsiteY3-284" fmla="*/ 2461344 h 3060823"/>
              <a:gd name="connsiteX4-285" fmla="*/ 1539930 w 2930925"/>
              <a:gd name="connsiteY4-286" fmla="*/ 3060823 h 3060823"/>
              <a:gd name="connsiteX5-287" fmla="*/ 663159 w 2930925"/>
              <a:gd name="connsiteY5-288" fmla="*/ 2702644 h 3060823"/>
              <a:gd name="connsiteX0-289" fmla="*/ 663159 w 2930925"/>
              <a:gd name="connsiteY0-290" fmla="*/ 2702644 h 3060823"/>
              <a:gd name="connsiteX1-291" fmla="*/ 0 w 2930925"/>
              <a:gd name="connsiteY1-292" fmla="*/ 2032204 h 3060823"/>
              <a:gd name="connsiteX2-293" fmla="*/ 1396998 w 2930925"/>
              <a:gd name="connsiteY2-294" fmla="*/ 0 h 3060823"/>
              <a:gd name="connsiteX3-295" fmla="*/ 2930925 w 2930925"/>
              <a:gd name="connsiteY3-296" fmla="*/ 2461344 h 3060823"/>
              <a:gd name="connsiteX4-297" fmla="*/ 1539930 w 2930925"/>
              <a:gd name="connsiteY4-298" fmla="*/ 3060823 h 3060823"/>
              <a:gd name="connsiteX5-299" fmla="*/ 663159 w 2930925"/>
              <a:gd name="connsiteY5-300" fmla="*/ 2702644 h 3060823"/>
              <a:gd name="connsiteX0-301" fmla="*/ 663159 w 2930925"/>
              <a:gd name="connsiteY0-302" fmla="*/ 2702644 h 2908539"/>
              <a:gd name="connsiteX1-303" fmla="*/ 0 w 2930925"/>
              <a:gd name="connsiteY1-304" fmla="*/ 2032204 h 2908539"/>
              <a:gd name="connsiteX2-305" fmla="*/ 1396998 w 2930925"/>
              <a:gd name="connsiteY2-306" fmla="*/ 0 h 2908539"/>
              <a:gd name="connsiteX3-307" fmla="*/ 2930925 w 2930925"/>
              <a:gd name="connsiteY3-308" fmla="*/ 2461344 h 2908539"/>
              <a:gd name="connsiteX4-309" fmla="*/ 1559196 w 2930925"/>
              <a:gd name="connsiteY4-310" fmla="*/ 2908539 h 2908539"/>
              <a:gd name="connsiteX5-311" fmla="*/ 663159 w 2930925"/>
              <a:gd name="connsiteY5-312" fmla="*/ 2702644 h 2908539"/>
              <a:gd name="connsiteX0-313" fmla="*/ 663159 w 2930925"/>
              <a:gd name="connsiteY0-314" fmla="*/ 2702644 h 2959458"/>
              <a:gd name="connsiteX1-315" fmla="*/ 0 w 2930925"/>
              <a:gd name="connsiteY1-316" fmla="*/ 2032204 h 2959458"/>
              <a:gd name="connsiteX2-317" fmla="*/ 1396998 w 2930925"/>
              <a:gd name="connsiteY2-318" fmla="*/ 0 h 2959458"/>
              <a:gd name="connsiteX3-319" fmla="*/ 2930925 w 2930925"/>
              <a:gd name="connsiteY3-320" fmla="*/ 2461344 h 2959458"/>
              <a:gd name="connsiteX4-321" fmla="*/ 1559412 w 2930925"/>
              <a:gd name="connsiteY4-322" fmla="*/ 2959458 h 2959458"/>
              <a:gd name="connsiteX5-323" fmla="*/ 663159 w 2930925"/>
              <a:gd name="connsiteY5-324" fmla="*/ 2702644 h 2959458"/>
              <a:gd name="connsiteX0-325" fmla="*/ 663159 w 2930925"/>
              <a:gd name="connsiteY0-326" fmla="*/ 2702644 h 2959458"/>
              <a:gd name="connsiteX1-327" fmla="*/ 0 w 2930925"/>
              <a:gd name="connsiteY1-328" fmla="*/ 2032204 h 2959458"/>
              <a:gd name="connsiteX2-329" fmla="*/ 1396998 w 2930925"/>
              <a:gd name="connsiteY2-330" fmla="*/ 0 h 2959458"/>
              <a:gd name="connsiteX3-331" fmla="*/ 2930925 w 2930925"/>
              <a:gd name="connsiteY3-332" fmla="*/ 2461344 h 2959458"/>
              <a:gd name="connsiteX4-333" fmla="*/ 1559412 w 2930925"/>
              <a:gd name="connsiteY4-334" fmla="*/ 2959458 h 2959458"/>
              <a:gd name="connsiteX5-335" fmla="*/ 663159 w 2930925"/>
              <a:gd name="connsiteY5-336" fmla="*/ 2702644 h 2959458"/>
              <a:gd name="connsiteX0-337" fmla="*/ 663159 w 2893222"/>
              <a:gd name="connsiteY0-338" fmla="*/ 2702644 h 2959458"/>
              <a:gd name="connsiteX1-339" fmla="*/ 0 w 2893222"/>
              <a:gd name="connsiteY1-340" fmla="*/ 2032204 h 2959458"/>
              <a:gd name="connsiteX2-341" fmla="*/ 1396998 w 2893222"/>
              <a:gd name="connsiteY2-342" fmla="*/ 0 h 2959458"/>
              <a:gd name="connsiteX3-343" fmla="*/ 2893222 w 2893222"/>
              <a:gd name="connsiteY3-344" fmla="*/ 2404291 h 2959458"/>
              <a:gd name="connsiteX4-345" fmla="*/ 1559412 w 2893222"/>
              <a:gd name="connsiteY4-346" fmla="*/ 2959458 h 2959458"/>
              <a:gd name="connsiteX5-347" fmla="*/ 663159 w 2893222"/>
              <a:gd name="connsiteY5-348" fmla="*/ 2702644 h 2959458"/>
              <a:gd name="connsiteX0-349" fmla="*/ 663159 w 2893222"/>
              <a:gd name="connsiteY0-350" fmla="*/ 2702644 h 2959458"/>
              <a:gd name="connsiteX1-351" fmla="*/ 0 w 2893222"/>
              <a:gd name="connsiteY1-352" fmla="*/ 2032204 h 2959458"/>
              <a:gd name="connsiteX2-353" fmla="*/ 1396998 w 2893222"/>
              <a:gd name="connsiteY2-354" fmla="*/ 0 h 2959458"/>
              <a:gd name="connsiteX3-355" fmla="*/ 2893222 w 2893222"/>
              <a:gd name="connsiteY3-356" fmla="*/ 2404291 h 2959458"/>
              <a:gd name="connsiteX4-357" fmla="*/ 1559412 w 2893222"/>
              <a:gd name="connsiteY4-358" fmla="*/ 2959458 h 2959458"/>
              <a:gd name="connsiteX5-359" fmla="*/ 663159 w 2893222"/>
              <a:gd name="connsiteY5-360" fmla="*/ 2702644 h 2959458"/>
              <a:gd name="connsiteX0-361" fmla="*/ 663159 w 2893222"/>
              <a:gd name="connsiteY0-362" fmla="*/ 2702644 h 2959458"/>
              <a:gd name="connsiteX1-363" fmla="*/ 0 w 2893222"/>
              <a:gd name="connsiteY1-364" fmla="*/ 2032204 h 2959458"/>
              <a:gd name="connsiteX2-365" fmla="*/ 1396998 w 2893222"/>
              <a:gd name="connsiteY2-366" fmla="*/ 0 h 2959458"/>
              <a:gd name="connsiteX3-367" fmla="*/ 2893222 w 2893222"/>
              <a:gd name="connsiteY3-368" fmla="*/ 2404291 h 2959458"/>
              <a:gd name="connsiteX4-369" fmla="*/ 1559412 w 2893222"/>
              <a:gd name="connsiteY4-370" fmla="*/ 2959458 h 2959458"/>
              <a:gd name="connsiteX5-371" fmla="*/ 663159 w 2893222"/>
              <a:gd name="connsiteY5-372" fmla="*/ 2702644 h 2959458"/>
            </a:gdLst>
            <a:ahLst/>
            <a:cxnLst>
              <a:cxn ang="0">
                <a:pos x="connsiteX0-1" y="connsiteY0-2"/>
              </a:cxn>
              <a:cxn ang="0">
                <a:pos x="connsiteX1-3" y="connsiteY1-4"/>
              </a:cxn>
              <a:cxn ang="0">
                <a:pos x="connsiteX2-5" y="connsiteY2-6"/>
              </a:cxn>
              <a:cxn ang="0">
                <a:pos x="connsiteX3-7" y="connsiteY3-8"/>
              </a:cxn>
              <a:cxn ang="0">
                <a:pos x="connsiteX4-25" y="connsiteY4-26"/>
              </a:cxn>
              <a:cxn ang="0">
                <a:pos x="connsiteX5-107" y="connsiteY5-108"/>
              </a:cxn>
            </a:cxnLst>
            <a:rect l="l" t="t" r="r" b="b"/>
            <a:pathLst>
              <a:path w="2893222" h="2959458">
                <a:moveTo>
                  <a:pt x="663159" y="2702644"/>
                </a:moveTo>
                <a:cubicBezTo>
                  <a:pt x="270694" y="2413616"/>
                  <a:pt x="297292" y="2480177"/>
                  <a:pt x="0" y="2032204"/>
                </a:cubicBezTo>
                <a:lnTo>
                  <a:pt x="1396998" y="0"/>
                </a:lnTo>
                <a:lnTo>
                  <a:pt x="2893222" y="2404291"/>
                </a:lnTo>
                <a:cubicBezTo>
                  <a:pt x="2180089" y="2991587"/>
                  <a:pt x="1930209" y="2931200"/>
                  <a:pt x="1559412" y="2959458"/>
                </a:cubicBezTo>
                <a:cubicBezTo>
                  <a:pt x="1254627" y="2941783"/>
                  <a:pt x="930144" y="2872952"/>
                  <a:pt x="663159" y="2702644"/>
                </a:cubicBezTo>
                <a:close/>
              </a:path>
            </a:pathLst>
          </a:custGeom>
          <a:solidFill>
            <a:schemeClr val="bg1">
              <a:lumMod val="85000"/>
            </a:schemeClr>
          </a:solidFill>
          <a:ln w="9525" cap="rnd">
            <a:solidFill>
              <a:srgbClr val="E6E6E6"/>
            </a:solidFill>
            <a:prstDash val="solid"/>
            <a:round/>
          </a:ln>
        </p:spPr>
        <p:txBody>
          <a:bodyPr vert="eaVert" lIns="67073" tIns="33536" rIns="67073" bIns="33536"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125"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6" name="椭圆 5"/>
          <p:cNvSpPr/>
          <p:nvPr/>
        </p:nvSpPr>
        <p:spPr bwMode="auto">
          <a:xfrm>
            <a:off x="2463415" y="1399766"/>
            <a:ext cx="2672612" cy="2683365"/>
          </a:xfrm>
          <a:prstGeom prst="ellipse">
            <a:avLst/>
          </a:prstGeom>
          <a:noFill/>
          <a:ln w="25400" cap="flat" cmpd="sng" algn="ctr">
            <a:solidFill>
              <a:schemeClr val="bg1">
                <a:lumMod val="50000"/>
              </a:schemeClr>
            </a:solidFill>
            <a:prstDash val="solid"/>
          </a:ln>
          <a:effectLst/>
        </p:spPr>
        <p:txBody>
          <a:bodyPr lIns="67073" tIns="33536" rIns="67073" bIns="33536"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7" name="椭圆 6"/>
          <p:cNvSpPr/>
          <p:nvPr/>
        </p:nvSpPr>
        <p:spPr bwMode="auto">
          <a:xfrm>
            <a:off x="4062562" y="1399766"/>
            <a:ext cx="2673775" cy="2683365"/>
          </a:xfrm>
          <a:prstGeom prst="ellipse">
            <a:avLst/>
          </a:prstGeom>
          <a:noFill/>
          <a:ln w="25400" cap="flat" cmpd="sng" algn="ctr">
            <a:solidFill>
              <a:schemeClr val="bg1">
                <a:lumMod val="50000"/>
              </a:schemeClr>
            </a:solidFill>
            <a:prstDash val="solid"/>
          </a:ln>
          <a:effectLst/>
        </p:spPr>
        <p:txBody>
          <a:bodyPr lIns="67073" tIns="33536" rIns="67073" bIns="33536"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Calibri" panose="020F0502020204030204"/>
              <a:ea typeface="微软雅黑" panose="020B0503020204020204" pitchFamily="34" charset="-122"/>
              <a:cs typeface="+mn-cs"/>
            </a:endParaRPr>
          </a:p>
        </p:txBody>
      </p:sp>
      <p:cxnSp>
        <p:nvCxnSpPr>
          <p:cNvPr id="8" name="直接连接符 7"/>
          <p:cNvCxnSpPr>
            <a:cxnSpLocks noChangeShapeType="1"/>
          </p:cNvCxnSpPr>
          <p:nvPr/>
        </p:nvCxnSpPr>
        <p:spPr bwMode="auto">
          <a:xfrm>
            <a:off x="3197278" y="2054844"/>
            <a:ext cx="418686" cy="197340"/>
          </a:xfrm>
          <a:prstGeom prst="line">
            <a:avLst/>
          </a:prstGeom>
          <a:noFill/>
          <a:ln w="28575" algn="ctr">
            <a:solidFill>
              <a:schemeClr val="bg1">
                <a:lumMod val="50000"/>
              </a:schemeClr>
            </a:solidFill>
            <a:round/>
            <a:headEnd type="none" w="med" len="med"/>
            <a:tailEnd type="arrow" w="med" len="med"/>
          </a:ln>
        </p:spPr>
      </p:cxnSp>
      <p:cxnSp>
        <p:nvCxnSpPr>
          <p:cNvPr id="9" name="直接连接符 8"/>
          <p:cNvCxnSpPr>
            <a:cxnSpLocks noChangeShapeType="1"/>
          </p:cNvCxnSpPr>
          <p:nvPr/>
        </p:nvCxnSpPr>
        <p:spPr bwMode="auto">
          <a:xfrm>
            <a:off x="2973978" y="2660876"/>
            <a:ext cx="432642" cy="0"/>
          </a:xfrm>
          <a:prstGeom prst="line">
            <a:avLst/>
          </a:prstGeom>
          <a:noFill/>
          <a:ln w="28575" algn="ctr">
            <a:solidFill>
              <a:schemeClr val="bg1">
                <a:lumMod val="50000"/>
              </a:schemeClr>
            </a:solidFill>
            <a:round/>
            <a:headEnd type="none" w="med" len="med"/>
            <a:tailEnd type="arrow" w="med" len="med"/>
          </a:ln>
        </p:spPr>
      </p:cxnSp>
      <p:cxnSp>
        <p:nvCxnSpPr>
          <p:cNvPr id="10" name="直接连接符 9"/>
          <p:cNvCxnSpPr>
            <a:cxnSpLocks noChangeShapeType="1"/>
          </p:cNvCxnSpPr>
          <p:nvPr/>
        </p:nvCxnSpPr>
        <p:spPr bwMode="auto">
          <a:xfrm flipV="1">
            <a:off x="3197277" y="3053223"/>
            <a:ext cx="432642" cy="230036"/>
          </a:xfrm>
          <a:prstGeom prst="line">
            <a:avLst/>
          </a:prstGeom>
          <a:noFill/>
          <a:ln w="28575" algn="ctr">
            <a:solidFill>
              <a:schemeClr val="bg1">
                <a:lumMod val="50000"/>
              </a:schemeClr>
            </a:solidFill>
            <a:round/>
            <a:headEnd type="none" w="med" len="med"/>
            <a:tailEnd type="arrow" w="med" len="med"/>
          </a:ln>
        </p:spPr>
      </p:cxnSp>
      <p:cxnSp>
        <p:nvCxnSpPr>
          <p:cNvPr id="11" name="直接连接符 10"/>
          <p:cNvCxnSpPr>
            <a:cxnSpLocks noChangeShapeType="1"/>
          </p:cNvCxnSpPr>
          <p:nvPr/>
        </p:nvCxnSpPr>
        <p:spPr bwMode="auto">
          <a:xfrm flipH="1" flipV="1">
            <a:off x="5638448" y="3043882"/>
            <a:ext cx="432642" cy="230036"/>
          </a:xfrm>
          <a:prstGeom prst="line">
            <a:avLst/>
          </a:prstGeom>
          <a:noFill/>
          <a:ln w="28575" algn="ctr">
            <a:solidFill>
              <a:schemeClr val="bg1">
                <a:lumMod val="50000"/>
              </a:schemeClr>
            </a:solidFill>
            <a:round/>
            <a:headEnd type="none" w="med" len="med"/>
            <a:tailEnd type="arrow" w="med" len="med"/>
          </a:ln>
        </p:spPr>
      </p:cxnSp>
      <p:cxnSp>
        <p:nvCxnSpPr>
          <p:cNvPr id="12" name="直接连接符 11"/>
          <p:cNvCxnSpPr>
            <a:cxnSpLocks noChangeShapeType="1"/>
          </p:cNvCxnSpPr>
          <p:nvPr/>
        </p:nvCxnSpPr>
        <p:spPr bwMode="auto">
          <a:xfrm flipH="1">
            <a:off x="5854769" y="2658541"/>
            <a:ext cx="432642" cy="0"/>
          </a:xfrm>
          <a:prstGeom prst="line">
            <a:avLst/>
          </a:prstGeom>
          <a:noFill/>
          <a:ln w="28575" algn="ctr">
            <a:solidFill>
              <a:schemeClr val="bg1">
                <a:lumMod val="50000"/>
              </a:schemeClr>
            </a:solidFill>
            <a:round/>
            <a:headEnd type="none" w="med" len="med"/>
            <a:tailEnd type="arrow" w="med" len="med"/>
          </a:ln>
        </p:spPr>
      </p:cxnSp>
      <p:cxnSp>
        <p:nvCxnSpPr>
          <p:cNvPr id="13" name="直接连接符 12"/>
          <p:cNvCxnSpPr>
            <a:cxnSpLocks noChangeShapeType="1"/>
          </p:cNvCxnSpPr>
          <p:nvPr/>
        </p:nvCxnSpPr>
        <p:spPr bwMode="auto">
          <a:xfrm flipH="1">
            <a:off x="5652405" y="2054844"/>
            <a:ext cx="418686" cy="197340"/>
          </a:xfrm>
          <a:prstGeom prst="line">
            <a:avLst/>
          </a:prstGeom>
          <a:noFill/>
          <a:ln w="28575" algn="ctr">
            <a:solidFill>
              <a:schemeClr val="bg1">
                <a:lumMod val="50000"/>
              </a:schemeClr>
            </a:solidFill>
            <a:round/>
            <a:headEnd type="none" w="med" len="med"/>
            <a:tailEnd type="arrow" w="med" len="med"/>
          </a:ln>
        </p:spPr>
      </p:cxnSp>
      <p:grpSp>
        <p:nvGrpSpPr>
          <p:cNvPr id="14" name="组合 13"/>
          <p:cNvGrpSpPr/>
          <p:nvPr/>
        </p:nvGrpSpPr>
        <p:grpSpPr>
          <a:xfrm>
            <a:off x="3829960" y="1891366"/>
            <a:ext cx="1542159" cy="1548364"/>
            <a:chOff x="5014912" y="2584450"/>
            <a:chExt cx="2105025" cy="2105025"/>
          </a:xfrm>
        </p:grpSpPr>
        <p:sp>
          <p:nvSpPr>
            <p:cNvPr id="15" name="Oval 19"/>
            <p:cNvSpPr>
              <a:spLocks noChangeArrowheads="1"/>
            </p:cNvSpPr>
            <p:nvPr/>
          </p:nvSpPr>
          <p:spPr bwMode="auto">
            <a:xfrm>
              <a:off x="5014912" y="2584450"/>
              <a:ext cx="2105025" cy="2105025"/>
            </a:xfrm>
            <a:prstGeom prst="ellipse">
              <a:avLst/>
            </a:prstGeom>
            <a:solidFill>
              <a:schemeClr val="accent1"/>
            </a:solidFill>
            <a:ln w="3175" cap="flat" cmpd="sng" algn="ctr">
              <a:noFill/>
              <a:prstDash val="solid"/>
            </a:ln>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endParaRPr kumimoji="0" lang="zh-CN" altLang="en-US" sz="675"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16" name="Oval 19"/>
            <p:cNvSpPr>
              <a:spLocks noChangeArrowheads="1"/>
            </p:cNvSpPr>
            <p:nvPr/>
          </p:nvSpPr>
          <p:spPr bwMode="auto">
            <a:xfrm>
              <a:off x="5497512" y="3066331"/>
              <a:ext cx="1139825" cy="1139825"/>
            </a:xfrm>
            <a:prstGeom prst="ellipse">
              <a:avLst/>
            </a:prstGeom>
            <a:solidFill>
              <a:schemeClr val="bg1">
                <a:lumMod val="95000"/>
              </a:schemeClr>
            </a:solidFill>
            <a:ln w="3175" cap="flat" cmpd="sng" algn="ctr">
              <a:solidFill>
                <a:srgbClr val="D7D7D7"/>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575" b="1" i="0" u="none" strike="noStrike" kern="0" cap="none" spc="0" normalizeH="0" baseline="0" noProof="0" dirty="0">
                  <a:ln>
                    <a:noFill/>
                  </a:ln>
                  <a:solidFill>
                    <a:srgbClr val="4D4D4D"/>
                  </a:solidFill>
                  <a:effectLst/>
                  <a:uLnTx/>
                  <a:uFillTx/>
                  <a:latin typeface="Impact" panose="020B0806030902050204" pitchFamily="34" charset="0"/>
                  <a:ea typeface="微软雅黑" panose="020B0503020204020204" pitchFamily="34" charset="-122"/>
                  <a:cs typeface="+mn-cs"/>
                </a:rPr>
                <a:t>存在不足</a:t>
              </a:r>
            </a:p>
          </p:txBody>
        </p:sp>
      </p:grpSp>
      <p:sp>
        <p:nvSpPr>
          <p:cNvPr id="17" name="Oval 19"/>
          <p:cNvSpPr>
            <a:spLocks noChangeArrowheads="1"/>
          </p:cNvSpPr>
          <p:nvPr/>
        </p:nvSpPr>
        <p:spPr bwMode="auto">
          <a:xfrm>
            <a:off x="2476206" y="1462822"/>
            <a:ext cx="726886" cy="729809"/>
          </a:xfrm>
          <a:prstGeom prst="ellipse">
            <a:avLst/>
          </a:prstGeom>
          <a:solidFill>
            <a:schemeClr val="accent1"/>
          </a:solidFill>
          <a:ln w="9525">
            <a:noFill/>
            <a:round/>
          </a:ln>
          <a:effectLst/>
        </p:spPr>
        <p:txBody>
          <a:bodyPr lIns="67073" tIns="33536" rIns="67073" bIns="33536"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25" b="0" i="0" u="none" strike="noStrike" kern="0" cap="none" spc="0" normalizeH="0" baseline="0" noProof="0" dirty="0">
                <a:ln>
                  <a:noFill/>
                </a:ln>
                <a:solidFill>
                  <a:sysClr val="window" lastClr="FFFFFF"/>
                </a:solidFill>
                <a:effectLst/>
                <a:uLnTx/>
                <a:uFillTx/>
                <a:latin typeface="Arial" panose="020B0604020202020204" pitchFamily="34" charset="0"/>
                <a:ea typeface="微软雅黑" panose="020B0503020204020204" pitchFamily="34" charset="-122"/>
                <a:cs typeface="+mn-cs"/>
              </a:rPr>
              <a:t>添加文本</a:t>
            </a:r>
          </a:p>
        </p:txBody>
      </p:sp>
      <p:sp>
        <p:nvSpPr>
          <p:cNvPr id="18" name="Oval 19"/>
          <p:cNvSpPr>
            <a:spLocks noChangeArrowheads="1"/>
          </p:cNvSpPr>
          <p:nvPr/>
        </p:nvSpPr>
        <p:spPr bwMode="auto">
          <a:xfrm>
            <a:off x="6033876" y="1474499"/>
            <a:ext cx="726885" cy="730977"/>
          </a:xfrm>
          <a:prstGeom prst="ellipse">
            <a:avLst/>
          </a:prstGeom>
          <a:solidFill>
            <a:schemeClr val="accent1"/>
          </a:solidFill>
          <a:ln w="9525">
            <a:noFill/>
            <a:round/>
          </a:ln>
          <a:effectLst/>
        </p:spPr>
        <p:txBody>
          <a:bodyPr lIns="67073" tIns="33536" rIns="67073" bIns="33536"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25"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rPr>
              <a:t>添加文本</a:t>
            </a:r>
          </a:p>
        </p:txBody>
      </p:sp>
      <p:sp>
        <p:nvSpPr>
          <p:cNvPr id="19" name="Oval 19"/>
          <p:cNvSpPr>
            <a:spLocks noChangeArrowheads="1"/>
          </p:cNvSpPr>
          <p:nvPr/>
        </p:nvSpPr>
        <p:spPr bwMode="auto">
          <a:xfrm>
            <a:off x="6364172" y="2322246"/>
            <a:ext cx="728048" cy="730977"/>
          </a:xfrm>
          <a:prstGeom prst="ellipse">
            <a:avLst/>
          </a:prstGeom>
          <a:solidFill>
            <a:schemeClr val="accent1"/>
          </a:solidFill>
          <a:ln w="9525">
            <a:noFill/>
            <a:round/>
          </a:ln>
          <a:effectLst/>
        </p:spPr>
        <p:txBody>
          <a:bodyPr lIns="67073" tIns="33536" rIns="67073" bIns="33536"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25"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rPr>
              <a:t>添加文本</a:t>
            </a:r>
          </a:p>
        </p:txBody>
      </p:sp>
      <p:sp>
        <p:nvSpPr>
          <p:cNvPr id="20" name="Oval 19"/>
          <p:cNvSpPr>
            <a:spLocks noChangeArrowheads="1"/>
          </p:cNvSpPr>
          <p:nvPr/>
        </p:nvSpPr>
        <p:spPr bwMode="auto">
          <a:xfrm>
            <a:off x="6069927" y="3160652"/>
            <a:ext cx="728048" cy="730977"/>
          </a:xfrm>
          <a:prstGeom prst="ellipse">
            <a:avLst/>
          </a:prstGeom>
          <a:solidFill>
            <a:schemeClr val="accent1"/>
          </a:solidFill>
          <a:ln w="9525">
            <a:noFill/>
            <a:round/>
          </a:ln>
          <a:effectLst/>
        </p:spPr>
        <p:txBody>
          <a:bodyPr lIns="67073" tIns="33536" rIns="67073" bIns="33536"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25" b="0"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rPr>
              <a:t>添加文本</a:t>
            </a:r>
          </a:p>
        </p:txBody>
      </p:sp>
      <p:sp>
        <p:nvSpPr>
          <p:cNvPr id="21" name="Oval 19"/>
          <p:cNvSpPr>
            <a:spLocks noChangeArrowheads="1"/>
          </p:cNvSpPr>
          <p:nvPr/>
        </p:nvSpPr>
        <p:spPr bwMode="auto">
          <a:xfrm>
            <a:off x="2150562" y="2294221"/>
            <a:ext cx="728048" cy="730977"/>
          </a:xfrm>
          <a:prstGeom prst="ellipse">
            <a:avLst/>
          </a:prstGeom>
          <a:solidFill>
            <a:schemeClr val="accent1"/>
          </a:solidFill>
          <a:ln w="9525">
            <a:noFill/>
            <a:round/>
          </a:ln>
          <a:effectLst/>
        </p:spPr>
        <p:txBody>
          <a:bodyPr lIns="67073" tIns="33536" rIns="67073" bIns="33536"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25" b="0" i="0" u="none" strike="noStrike" kern="0" cap="none" spc="0" normalizeH="0" baseline="0" noProof="0" dirty="0">
                <a:ln>
                  <a:noFill/>
                </a:ln>
                <a:solidFill>
                  <a:sysClr val="window" lastClr="FFFFFF"/>
                </a:solidFill>
                <a:effectLst/>
                <a:uLnTx/>
                <a:uFillTx/>
                <a:latin typeface="Arial" panose="020B0604020202020204" pitchFamily="34" charset="0"/>
                <a:ea typeface="微软雅黑" panose="020B0503020204020204" pitchFamily="34" charset="-122"/>
                <a:cs typeface="+mn-cs"/>
              </a:rPr>
              <a:t>添加文本</a:t>
            </a:r>
          </a:p>
        </p:txBody>
      </p:sp>
      <p:sp>
        <p:nvSpPr>
          <p:cNvPr id="22" name="Oval 19"/>
          <p:cNvSpPr>
            <a:spLocks noChangeArrowheads="1"/>
          </p:cNvSpPr>
          <p:nvPr/>
        </p:nvSpPr>
        <p:spPr bwMode="auto">
          <a:xfrm>
            <a:off x="2448295" y="3155980"/>
            <a:ext cx="728048" cy="730977"/>
          </a:xfrm>
          <a:prstGeom prst="ellipse">
            <a:avLst/>
          </a:prstGeom>
          <a:solidFill>
            <a:schemeClr val="accent1"/>
          </a:solidFill>
          <a:ln w="9525">
            <a:noFill/>
            <a:round/>
          </a:ln>
          <a:effectLst/>
        </p:spPr>
        <p:txBody>
          <a:bodyPr lIns="67073" tIns="33536" rIns="67073" bIns="33536"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25" b="0" i="0" u="none" strike="noStrike" kern="0" cap="none" spc="0" normalizeH="0" baseline="0" noProof="0" dirty="0">
                <a:ln>
                  <a:noFill/>
                </a:ln>
                <a:solidFill>
                  <a:sysClr val="window" lastClr="FFFFFF"/>
                </a:solidFill>
                <a:effectLst/>
                <a:uLnTx/>
                <a:uFillTx/>
                <a:latin typeface="Arial" panose="020B0604020202020204" pitchFamily="34" charset="0"/>
                <a:ea typeface="微软雅黑" panose="020B0503020204020204" pitchFamily="34" charset="-122"/>
                <a:cs typeface="+mn-cs"/>
              </a:rPr>
              <a:t>添加文本</a:t>
            </a:r>
          </a:p>
        </p:txBody>
      </p:sp>
      <p:sp>
        <p:nvSpPr>
          <p:cNvPr id="23" name="TextBox 22"/>
          <p:cNvSpPr txBox="1"/>
          <p:nvPr/>
        </p:nvSpPr>
        <p:spPr>
          <a:xfrm>
            <a:off x="696054" y="1484962"/>
            <a:ext cx="1593307" cy="517466"/>
          </a:xfrm>
          <a:prstGeom prst="rect">
            <a:avLst/>
          </a:prstGeom>
          <a:noFill/>
        </p:spPr>
        <p:txBody>
          <a:bodyPr wrap="square" lIns="67073" tIns="33536" rIns="67073" bIns="33536"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125"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您的内容打在这里，或者通过复制您的文本后。</a:t>
            </a:r>
          </a:p>
        </p:txBody>
      </p:sp>
      <p:sp>
        <p:nvSpPr>
          <p:cNvPr id="24" name="TextBox 23"/>
          <p:cNvSpPr txBox="1"/>
          <p:nvPr/>
        </p:nvSpPr>
        <p:spPr>
          <a:xfrm>
            <a:off x="6922083" y="1484962"/>
            <a:ext cx="1571743" cy="517466"/>
          </a:xfrm>
          <a:prstGeom prst="rect">
            <a:avLst/>
          </a:prstGeom>
          <a:noFill/>
        </p:spPr>
        <p:txBody>
          <a:bodyPr wrap="square" lIns="67073" tIns="33536" rIns="67073" bIns="33536"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125"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您的内容打在这里，或者通过复制您的</a:t>
            </a:r>
            <a:r>
              <a:rPr kumimoji="0" lang="zh-CN" altLang="en-US" sz="1125" b="0" i="0" u="none" strike="noStrike" kern="120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文本后。</a:t>
            </a:r>
          </a:p>
        </p:txBody>
      </p:sp>
      <p:sp>
        <p:nvSpPr>
          <p:cNvPr id="25" name="TextBox 24"/>
          <p:cNvSpPr txBox="1"/>
          <p:nvPr/>
        </p:nvSpPr>
        <p:spPr>
          <a:xfrm>
            <a:off x="401096" y="2447763"/>
            <a:ext cx="1571743" cy="517466"/>
          </a:xfrm>
          <a:prstGeom prst="rect">
            <a:avLst/>
          </a:prstGeom>
          <a:noFill/>
        </p:spPr>
        <p:txBody>
          <a:bodyPr wrap="square" lIns="67073" tIns="33536" rIns="67073" bIns="33536"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125"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您的内容打在这里，或者通过复制您的文本后。</a:t>
            </a:r>
          </a:p>
        </p:txBody>
      </p:sp>
      <p:sp>
        <p:nvSpPr>
          <p:cNvPr id="26" name="TextBox 25"/>
          <p:cNvSpPr txBox="1"/>
          <p:nvPr/>
        </p:nvSpPr>
        <p:spPr>
          <a:xfrm>
            <a:off x="7264510" y="2447763"/>
            <a:ext cx="1571743" cy="517466"/>
          </a:xfrm>
          <a:prstGeom prst="rect">
            <a:avLst/>
          </a:prstGeom>
          <a:noFill/>
        </p:spPr>
        <p:txBody>
          <a:bodyPr wrap="square" lIns="67073" tIns="33536" rIns="67073" bIns="33536"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125"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您的内容打在这里，或者通过复制您的</a:t>
            </a:r>
            <a:r>
              <a:rPr kumimoji="0" lang="zh-CN" altLang="en-US" sz="1125" b="0" i="0" u="none" strike="noStrike" kern="120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文本后。</a:t>
            </a:r>
          </a:p>
        </p:txBody>
      </p:sp>
      <p:sp>
        <p:nvSpPr>
          <p:cNvPr id="27" name="TextBox 26"/>
          <p:cNvSpPr txBox="1"/>
          <p:nvPr/>
        </p:nvSpPr>
        <p:spPr>
          <a:xfrm>
            <a:off x="6940989" y="3286169"/>
            <a:ext cx="1571743" cy="517466"/>
          </a:xfrm>
          <a:prstGeom prst="rect">
            <a:avLst/>
          </a:prstGeom>
          <a:noFill/>
        </p:spPr>
        <p:txBody>
          <a:bodyPr wrap="square" lIns="67073" tIns="33536" rIns="67073" bIns="33536"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125"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您的内容打在这里，或者通过复制您的</a:t>
            </a:r>
            <a:r>
              <a:rPr kumimoji="0" lang="zh-CN" altLang="en-US" sz="1125" b="0" i="0" u="none" strike="noStrike" kern="120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文本后。</a:t>
            </a:r>
          </a:p>
        </p:txBody>
      </p:sp>
      <p:sp>
        <p:nvSpPr>
          <p:cNvPr id="28" name="TextBox 27"/>
          <p:cNvSpPr txBox="1"/>
          <p:nvPr/>
        </p:nvSpPr>
        <p:spPr>
          <a:xfrm>
            <a:off x="696054" y="3286169"/>
            <a:ext cx="1571743" cy="517466"/>
          </a:xfrm>
          <a:prstGeom prst="rect">
            <a:avLst/>
          </a:prstGeom>
          <a:noFill/>
        </p:spPr>
        <p:txBody>
          <a:bodyPr wrap="square" lIns="67073" tIns="33536" rIns="67073" bIns="33536"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125"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您的内容打在这里，或者通过复制您的</a:t>
            </a:r>
            <a:r>
              <a:rPr kumimoji="0" lang="zh-CN" altLang="en-US" sz="1125" b="0" i="0" u="none" strike="noStrike" kern="120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文本后。</a:t>
            </a:r>
          </a:p>
        </p:txBody>
      </p:sp>
      <p:sp>
        <p:nvSpPr>
          <p:cNvPr id="30" name="文本框 2"/>
          <p:cNvSpPr txBox="1"/>
          <p:nvPr/>
        </p:nvSpPr>
        <p:spPr>
          <a:xfrm>
            <a:off x="1281871" y="128380"/>
            <a:ext cx="2465430" cy="4153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1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0"/>
                                        </p:tgtEl>
                                        <p:attrNameLst>
                                          <p:attrName>ppt_y</p:attrName>
                                        </p:attrNameLst>
                                      </p:cBhvr>
                                      <p:tavLst>
                                        <p:tav tm="0">
                                          <p:val>
                                            <p:strVal val="#ppt_y"/>
                                          </p:val>
                                        </p:tav>
                                        <p:tav tm="100000">
                                          <p:val>
                                            <p:strVal val="#ppt_y"/>
                                          </p:val>
                                        </p:tav>
                                      </p:tavLst>
                                    </p:anim>
                                    <p:anim calcmode="lin" valueType="num">
                                      <p:cBhvr>
                                        <p:cTn id="9" dur="5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0"/>
                                        </p:tgtEl>
                                      </p:cBhvr>
                                    </p:animEffect>
                                  </p:childTnLst>
                                </p:cTn>
                              </p:par>
                            </p:childTnLst>
                          </p:cTn>
                        </p:par>
                        <p:par>
                          <p:cTn id="12" fill="hold">
                            <p:stCondLst>
                              <p:cond delay="850"/>
                            </p:stCondLst>
                            <p:childTnLst>
                              <p:par>
                                <p:cTn id="13" presetID="49" presetClass="entr" presetSubtype="0" decel="10000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fltVal val="0"/>
                                          </p:val>
                                        </p:tav>
                                        <p:tav tm="100000">
                                          <p:val>
                                            <p:strVal val="#ppt_w"/>
                                          </p:val>
                                        </p:tav>
                                      </p:tavLst>
                                    </p:anim>
                                    <p:anim calcmode="lin" valueType="num">
                                      <p:cBhvr>
                                        <p:cTn id="16" dur="500" fill="hold"/>
                                        <p:tgtEl>
                                          <p:spTgt spid="14"/>
                                        </p:tgtEl>
                                        <p:attrNameLst>
                                          <p:attrName>ppt_h</p:attrName>
                                        </p:attrNameLst>
                                      </p:cBhvr>
                                      <p:tavLst>
                                        <p:tav tm="0">
                                          <p:val>
                                            <p:fltVal val="0"/>
                                          </p:val>
                                        </p:tav>
                                        <p:tav tm="100000">
                                          <p:val>
                                            <p:strVal val="#ppt_h"/>
                                          </p:val>
                                        </p:tav>
                                      </p:tavLst>
                                    </p:anim>
                                    <p:anim calcmode="lin" valueType="num">
                                      <p:cBhvr>
                                        <p:cTn id="17" dur="500" fill="hold"/>
                                        <p:tgtEl>
                                          <p:spTgt spid="14"/>
                                        </p:tgtEl>
                                        <p:attrNameLst>
                                          <p:attrName>style.rotation</p:attrName>
                                        </p:attrNameLst>
                                      </p:cBhvr>
                                      <p:tavLst>
                                        <p:tav tm="0">
                                          <p:val>
                                            <p:fltVal val="360"/>
                                          </p:val>
                                        </p:tav>
                                        <p:tav tm="100000">
                                          <p:val>
                                            <p:fltVal val="0"/>
                                          </p:val>
                                        </p:tav>
                                      </p:tavLst>
                                    </p:anim>
                                    <p:animEffect transition="in" filter="fade">
                                      <p:cBhvr>
                                        <p:cTn id="18" dur="500"/>
                                        <p:tgtEl>
                                          <p:spTgt spid="14"/>
                                        </p:tgtEl>
                                      </p:cBhvr>
                                    </p:animEffect>
                                  </p:childTnLst>
                                </p:cTn>
                              </p:par>
                            </p:childTnLst>
                          </p:cTn>
                        </p:par>
                        <p:par>
                          <p:cTn id="19" fill="hold">
                            <p:stCondLst>
                              <p:cond delay="1350"/>
                            </p:stCondLst>
                            <p:childTnLst>
                              <p:par>
                                <p:cTn id="20" presetID="22" presetClass="entr" presetSubtype="8"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right)">
                                      <p:cBhvr>
                                        <p:cTn id="25" dur="500"/>
                                        <p:tgtEl>
                                          <p:spTgt spid="6"/>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right)">
                                      <p:cBhvr>
                                        <p:cTn id="28" dur="500"/>
                                        <p:tgtEl>
                                          <p:spTgt spid="4"/>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right)">
                                      <p:cBhvr>
                                        <p:cTn id="31" dur="500"/>
                                        <p:tgtEl>
                                          <p:spTgt spid="5"/>
                                        </p:tgtEl>
                                      </p:cBhvr>
                                    </p:animEffect>
                                  </p:childTnLst>
                                </p:cTn>
                              </p:par>
                            </p:childTnLst>
                          </p:cTn>
                        </p:par>
                        <p:par>
                          <p:cTn id="32" fill="hold">
                            <p:stCondLst>
                              <p:cond delay="1850"/>
                            </p:stCondLst>
                            <p:childTnLst>
                              <p:par>
                                <p:cTn id="33" presetID="52" presetClass="entr" presetSubtype="0"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Scale>
                                      <p:cBhvr>
                                        <p:cTn id="35" dur="1000" decel="50000" fill="hold">
                                          <p:stCondLst>
                                            <p:cond delay="0"/>
                                          </p:stCondLst>
                                        </p:cTn>
                                        <p:tgtEl>
                                          <p:spTgt spid="1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17"/>
                                        </p:tgtEl>
                                        <p:attrNameLst>
                                          <p:attrName>ppt_x</p:attrName>
                                          <p:attrName>ppt_y</p:attrName>
                                        </p:attrNameLst>
                                      </p:cBhvr>
                                    </p:animMotion>
                                    <p:animEffect transition="in" filter="fade">
                                      <p:cBhvr>
                                        <p:cTn id="37" dur="1000"/>
                                        <p:tgtEl>
                                          <p:spTgt spid="17"/>
                                        </p:tgtEl>
                                      </p:cBhvr>
                                    </p:animEffect>
                                  </p:childTnLst>
                                </p:cTn>
                              </p:par>
                              <p:par>
                                <p:cTn id="38" presetID="52" presetClass="entr" presetSubtype="0" fill="hold" grpId="0" nodeType="withEffect">
                                  <p:stCondLst>
                                    <p:cond delay="200"/>
                                  </p:stCondLst>
                                  <p:childTnLst>
                                    <p:set>
                                      <p:cBhvr>
                                        <p:cTn id="39" dur="1" fill="hold">
                                          <p:stCondLst>
                                            <p:cond delay="0"/>
                                          </p:stCondLst>
                                        </p:cTn>
                                        <p:tgtEl>
                                          <p:spTgt spid="18"/>
                                        </p:tgtEl>
                                        <p:attrNameLst>
                                          <p:attrName>style.visibility</p:attrName>
                                        </p:attrNameLst>
                                      </p:cBhvr>
                                      <p:to>
                                        <p:strVal val="visible"/>
                                      </p:to>
                                    </p:set>
                                    <p:animScale>
                                      <p:cBhvr>
                                        <p:cTn id="40" dur="1000" decel="50000" fill="hold">
                                          <p:stCondLst>
                                            <p:cond delay="0"/>
                                          </p:stCondLst>
                                        </p:cTn>
                                        <p:tgtEl>
                                          <p:spTgt spid="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18"/>
                                        </p:tgtEl>
                                        <p:attrNameLst>
                                          <p:attrName>ppt_x</p:attrName>
                                          <p:attrName>ppt_y</p:attrName>
                                        </p:attrNameLst>
                                      </p:cBhvr>
                                    </p:animMotion>
                                    <p:animEffect transition="in" filter="fade">
                                      <p:cBhvr>
                                        <p:cTn id="42" dur="1000"/>
                                        <p:tgtEl>
                                          <p:spTgt spid="18"/>
                                        </p:tgtEl>
                                      </p:cBhvr>
                                    </p:animEffect>
                                  </p:childTnLst>
                                </p:cTn>
                              </p:par>
                              <p:par>
                                <p:cTn id="43" presetID="52" presetClass="entr" presetSubtype="0" fill="hold" grpId="0" nodeType="withEffect">
                                  <p:stCondLst>
                                    <p:cond delay="400"/>
                                  </p:stCondLst>
                                  <p:childTnLst>
                                    <p:set>
                                      <p:cBhvr>
                                        <p:cTn id="44" dur="1" fill="hold">
                                          <p:stCondLst>
                                            <p:cond delay="0"/>
                                          </p:stCondLst>
                                        </p:cTn>
                                        <p:tgtEl>
                                          <p:spTgt spid="21"/>
                                        </p:tgtEl>
                                        <p:attrNameLst>
                                          <p:attrName>style.visibility</p:attrName>
                                        </p:attrNameLst>
                                      </p:cBhvr>
                                      <p:to>
                                        <p:strVal val="visible"/>
                                      </p:to>
                                    </p:set>
                                    <p:animScale>
                                      <p:cBhvr>
                                        <p:cTn id="45"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6" dur="1000" decel="50000" fill="hold">
                                          <p:stCondLst>
                                            <p:cond delay="0"/>
                                          </p:stCondLst>
                                        </p:cTn>
                                        <p:tgtEl>
                                          <p:spTgt spid="21"/>
                                        </p:tgtEl>
                                        <p:attrNameLst>
                                          <p:attrName>ppt_x</p:attrName>
                                          <p:attrName>ppt_y</p:attrName>
                                        </p:attrNameLst>
                                      </p:cBhvr>
                                    </p:animMotion>
                                    <p:animEffect transition="in" filter="fade">
                                      <p:cBhvr>
                                        <p:cTn id="47" dur="1000"/>
                                        <p:tgtEl>
                                          <p:spTgt spid="21"/>
                                        </p:tgtEl>
                                      </p:cBhvr>
                                    </p:animEffect>
                                  </p:childTnLst>
                                </p:cTn>
                              </p:par>
                              <p:par>
                                <p:cTn id="48" presetID="52" presetClass="entr" presetSubtype="0" fill="hold" grpId="0" nodeType="withEffect">
                                  <p:stCondLst>
                                    <p:cond delay="600"/>
                                  </p:stCondLst>
                                  <p:childTnLst>
                                    <p:set>
                                      <p:cBhvr>
                                        <p:cTn id="49" dur="1" fill="hold">
                                          <p:stCondLst>
                                            <p:cond delay="0"/>
                                          </p:stCondLst>
                                        </p:cTn>
                                        <p:tgtEl>
                                          <p:spTgt spid="19"/>
                                        </p:tgtEl>
                                        <p:attrNameLst>
                                          <p:attrName>style.visibility</p:attrName>
                                        </p:attrNameLst>
                                      </p:cBhvr>
                                      <p:to>
                                        <p:strVal val="visible"/>
                                      </p:to>
                                    </p:set>
                                    <p:animScale>
                                      <p:cBhvr>
                                        <p:cTn id="50"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1" dur="1000" decel="50000" fill="hold">
                                          <p:stCondLst>
                                            <p:cond delay="0"/>
                                          </p:stCondLst>
                                        </p:cTn>
                                        <p:tgtEl>
                                          <p:spTgt spid="19"/>
                                        </p:tgtEl>
                                        <p:attrNameLst>
                                          <p:attrName>ppt_x</p:attrName>
                                          <p:attrName>ppt_y</p:attrName>
                                        </p:attrNameLst>
                                      </p:cBhvr>
                                    </p:animMotion>
                                    <p:animEffect transition="in" filter="fade">
                                      <p:cBhvr>
                                        <p:cTn id="52" dur="1000"/>
                                        <p:tgtEl>
                                          <p:spTgt spid="19"/>
                                        </p:tgtEl>
                                      </p:cBhvr>
                                    </p:animEffect>
                                  </p:childTnLst>
                                </p:cTn>
                              </p:par>
                              <p:par>
                                <p:cTn id="53" presetID="52" presetClass="entr" presetSubtype="0" fill="hold" grpId="0" nodeType="withEffect">
                                  <p:stCondLst>
                                    <p:cond delay="800"/>
                                  </p:stCondLst>
                                  <p:childTnLst>
                                    <p:set>
                                      <p:cBhvr>
                                        <p:cTn id="54" dur="1" fill="hold">
                                          <p:stCondLst>
                                            <p:cond delay="0"/>
                                          </p:stCondLst>
                                        </p:cTn>
                                        <p:tgtEl>
                                          <p:spTgt spid="22"/>
                                        </p:tgtEl>
                                        <p:attrNameLst>
                                          <p:attrName>style.visibility</p:attrName>
                                        </p:attrNameLst>
                                      </p:cBhvr>
                                      <p:to>
                                        <p:strVal val="visible"/>
                                      </p:to>
                                    </p:set>
                                    <p:animScale>
                                      <p:cBhvr>
                                        <p:cTn id="55" dur="1000" decel="50000" fill="hold">
                                          <p:stCondLst>
                                            <p:cond delay="0"/>
                                          </p:stCondLst>
                                        </p:cTn>
                                        <p:tgtEl>
                                          <p:spTgt spid="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6" dur="1000" decel="50000" fill="hold">
                                          <p:stCondLst>
                                            <p:cond delay="0"/>
                                          </p:stCondLst>
                                        </p:cTn>
                                        <p:tgtEl>
                                          <p:spTgt spid="22"/>
                                        </p:tgtEl>
                                        <p:attrNameLst>
                                          <p:attrName>ppt_x</p:attrName>
                                          <p:attrName>ppt_y</p:attrName>
                                        </p:attrNameLst>
                                      </p:cBhvr>
                                    </p:animMotion>
                                    <p:animEffect transition="in" filter="fade">
                                      <p:cBhvr>
                                        <p:cTn id="57" dur="1000"/>
                                        <p:tgtEl>
                                          <p:spTgt spid="22"/>
                                        </p:tgtEl>
                                      </p:cBhvr>
                                    </p:animEffect>
                                  </p:childTnLst>
                                </p:cTn>
                              </p:par>
                              <p:par>
                                <p:cTn id="58" presetID="52" presetClass="entr" presetSubtype="0" fill="hold" grpId="0" nodeType="withEffect">
                                  <p:stCondLst>
                                    <p:cond delay="1000"/>
                                  </p:stCondLst>
                                  <p:childTnLst>
                                    <p:set>
                                      <p:cBhvr>
                                        <p:cTn id="59" dur="1" fill="hold">
                                          <p:stCondLst>
                                            <p:cond delay="0"/>
                                          </p:stCondLst>
                                        </p:cTn>
                                        <p:tgtEl>
                                          <p:spTgt spid="20"/>
                                        </p:tgtEl>
                                        <p:attrNameLst>
                                          <p:attrName>style.visibility</p:attrName>
                                        </p:attrNameLst>
                                      </p:cBhvr>
                                      <p:to>
                                        <p:strVal val="visible"/>
                                      </p:to>
                                    </p:set>
                                    <p:animScale>
                                      <p:cBhvr>
                                        <p:cTn id="60" dur="10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1" dur="1000" decel="50000" fill="hold">
                                          <p:stCondLst>
                                            <p:cond delay="0"/>
                                          </p:stCondLst>
                                        </p:cTn>
                                        <p:tgtEl>
                                          <p:spTgt spid="20"/>
                                        </p:tgtEl>
                                        <p:attrNameLst>
                                          <p:attrName>ppt_x</p:attrName>
                                          <p:attrName>ppt_y</p:attrName>
                                        </p:attrNameLst>
                                      </p:cBhvr>
                                    </p:animMotion>
                                    <p:animEffect transition="in" filter="fade">
                                      <p:cBhvr>
                                        <p:cTn id="62" dur="1000"/>
                                        <p:tgtEl>
                                          <p:spTgt spid="20"/>
                                        </p:tgtEl>
                                      </p:cBhvr>
                                    </p:animEffect>
                                  </p:childTnLst>
                                </p:cTn>
                              </p:par>
                            </p:childTnLst>
                          </p:cTn>
                        </p:par>
                        <p:par>
                          <p:cTn id="63" fill="hold">
                            <p:stCondLst>
                              <p:cond delay="2850"/>
                            </p:stCondLst>
                            <p:childTnLst>
                              <p:par>
                                <p:cTn id="64" presetID="12" presetClass="entr" presetSubtype="8" fill="hold" nodeType="afterEffect">
                                  <p:stCondLst>
                                    <p:cond delay="0"/>
                                  </p:stCondLst>
                                  <p:childTnLst>
                                    <p:set>
                                      <p:cBhvr>
                                        <p:cTn id="65" dur="1" fill="hold">
                                          <p:stCondLst>
                                            <p:cond delay="0"/>
                                          </p:stCondLst>
                                        </p:cTn>
                                        <p:tgtEl>
                                          <p:spTgt spid="8"/>
                                        </p:tgtEl>
                                        <p:attrNameLst>
                                          <p:attrName>style.visibility</p:attrName>
                                        </p:attrNameLst>
                                      </p:cBhvr>
                                      <p:to>
                                        <p:strVal val="visible"/>
                                      </p:to>
                                    </p:set>
                                    <p:anim calcmode="lin" valueType="num">
                                      <p:cBhvr additive="base">
                                        <p:cTn id="66" dur="500"/>
                                        <p:tgtEl>
                                          <p:spTgt spid="8"/>
                                        </p:tgtEl>
                                        <p:attrNameLst>
                                          <p:attrName>ppt_x</p:attrName>
                                        </p:attrNameLst>
                                      </p:cBhvr>
                                      <p:tavLst>
                                        <p:tav tm="0">
                                          <p:val>
                                            <p:strVal val="#ppt_x-#ppt_w*1.125000"/>
                                          </p:val>
                                        </p:tav>
                                        <p:tav tm="100000">
                                          <p:val>
                                            <p:strVal val="#ppt_x"/>
                                          </p:val>
                                        </p:tav>
                                      </p:tavLst>
                                    </p:anim>
                                    <p:animEffect transition="in" filter="wipe(right)">
                                      <p:cBhvr>
                                        <p:cTn id="67" dur="500"/>
                                        <p:tgtEl>
                                          <p:spTgt spid="8"/>
                                        </p:tgtEl>
                                      </p:cBhvr>
                                    </p:animEffect>
                                  </p:childTnLst>
                                </p:cTn>
                              </p:par>
                              <p:par>
                                <p:cTn id="68" presetID="12" presetClass="entr" presetSubtype="8" fill="hold" nodeType="withEffect">
                                  <p:stCondLst>
                                    <p:cond delay="0"/>
                                  </p:stCondLst>
                                  <p:childTnLst>
                                    <p:set>
                                      <p:cBhvr>
                                        <p:cTn id="69" dur="1" fill="hold">
                                          <p:stCondLst>
                                            <p:cond delay="0"/>
                                          </p:stCondLst>
                                        </p:cTn>
                                        <p:tgtEl>
                                          <p:spTgt spid="9"/>
                                        </p:tgtEl>
                                        <p:attrNameLst>
                                          <p:attrName>style.visibility</p:attrName>
                                        </p:attrNameLst>
                                      </p:cBhvr>
                                      <p:to>
                                        <p:strVal val="visible"/>
                                      </p:to>
                                    </p:set>
                                    <p:anim calcmode="lin" valueType="num">
                                      <p:cBhvr additive="base">
                                        <p:cTn id="70" dur="500"/>
                                        <p:tgtEl>
                                          <p:spTgt spid="9"/>
                                        </p:tgtEl>
                                        <p:attrNameLst>
                                          <p:attrName>ppt_x</p:attrName>
                                        </p:attrNameLst>
                                      </p:cBhvr>
                                      <p:tavLst>
                                        <p:tav tm="0">
                                          <p:val>
                                            <p:strVal val="#ppt_x-#ppt_w*1.125000"/>
                                          </p:val>
                                        </p:tav>
                                        <p:tav tm="100000">
                                          <p:val>
                                            <p:strVal val="#ppt_x"/>
                                          </p:val>
                                        </p:tav>
                                      </p:tavLst>
                                    </p:anim>
                                    <p:animEffect transition="in" filter="wipe(right)">
                                      <p:cBhvr>
                                        <p:cTn id="71" dur="500"/>
                                        <p:tgtEl>
                                          <p:spTgt spid="9"/>
                                        </p:tgtEl>
                                      </p:cBhvr>
                                    </p:animEffect>
                                  </p:childTnLst>
                                </p:cTn>
                              </p:par>
                              <p:par>
                                <p:cTn id="72" presetID="12" presetClass="entr" presetSubtype="8" fill="hold" nodeType="withEffect">
                                  <p:stCondLst>
                                    <p:cond delay="0"/>
                                  </p:stCondLst>
                                  <p:childTnLst>
                                    <p:set>
                                      <p:cBhvr>
                                        <p:cTn id="73" dur="1" fill="hold">
                                          <p:stCondLst>
                                            <p:cond delay="0"/>
                                          </p:stCondLst>
                                        </p:cTn>
                                        <p:tgtEl>
                                          <p:spTgt spid="10"/>
                                        </p:tgtEl>
                                        <p:attrNameLst>
                                          <p:attrName>style.visibility</p:attrName>
                                        </p:attrNameLst>
                                      </p:cBhvr>
                                      <p:to>
                                        <p:strVal val="visible"/>
                                      </p:to>
                                    </p:set>
                                    <p:anim calcmode="lin" valueType="num">
                                      <p:cBhvr additive="base">
                                        <p:cTn id="74" dur="500"/>
                                        <p:tgtEl>
                                          <p:spTgt spid="10"/>
                                        </p:tgtEl>
                                        <p:attrNameLst>
                                          <p:attrName>ppt_x</p:attrName>
                                        </p:attrNameLst>
                                      </p:cBhvr>
                                      <p:tavLst>
                                        <p:tav tm="0">
                                          <p:val>
                                            <p:strVal val="#ppt_x-#ppt_w*1.125000"/>
                                          </p:val>
                                        </p:tav>
                                        <p:tav tm="100000">
                                          <p:val>
                                            <p:strVal val="#ppt_x"/>
                                          </p:val>
                                        </p:tav>
                                      </p:tavLst>
                                    </p:anim>
                                    <p:animEffect transition="in" filter="wipe(right)">
                                      <p:cBhvr>
                                        <p:cTn id="75" dur="500"/>
                                        <p:tgtEl>
                                          <p:spTgt spid="10"/>
                                        </p:tgtEl>
                                      </p:cBhvr>
                                    </p:animEffect>
                                  </p:childTnLst>
                                </p:cTn>
                              </p:par>
                              <p:par>
                                <p:cTn id="76" presetID="12" presetClass="entr" presetSubtype="2" fill="hold" nodeType="withEffect">
                                  <p:stCondLst>
                                    <p:cond delay="0"/>
                                  </p:stCondLst>
                                  <p:childTnLst>
                                    <p:set>
                                      <p:cBhvr>
                                        <p:cTn id="77" dur="1" fill="hold">
                                          <p:stCondLst>
                                            <p:cond delay="0"/>
                                          </p:stCondLst>
                                        </p:cTn>
                                        <p:tgtEl>
                                          <p:spTgt spid="13"/>
                                        </p:tgtEl>
                                        <p:attrNameLst>
                                          <p:attrName>style.visibility</p:attrName>
                                        </p:attrNameLst>
                                      </p:cBhvr>
                                      <p:to>
                                        <p:strVal val="visible"/>
                                      </p:to>
                                    </p:set>
                                    <p:anim calcmode="lin" valueType="num">
                                      <p:cBhvr additive="base">
                                        <p:cTn id="78" dur="500"/>
                                        <p:tgtEl>
                                          <p:spTgt spid="13"/>
                                        </p:tgtEl>
                                        <p:attrNameLst>
                                          <p:attrName>ppt_x</p:attrName>
                                        </p:attrNameLst>
                                      </p:cBhvr>
                                      <p:tavLst>
                                        <p:tav tm="0">
                                          <p:val>
                                            <p:strVal val="#ppt_x+#ppt_w*1.125000"/>
                                          </p:val>
                                        </p:tav>
                                        <p:tav tm="100000">
                                          <p:val>
                                            <p:strVal val="#ppt_x"/>
                                          </p:val>
                                        </p:tav>
                                      </p:tavLst>
                                    </p:anim>
                                    <p:animEffect transition="in" filter="wipe(left)">
                                      <p:cBhvr>
                                        <p:cTn id="79" dur="500"/>
                                        <p:tgtEl>
                                          <p:spTgt spid="13"/>
                                        </p:tgtEl>
                                      </p:cBhvr>
                                    </p:animEffect>
                                  </p:childTnLst>
                                </p:cTn>
                              </p:par>
                              <p:par>
                                <p:cTn id="80" presetID="12" presetClass="entr" presetSubtype="2" fill="hold" nodeType="withEffect">
                                  <p:stCondLst>
                                    <p:cond delay="0"/>
                                  </p:stCondLst>
                                  <p:childTnLst>
                                    <p:set>
                                      <p:cBhvr>
                                        <p:cTn id="81" dur="1" fill="hold">
                                          <p:stCondLst>
                                            <p:cond delay="0"/>
                                          </p:stCondLst>
                                        </p:cTn>
                                        <p:tgtEl>
                                          <p:spTgt spid="12"/>
                                        </p:tgtEl>
                                        <p:attrNameLst>
                                          <p:attrName>style.visibility</p:attrName>
                                        </p:attrNameLst>
                                      </p:cBhvr>
                                      <p:to>
                                        <p:strVal val="visible"/>
                                      </p:to>
                                    </p:set>
                                    <p:anim calcmode="lin" valueType="num">
                                      <p:cBhvr additive="base">
                                        <p:cTn id="82" dur="500"/>
                                        <p:tgtEl>
                                          <p:spTgt spid="12"/>
                                        </p:tgtEl>
                                        <p:attrNameLst>
                                          <p:attrName>ppt_x</p:attrName>
                                        </p:attrNameLst>
                                      </p:cBhvr>
                                      <p:tavLst>
                                        <p:tav tm="0">
                                          <p:val>
                                            <p:strVal val="#ppt_x+#ppt_w*1.125000"/>
                                          </p:val>
                                        </p:tav>
                                        <p:tav tm="100000">
                                          <p:val>
                                            <p:strVal val="#ppt_x"/>
                                          </p:val>
                                        </p:tav>
                                      </p:tavLst>
                                    </p:anim>
                                    <p:animEffect transition="in" filter="wipe(left)">
                                      <p:cBhvr>
                                        <p:cTn id="83" dur="500"/>
                                        <p:tgtEl>
                                          <p:spTgt spid="12"/>
                                        </p:tgtEl>
                                      </p:cBhvr>
                                    </p:animEffect>
                                  </p:childTnLst>
                                </p:cTn>
                              </p:par>
                              <p:par>
                                <p:cTn id="84" presetID="12" presetClass="entr" presetSubtype="2" fill="hold" nodeType="withEffect">
                                  <p:stCondLst>
                                    <p:cond delay="0"/>
                                  </p:stCondLst>
                                  <p:childTnLst>
                                    <p:set>
                                      <p:cBhvr>
                                        <p:cTn id="85" dur="1" fill="hold">
                                          <p:stCondLst>
                                            <p:cond delay="0"/>
                                          </p:stCondLst>
                                        </p:cTn>
                                        <p:tgtEl>
                                          <p:spTgt spid="11"/>
                                        </p:tgtEl>
                                        <p:attrNameLst>
                                          <p:attrName>style.visibility</p:attrName>
                                        </p:attrNameLst>
                                      </p:cBhvr>
                                      <p:to>
                                        <p:strVal val="visible"/>
                                      </p:to>
                                    </p:set>
                                    <p:anim calcmode="lin" valueType="num">
                                      <p:cBhvr additive="base">
                                        <p:cTn id="86" dur="500"/>
                                        <p:tgtEl>
                                          <p:spTgt spid="11"/>
                                        </p:tgtEl>
                                        <p:attrNameLst>
                                          <p:attrName>ppt_x</p:attrName>
                                        </p:attrNameLst>
                                      </p:cBhvr>
                                      <p:tavLst>
                                        <p:tav tm="0">
                                          <p:val>
                                            <p:strVal val="#ppt_x+#ppt_w*1.125000"/>
                                          </p:val>
                                        </p:tav>
                                        <p:tav tm="100000">
                                          <p:val>
                                            <p:strVal val="#ppt_x"/>
                                          </p:val>
                                        </p:tav>
                                      </p:tavLst>
                                    </p:anim>
                                    <p:animEffect transition="in" filter="wipe(left)">
                                      <p:cBhvr>
                                        <p:cTn id="87" dur="500"/>
                                        <p:tgtEl>
                                          <p:spTgt spid="11"/>
                                        </p:tgtEl>
                                      </p:cBhvr>
                                    </p:animEffect>
                                  </p:childTnLst>
                                </p:cTn>
                              </p:par>
                            </p:childTnLst>
                          </p:cTn>
                        </p:par>
                        <p:par>
                          <p:cTn id="88" fill="hold">
                            <p:stCondLst>
                              <p:cond delay="3350"/>
                            </p:stCondLst>
                            <p:childTnLst>
                              <p:par>
                                <p:cTn id="89" presetID="22" presetClass="entr" presetSubtype="8" fill="hold" grpId="0" nodeType="after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wipe(left)">
                                      <p:cBhvr>
                                        <p:cTn id="91" dur="500"/>
                                        <p:tgtEl>
                                          <p:spTgt spid="23"/>
                                        </p:tgtEl>
                                      </p:cBhvr>
                                    </p:animEffect>
                                  </p:childTnLst>
                                </p:cTn>
                              </p:par>
                              <p:par>
                                <p:cTn id="92" presetID="22" presetClass="entr" presetSubtype="8" fill="hold" grpId="0" nodeType="with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wipe(left)">
                                      <p:cBhvr>
                                        <p:cTn id="94" dur="500"/>
                                        <p:tgtEl>
                                          <p:spTgt spid="24"/>
                                        </p:tgtEl>
                                      </p:cBhvr>
                                    </p:animEffect>
                                  </p:childTnLst>
                                </p:cTn>
                              </p:par>
                              <p:par>
                                <p:cTn id="95" presetID="22" presetClass="entr" presetSubtype="8" fill="hold" grpId="0" nodeType="with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wipe(left)">
                                      <p:cBhvr>
                                        <p:cTn id="97" dur="500"/>
                                        <p:tgtEl>
                                          <p:spTgt spid="25"/>
                                        </p:tgtEl>
                                      </p:cBhvr>
                                    </p:animEffect>
                                  </p:childTnLst>
                                </p:cTn>
                              </p:par>
                              <p:par>
                                <p:cTn id="98" presetID="22" presetClass="entr" presetSubtype="8" fill="hold" grpId="0" nodeType="withEffect">
                                  <p:stCondLst>
                                    <p:cond delay="0"/>
                                  </p:stCondLst>
                                  <p:childTnLst>
                                    <p:set>
                                      <p:cBhvr>
                                        <p:cTn id="99" dur="1" fill="hold">
                                          <p:stCondLst>
                                            <p:cond delay="0"/>
                                          </p:stCondLst>
                                        </p:cTn>
                                        <p:tgtEl>
                                          <p:spTgt spid="26"/>
                                        </p:tgtEl>
                                        <p:attrNameLst>
                                          <p:attrName>style.visibility</p:attrName>
                                        </p:attrNameLst>
                                      </p:cBhvr>
                                      <p:to>
                                        <p:strVal val="visible"/>
                                      </p:to>
                                    </p:set>
                                    <p:animEffect transition="in" filter="wipe(left)">
                                      <p:cBhvr>
                                        <p:cTn id="100" dur="500"/>
                                        <p:tgtEl>
                                          <p:spTgt spid="26"/>
                                        </p:tgtEl>
                                      </p:cBhvr>
                                    </p:animEffect>
                                  </p:childTnLst>
                                </p:cTn>
                              </p:par>
                              <p:par>
                                <p:cTn id="101" presetID="22" presetClass="entr" presetSubtype="8" fill="hold" grpId="0" nodeType="withEffect">
                                  <p:stCondLst>
                                    <p:cond delay="0"/>
                                  </p:stCondLst>
                                  <p:childTnLst>
                                    <p:set>
                                      <p:cBhvr>
                                        <p:cTn id="102" dur="1" fill="hold">
                                          <p:stCondLst>
                                            <p:cond delay="0"/>
                                          </p:stCondLst>
                                        </p:cTn>
                                        <p:tgtEl>
                                          <p:spTgt spid="27"/>
                                        </p:tgtEl>
                                        <p:attrNameLst>
                                          <p:attrName>style.visibility</p:attrName>
                                        </p:attrNameLst>
                                      </p:cBhvr>
                                      <p:to>
                                        <p:strVal val="visible"/>
                                      </p:to>
                                    </p:set>
                                    <p:animEffect transition="in" filter="wipe(left)">
                                      <p:cBhvr>
                                        <p:cTn id="103" dur="500"/>
                                        <p:tgtEl>
                                          <p:spTgt spid="27"/>
                                        </p:tgtEl>
                                      </p:cBhvr>
                                    </p:animEffect>
                                  </p:childTnLst>
                                </p:cTn>
                              </p:par>
                              <p:par>
                                <p:cTn id="104" presetID="22" presetClass="entr" presetSubtype="8" fill="hold" grpId="0" nodeType="withEffect">
                                  <p:stCondLst>
                                    <p:cond delay="0"/>
                                  </p:stCondLst>
                                  <p:childTnLst>
                                    <p:set>
                                      <p:cBhvr>
                                        <p:cTn id="105" dur="1" fill="hold">
                                          <p:stCondLst>
                                            <p:cond delay="0"/>
                                          </p:stCondLst>
                                        </p:cTn>
                                        <p:tgtEl>
                                          <p:spTgt spid="28"/>
                                        </p:tgtEl>
                                        <p:attrNameLst>
                                          <p:attrName>style.visibility</p:attrName>
                                        </p:attrNameLst>
                                      </p:cBhvr>
                                      <p:to>
                                        <p:strVal val="visible"/>
                                      </p:to>
                                    </p:set>
                                    <p:animEffect transition="in" filter="wipe(left)">
                                      <p:cBhvr>
                                        <p:cTn id="10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7" grpId="0" animBg="1"/>
      <p:bldP spid="18" grpId="0" animBg="1"/>
      <p:bldP spid="19" grpId="0" animBg="1"/>
      <p:bldP spid="20" grpId="0" animBg="1"/>
      <p:bldP spid="21" grpId="0" animBg="1"/>
      <p:bldP spid="22" grpId="0" animBg="1"/>
      <p:bldP spid="23" grpId="0"/>
      <p:bldP spid="24" grpId="0"/>
      <p:bldP spid="25" grpId="0"/>
      <p:bldP spid="26" grpId="0"/>
      <p:bldP spid="27" grpId="0"/>
      <p:bldP spid="28" grpId="0"/>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40"/>
          <p:cNvGrpSpPr/>
          <p:nvPr/>
        </p:nvGrpSpPr>
        <p:grpSpPr>
          <a:xfrm>
            <a:off x="415704" y="1304724"/>
            <a:ext cx="2087310" cy="1162813"/>
            <a:chOff x="1441450" y="1485019"/>
            <a:chExt cx="2019300" cy="1124928"/>
          </a:xfrm>
        </p:grpSpPr>
        <p:sp>
          <p:nvSpPr>
            <p:cNvPr id="56" name="Text Placeholder 2"/>
            <p:cNvSpPr txBox="1"/>
            <p:nvPr/>
          </p:nvSpPr>
          <p:spPr>
            <a:xfrm>
              <a:off x="1441450" y="1485019"/>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40000"/>
                </a:lnSpc>
                <a:spcBef>
                  <a:spcPct val="20000"/>
                </a:spcBef>
                <a:spcAft>
                  <a:spcPts val="0"/>
                </a:spcAft>
                <a:buClrTx/>
                <a:buSzTx/>
                <a:buFont typeface="Arial" panose="020B0604020202020204"/>
                <a:buNone/>
                <a:defRPr/>
              </a:pPr>
              <a:r>
                <a:rPr kumimoji="0" lang="zh-CN" altLang="en-US" sz="1350" b="1"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rPr>
                <a:t>添加文字标题</a:t>
              </a:r>
              <a:endParaRPr kumimoji="0" lang="en-US" altLang="zh-CN" sz="1350" b="1"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endParaRPr>
            </a:p>
          </p:txBody>
        </p:sp>
        <p:sp>
          <p:nvSpPr>
            <p:cNvPr id="57" name="Text Placeholder 8"/>
            <p:cNvSpPr txBox="1"/>
            <p:nvPr/>
          </p:nvSpPr>
          <p:spPr>
            <a:xfrm>
              <a:off x="1441450" y="1775301"/>
              <a:ext cx="2019300" cy="83464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panose="020B0604020202020204"/>
                <a:buNone/>
                <a:defRPr/>
              </a:pPr>
              <a:r>
                <a:rPr kumimoji="0" lang="zh-CN" altLang="en-US" sz="10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rPr>
                <a:t>点击添加文字内容点击添加文字内容点击添加文字内容点击添加文字内容点击添加文字内容</a:t>
              </a:r>
              <a:endParaRPr kumimoji="0" lang="en-US" altLang="zh-CN" sz="10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endParaRPr>
            </a:p>
          </p:txBody>
        </p:sp>
      </p:grpSp>
      <p:grpSp>
        <p:nvGrpSpPr>
          <p:cNvPr id="58" name="Group 43"/>
          <p:cNvGrpSpPr/>
          <p:nvPr/>
        </p:nvGrpSpPr>
        <p:grpSpPr>
          <a:xfrm>
            <a:off x="415703" y="3247928"/>
            <a:ext cx="2087310" cy="1258579"/>
            <a:chOff x="1441449" y="1443179"/>
            <a:chExt cx="2019301" cy="1217572"/>
          </a:xfrm>
        </p:grpSpPr>
        <p:sp>
          <p:nvSpPr>
            <p:cNvPr id="59" name="Text Placeholder 2"/>
            <p:cNvSpPr txBox="1"/>
            <p:nvPr/>
          </p:nvSpPr>
          <p:spPr>
            <a:xfrm>
              <a:off x="1441450" y="1443179"/>
              <a:ext cx="2019300" cy="285799"/>
            </a:xfrm>
            <a:prstGeom prst="rect">
              <a:avLst/>
            </a:prstGeom>
          </p:spPr>
          <p:txBody>
            <a:bodyPr vert="horz"/>
            <a:lstStyle>
              <a:defPPr>
                <a:defRPr lang="zh-CN"/>
              </a:defPPr>
              <a:lvl1pPr indent="0" defTabSz="457200">
                <a:lnSpc>
                  <a:spcPct val="140000"/>
                </a:lnSpc>
                <a:spcBef>
                  <a:spcPct val="20000"/>
                </a:spcBef>
                <a:buFont typeface="Arial" panose="020B0604020202020204"/>
                <a:buNone/>
                <a:defRPr sz="2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pPr marL="0" marR="0" lvl="0" indent="0" algn="l" defTabSz="457200" rtl="0" eaLnBrk="1" fontAlgn="auto" latinLnBrk="0" hangingPunct="1">
                <a:lnSpc>
                  <a:spcPct val="140000"/>
                </a:lnSpc>
                <a:spcBef>
                  <a:spcPct val="20000"/>
                </a:spcBef>
                <a:spcAft>
                  <a:spcPts val="0"/>
                </a:spcAft>
                <a:buClrTx/>
                <a:buSzTx/>
                <a:buFont typeface="Arial" panose="020B0604020202020204"/>
                <a:buNone/>
                <a:defRPr/>
              </a:pPr>
              <a:r>
                <a:rPr kumimoji="0" lang="zh-CN" altLang="en-US" sz="1350" b="1"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rPr>
                <a:t>添加文字标题</a:t>
              </a:r>
              <a:endParaRPr kumimoji="0" lang="en-US" altLang="zh-CN" sz="1350" b="1"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endParaRPr>
            </a:p>
          </p:txBody>
        </p:sp>
        <p:sp>
          <p:nvSpPr>
            <p:cNvPr id="60" name="Text Placeholder 8"/>
            <p:cNvSpPr txBox="1"/>
            <p:nvPr/>
          </p:nvSpPr>
          <p:spPr>
            <a:xfrm>
              <a:off x="1441449" y="1743554"/>
              <a:ext cx="2019300" cy="917197"/>
            </a:xfrm>
            <a:prstGeom prst="rect">
              <a:avLst/>
            </a:prstGeom>
          </p:spPr>
          <p:txBody>
            <a:bodyPr vert="horz"/>
            <a:lstStyle>
              <a:defPPr>
                <a:defRPr lang="zh-CN"/>
              </a:defPPr>
              <a:lvl1pPr indent="0" defTabSz="457200">
                <a:lnSpc>
                  <a:spcPct val="100000"/>
                </a:lnSpc>
                <a:spcBef>
                  <a:spcPct val="20000"/>
                </a:spcBef>
                <a:buFont typeface="Arial" panose="020B0604020202020204"/>
                <a:buNone/>
                <a:defRPr sz="1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pPr marL="0" marR="0" lvl="0" indent="0" algn="l" defTabSz="457200" rtl="0" eaLnBrk="1" fontAlgn="auto" latinLnBrk="0" hangingPunct="1">
                <a:lnSpc>
                  <a:spcPct val="100000"/>
                </a:lnSpc>
                <a:spcBef>
                  <a:spcPct val="20000"/>
                </a:spcBef>
                <a:spcAft>
                  <a:spcPts val="0"/>
                </a:spcAft>
                <a:buClrTx/>
                <a:buSzTx/>
                <a:buFont typeface="Arial" panose="020B0604020202020204"/>
                <a:buNone/>
                <a:defRPr/>
              </a:pPr>
              <a:r>
                <a:rPr kumimoji="0" lang="zh-CN" altLang="en-US" sz="10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rPr>
                <a:t>点击添加文字内容点击添加文字内容点击添加文字内容点击添加文字内容点击添加文字内容</a:t>
              </a:r>
              <a:endParaRPr kumimoji="0" lang="en-US" altLang="zh-CN" sz="10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endParaRPr>
            </a:p>
          </p:txBody>
        </p:sp>
      </p:grpSp>
      <p:grpSp>
        <p:nvGrpSpPr>
          <p:cNvPr id="61" name="Group 46"/>
          <p:cNvGrpSpPr/>
          <p:nvPr/>
        </p:nvGrpSpPr>
        <p:grpSpPr>
          <a:xfrm>
            <a:off x="6583048" y="1304724"/>
            <a:ext cx="2087310" cy="1225834"/>
            <a:chOff x="1342364" y="1485018"/>
            <a:chExt cx="2019300" cy="1185896"/>
          </a:xfrm>
        </p:grpSpPr>
        <p:sp>
          <p:nvSpPr>
            <p:cNvPr id="62" name="Text Placeholder 2"/>
            <p:cNvSpPr txBox="1"/>
            <p:nvPr/>
          </p:nvSpPr>
          <p:spPr>
            <a:xfrm>
              <a:off x="1342364" y="1485018"/>
              <a:ext cx="2019300" cy="285799"/>
            </a:xfrm>
            <a:prstGeom prst="rect">
              <a:avLst/>
            </a:prstGeom>
          </p:spPr>
          <p:txBody>
            <a:bodyPr vert="horz"/>
            <a:lstStyle>
              <a:defPPr>
                <a:defRPr lang="zh-CN"/>
              </a:defPPr>
              <a:lvl1pPr indent="0" defTabSz="457200">
                <a:lnSpc>
                  <a:spcPct val="140000"/>
                </a:lnSpc>
                <a:spcBef>
                  <a:spcPct val="20000"/>
                </a:spcBef>
                <a:buFont typeface="Arial" panose="020B0604020202020204"/>
                <a:buNone/>
                <a:defRPr sz="2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pPr marL="0" marR="0" lvl="0" indent="0" algn="l" defTabSz="457200" rtl="0" eaLnBrk="1" fontAlgn="auto" latinLnBrk="0" hangingPunct="1">
                <a:lnSpc>
                  <a:spcPct val="140000"/>
                </a:lnSpc>
                <a:spcBef>
                  <a:spcPct val="20000"/>
                </a:spcBef>
                <a:spcAft>
                  <a:spcPts val="0"/>
                </a:spcAft>
                <a:buClrTx/>
                <a:buSzTx/>
                <a:buFont typeface="Arial" panose="020B0604020202020204"/>
                <a:buNone/>
                <a:defRPr/>
              </a:pPr>
              <a:r>
                <a:rPr kumimoji="0" lang="zh-CN" altLang="en-US" sz="1350" b="1"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rPr>
                <a:t>添加文字标题</a:t>
              </a:r>
              <a:endParaRPr kumimoji="0" lang="en-US" altLang="zh-CN" sz="1350" b="1"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endParaRPr>
            </a:p>
          </p:txBody>
        </p:sp>
        <p:sp>
          <p:nvSpPr>
            <p:cNvPr id="63" name="Text Placeholder 8"/>
            <p:cNvSpPr txBox="1"/>
            <p:nvPr/>
          </p:nvSpPr>
          <p:spPr>
            <a:xfrm>
              <a:off x="1342364" y="1753717"/>
              <a:ext cx="2019300" cy="917197"/>
            </a:xfrm>
            <a:prstGeom prst="rect">
              <a:avLst/>
            </a:prstGeom>
          </p:spPr>
          <p:txBody>
            <a:bodyPr vert="horz"/>
            <a:lstStyle>
              <a:defPPr>
                <a:defRPr lang="zh-CN"/>
              </a:defPPr>
              <a:lvl1pPr indent="0" defTabSz="457200">
                <a:lnSpc>
                  <a:spcPct val="100000"/>
                </a:lnSpc>
                <a:spcBef>
                  <a:spcPct val="20000"/>
                </a:spcBef>
                <a:buFont typeface="Arial" panose="020B0604020202020204"/>
                <a:buNone/>
                <a:defRPr sz="1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pPr marL="0" marR="0" lvl="0" indent="0" algn="l" defTabSz="457200" rtl="0" eaLnBrk="1" fontAlgn="auto" latinLnBrk="0" hangingPunct="1">
                <a:lnSpc>
                  <a:spcPct val="100000"/>
                </a:lnSpc>
                <a:spcBef>
                  <a:spcPct val="20000"/>
                </a:spcBef>
                <a:spcAft>
                  <a:spcPts val="0"/>
                </a:spcAft>
                <a:buClrTx/>
                <a:buSzTx/>
                <a:buFont typeface="Arial" panose="020B0604020202020204"/>
                <a:buNone/>
                <a:defRPr/>
              </a:pPr>
              <a:r>
                <a:rPr kumimoji="0" lang="zh-CN" altLang="en-US" sz="10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rPr>
                <a:t>点击添加文字内容点击添加文字内容点击添加文字内容点击添加文字内容点击添加文字内容</a:t>
              </a:r>
              <a:endParaRPr kumimoji="0" lang="en-US" altLang="zh-CN" sz="10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endParaRPr>
            </a:p>
          </p:txBody>
        </p:sp>
      </p:grpSp>
      <p:grpSp>
        <p:nvGrpSpPr>
          <p:cNvPr id="64" name="Group 49"/>
          <p:cNvGrpSpPr/>
          <p:nvPr/>
        </p:nvGrpSpPr>
        <p:grpSpPr>
          <a:xfrm>
            <a:off x="6685477" y="3489374"/>
            <a:ext cx="2087310" cy="1241492"/>
            <a:chOff x="1441450" y="1676757"/>
            <a:chExt cx="2019300" cy="1201042"/>
          </a:xfrm>
        </p:grpSpPr>
        <p:sp>
          <p:nvSpPr>
            <p:cNvPr id="65" name="Text Placeholder 2"/>
            <p:cNvSpPr txBox="1"/>
            <p:nvPr/>
          </p:nvSpPr>
          <p:spPr>
            <a:xfrm>
              <a:off x="1441450" y="1676757"/>
              <a:ext cx="2019300" cy="285799"/>
            </a:xfrm>
            <a:prstGeom prst="rect">
              <a:avLst/>
            </a:prstGeom>
          </p:spPr>
          <p:txBody>
            <a:bodyPr vert="horz"/>
            <a:lstStyle>
              <a:defPPr>
                <a:defRPr lang="zh-CN"/>
              </a:defPPr>
              <a:lvl1pPr indent="0" defTabSz="457200">
                <a:lnSpc>
                  <a:spcPct val="140000"/>
                </a:lnSpc>
                <a:spcBef>
                  <a:spcPct val="20000"/>
                </a:spcBef>
                <a:buFont typeface="Arial" panose="020B0604020202020204"/>
                <a:buNone/>
                <a:defRPr sz="2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pPr marL="0" marR="0" lvl="0" indent="0" algn="l" defTabSz="457200" rtl="0" eaLnBrk="1" fontAlgn="auto" latinLnBrk="0" hangingPunct="1">
                <a:lnSpc>
                  <a:spcPct val="140000"/>
                </a:lnSpc>
                <a:spcBef>
                  <a:spcPct val="20000"/>
                </a:spcBef>
                <a:spcAft>
                  <a:spcPts val="0"/>
                </a:spcAft>
                <a:buClrTx/>
                <a:buSzTx/>
                <a:buFont typeface="Arial" panose="020B0604020202020204"/>
                <a:buNone/>
                <a:defRPr/>
              </a:pPr>
              <a:r>
                <a:rPr kumimoji="0" lang="zh-CN" altLang="en-US" sz="1350" b="1"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rPr>
                <a:t>添加文字标题</a:t>
              </a:r>
              <a:endParaRPr kumimoji="0" lang="en-US" altLang="zh-CN" sz="1350" b="1"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endParaRPr>
            </a:p>
          </p:txBody>
        </p:sp>
        <p:sp>
          <p:nvSpPr>
            <p:cNvPr id="66" name="Text Placeholder 8"/>
            <p:cNvSpPr txBox="1"/>
            <p:nvPr/>
          </p:nvSpPr>
          <p:spPr>
            <a:xfrm>
              <a:off x="1441450" y="1960601"/>
              <a:ext cx="2019300" cy="917198"/>
            </a:xfrm>
            <a:prstGeom prst="rect">
              <a:avLst/>
            </a:prstGeom>
          </p:spPr>
          <p:txBody>
            <a:bodyPr vert="horz"/>
            <a:lstStyle>
              <a:defPPr>
                <a:defRPr lang="zh-CN"/>
              </a:defPPr>
              <a:lvl1pPr indent="0" defTabSz="457200">
                <a:lnSpc>
                  <a:spcPct val="100000"/>
                </a:lnSpc>
                <a:spcBef>
                  <a:spcPct val="20000"/>
                </a:spcBef>
                <a:buFont typeface="Arial" panose="020B0604020202020204"/>
                <a:buNone/>
                <a:defRPr sz="1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pPr marL="0" marR="0" lvl="0" indent="0" algn="l" defTabSz="457200" rtl="0" eaLnBrk="1" fontAlgn="auto" latinLnBrk="0" hangingPunct="1">
                <a:lnSpc>
                  <a:spcPct val="100000"/>
                </a:lnSpc>
                <a:spcBef>
                  <a:spcPct val="20000"/>
                </a:spcBef>
                <a:spcAft>
                  <a:spcPts val="0"/>
                </a:spcAft>
                <a:buClrTx/>
                <a:buSzTx/>
                <a:buFont typeface="Arial" panose="020B0604020202020204"/>
                <a:buNone/>
                <a:defRPr/>
              </a:pPr>
              <a:r>
                <a:rPr kumimoji="0" lang="zh-CN" altLang="en-US" sz="10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rPr>
                <a:t>点击添加文字内容点击添加文字内容点击添加文字内容点击添加文字内容点击添加文字内容</a:t>
              </a:r>
              <a:endParaRPr kumimoji="0" lang="en-US" altLang="zh-CN" sz="105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endParaRPr>
            </a:p>
          </p:txBody>
        </p:sp>
      </p:grpSp>
      <p:cxnSp>
        <p:nvCxnSpPr>
          <p:cNvPr id="67" name="直接连接符 66"/>
          <p:cNvCxnSpPr>
            <a:stCxn id="20" idx="0"/>
          </p:cNvCxnSpPr>
          <p:nvPr/>
        </p:nvCxnSpPr>
        <p:spPr>
          <a:xfrm flipV="1">
            <a:off x="2784668" y="1729457"/>
            <a:ext cx="0" cy="411168"/>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H="1">
            <a:off x="2503015" y="1729457"/>
            <a:ext cx="281653" cy="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a:stCxn id="47" idx="0"/>
          </p:cNvCxnSpPr>
          <p:nvPr/>
        </p:nvCxnSpPr>
        <p:spPr>
          <a:xfrm flipV="1">
            <a:off x="3966163" y="1729457"/>
            <a:ext cx="0" cy="411168"/>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3966164" y="1729457"/>
            <a:ext cx="2542628" cy="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a:stCxn id="53" idx="4"/>
          </p:cNvCxnSpPr>
          <p:nvPr/>
        </p:nvCxnSpPr>
        <p:spPr>
          <a:xfrm>
            <a:off x="5147660" y="3558420"/>
            <a:ext cx="4923" cy="474042"/>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H="1">
            <a:off x="2503014" y="4032464"/>
            <a:ext cx="2649569" cy="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a:stCxn id="42" idx="4"/>
          </p:cNvCxnSpPr>
          <p:nvPr/>
        </p:nvCxnSpPr>
        <p:spPr>
          <a:xfrm>
            <a:off x="6386816" y="3558420"/>
            <a:ext cx="0" cy="698401"/>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a:endCxn id="66" idx="1"/>
          </p:cNvCxnSpPr>
          <p:nvPr/>
        </p:nvCxnSpPr>
        <p:spPr>
          <a:xfrm>
            <a:off x="6386816" y="4256811"/>
            <a:ext cx="298661" cy="1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2075770" y="2140625"/>
            <a:ext cx="1417795" cy="1417795"/>
            <a:chOff x="2714799" y="2648622"/>
            <a:chExt cx="1891378" cy="1891378"/>
          </a:xfrm>
          <a:solidFill>
            <a:srgbClr val="005DA2"/>
          </a:solidFill>
        </p:grpSpPr>
        <p:sp>
          <p:nvSpPr>
            <p:cNvPr id="20" name="Oval 8"/>
            <p:cNvSpPr/>
            <p:nvPr/>
          </p:nvSpPr>
          <p:spPr>
            <a:xfrm>
              <a:off x="2714799" y="2648622"/>
              <a:ext cx="1891378" cy="1891378"/>
            </a:xfrm>
            <a:prstGeom prst="ellipse">
              <a:avLst/>
            </a:prstGeom>
            <a:solidFill>
              <a:schemeClr val="accent1"/>
            </a:solidFill>
            <a:ln w="666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75" name="Text Placeholder 2"/>
            <p:cNvSpPr txBox="1"/>
            <p:nvPr/>
          </p:nvSpPr>
          <p:spPr>
            <a:xfrm>
              <a:off x="3146847"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panose="020B0604020202020204"/>
                <a:buNone/>
                <a:defRPr/>
              </a:pPr>
              <a:r>
                <a:rPr kumimoji="0" lang="zh-CN" altLang="en-US" sz="1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rPr>
                <a:t>项目一</a:t>
              </a:r>
              <a:endParaRPr kumimoji="0" lang="en-US" altLang="zh-CN" sz="1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endParaRPr>
            </a:p>
          </p:txBody>
        </p:sp>
      </p:grpSp>
      <p:grpSp>
        <p:nvGrpSpPr>
          <p:cNvPr id="79" name="组合 78"/>
          <p:cNvGrpSpPr/>
          <p:nvPr/>
        </p:nvGrpSpPr>
        <p:grpSpPr>
          <a:xfrm>
            <a:off x="3257266" y="2140625"/>
            <a:ext cx="1417795" cy="1417795"/>
            <a:chOff x="4290947" y="2648622"/>
            <a:chExt cx="1891378" cy="1891378"/>
          </a:xfrm>
          <a:solidFill>
            <a:srgbClr val="FFC400"/>
          </a:solidFill>
        </p:grpSpPr>
        <p:sp>
          <p:nvSpPr>
            <p:cNvPr id="47" name="Oval 9"/>
            <p:cNvSpPr/>
            <p:nvPr/>
          </p:nvSpPr>
          <p:spPr>
            <a:xfrm>
              <a:off x="4290947" y="2648622"/>
              <a:ext cx="1891378" cy="1891378"/>
            </a:xfrm>
            <a:prstGeom prst="ellipse">
              <a:avLst/>
            </a:prstGeom>
            <a:solidFill>
              <a:schemeClr val="bg1">
                <a:lumMod val="65000"/>
              </a:schemeClr>
            </a:solidFill>
            <a:ln w="666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76" name="Text Placeholder 2"/>
            <p:cNvSpPr txBox="1"/>
            <p:nvPr/>
          </p:nvSpPr>
          <p:spPr>
            <a:xfrm>
              <a:off x="4739406"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panose="020B0604020202020204"/>
                <a:buNone/>
                <a:defRPr/>
              </a:pPr>
              <a:r>
                <a:rPr kumimoji="0" lang="zh-CN" altLang="en-US" sz="1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rPr>
                <a:t>项目二</a:t>
              </a:r>
              <a:endParaRPr kumimoji="0" lang="en-US" altLang="zh-CN" sz="1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endParaRPr>
            </a:p>
          </p:txBody>
        </p:sp>
      </p:grpSp>
      <p:grpSp>
        <p:nvGrpSpPr>
          <p:cNvPr id="80" name="组合 79"/>
          <p:cNvGrpSpPr/>
          <p:nvPr/>
        </p:nvGrpSpPr>
        <p:grpSpPr>
          <a:xfrm>
            <a:off x="4438762" y="2140625"/>
            <a:ext cx="1417795" cy="1417795"/>
            <a:chOff x="5867096" y="2648622"/>
            <a:chExt cx="1891378" cy="1891378"/>
          </a:xfrm>
          <a:solidFill>
            <a:srgbClr val="005DA2"/>
          </a:solidFill>
        </p:grpSpPr>
        <p:sp>
          <p:nvSpPr>
            <p:cNvPr id="53" name="Oval 10"/>
            <p:cNvSpPr/>
            <p:nvPr/>
          </p:nvSpPr>
          <p:spPr>
            <a:xfrm>
              <a:off x="5867096" y="2648622"/>
              <a:ext cx="1891378" cy="1891378"/>
            </a:xfrm>
            <a:prstGeom prst="ellipse">
              <a:avLst/>
            </a:prstGeom>
            <a:solidFill>
              <a:schemeClr val="accent1"/>
            </a:solidFill>
            <a:ln w="666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77" name="Text Placeholder 2"/>
            <p:cNvSpPr txBox="1"/>
            <p:nvPr/>
          </p:nvSpPr>
          <p:spPr>
            <a:xfrm>
              <a:off x="6315199"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panose="020B0604020202020204"/>
                <a:buNone/>
                <a:defRPr/>
              </a:pPr>
              <a:r>
                <a:rPr kumimoji="0" lang="zh-CN" altLang="en-US" sz="1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rPr>
                <a:t>项目三</a:t>
              </a:r>
              <a:endParaRPr kumimoji="0" lang="en-US" altLang="zh-CN" sz="1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endParaRPr>
            </a:p>
          </p:txBody>
        </p:sp>
      </p:grpSp>
      <p:grpSp>
        <p:nvGrpSpPr>
          <p:cNvPr id="81" name="组合 80"/>
          <p:cNvGrpSpPr/>
          <p:nvPr/>
        </p:nvGrpSpPr>
        <p:grpSpPr>
          <a:xfrm>
            <a:off x="5677919" y="2140625"/>
            <a:ext cx="1417795" cy="1417795"/>
            <a:chOff x="7520165" y="2648622"/>
            <a:chExt cx="1891378" cy="1891378"/>
          </a:xfrm>
          <a:solidFill>
            <a:srgbClr val="FFC400"/>
          </a:solidFill>
        </p:grpSpPr>
        <p:sp>
          <p:nvSpPr>
            <p:cNvPr id="42" name="Oval 11"/>
            <p:cNvSpPr/>
            <p:nvPr/>
          </p:nvSpPr>
          <p:spPr>
            <a:xfrm>
              <a:off x="7520165" y="2648622"/>
              <a:ext cx="1891378" cy="1891378"/>
            </a:xfrm>
            <a:prstGeom prst="ellipse">
              <a:avLst/>
            </a:prstGeom>
            <a:solidFill>
              <a:schemeClr val="bg1">
                <a:lumMod val="65000"/>
              </a:schemeClr>
            </a:solidFill>
            <a:ln w="666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78" name="Text Placeholder 2"/>
            <p:cNvSpPr txBox="1"/>
            <p:nvPr/>
          </p:nvSpPr>
          <p:spPr>
            <a:xfrm>
              <a:off x="7899375"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panose="020B0604020202020204"/>
                <a:buNone/>
                <a:defRPr/>
              </a:pPr>
              <a:r>
                <a:rPr kumimoji="0" lang="zh-CN" altLang="en-US" sz="1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rPr>
                <a:t>项目四</a:t>
              </a:r>
              <a:endParaRPr kumimoji="0" lang="en-US" altLang="zh-CN" sz="1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endParaRPr>
            </a:p>
          </p:txBody>
        </p:sp>
      </p:grpSp>
      <p:sp>
        <p:nvSpPr>
          <p:cNvPr id="35" name="文本框 2"/>
          <p:cNvSpPr txBox="1"/>
          <p:nvPr/>
        </p:nvSpPr>
        <p:spPr>
          <a:xfrm>
            <a:off x="1270297" y="128380"/>
            <a:ext cx="2465430" cy="4153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1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5"/>
                                        </p:tgtEl>
                                        <p:attrNameLst>
                                          <p:attrName>ppt_y</p:attrName>
                                        </p:attrNameLst>
                                      </p:cBhvr>
                                      <p:tavLst>
                                        <p:tav tm="0">
                                          <p:val>
                                            <p:strVal val="#ppt_y"/>
                                          </p:val>
                                        </p:tav>
                                        <p:tav tm="100000">
                                          <p:val>
                                            <p:strVal val="#ppt_y"/>
                                          </p:val>
                                        </p:tav>
                                      </p:tavLst>
                                    </p:anim>
                                    <p:anim calcmode="lin" valueType="num">
                                      <p:cBhvr>
                                        <p:cTn id="9"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5"/>
                                        </p:tgtEl>
                                      </p:cBhvr>
                                    </p:animEffect>
                                  </p:childTnLst>
                                </p:cTn>
                              </p:par>
                            </p:childTnLst>
                          </p:cTn>
                        </p:par>
                        <p:par>
                          <p:cTn id="12" fill="hold">
                            <p:stCondLst>
                              <p:cond delay="850"/>
                            </p:stCondLst>
                            <p:childTnLst>
                              <p:par>
                                <p:cTn id="13" presetID="10"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1350"/>
                            </p:stCondLst>
                            <p:childTnLst>
                              <p:par>
                                <p:cTn id="17" presetID="22" presetClass="entr" presetSubtype="4" fill="hold" nodeType="afterEffect">
                                  <p:stCondLst>
                                    <p:cond delay="0"/>
                                  </p:stCondLst>
                                  <p:childTnLst>
                                    <p:set>
                                      <p:cBhvr>
                                        <p:cTn id="18" dur="1" fill="hold">
                                          <p:stCondLst>
                                            <p:cond delay="0"/>
                                          </p:stCondLst>
                                        </p:cTn>
                                        <p:tgtEl>
                                          <p:spTgt spid="67"/>
                                        </p:tgtEl>
                                        <p:attrNameLst>
                                          <p:attrName>style.visibility</p:attrName>
                                        </p:attrNameLst>
                                      </p:cBhvr>
                                      <p:to>
                                        <p:strVal val="visible"/>
                                      </p:to>
                                    </p:set>
                                    <p:animEffect transition="in" filter="wipe(down)">
                                      <p:cBhvr>
                                        <p:cTn id="19" dur="500"/>
                                        <p:tgtEl>
                                          <p:spTgt spid="67"/>
                                        </p:tgtEl>
                                      </p:cBhvr>
                                    </p:animEffect>
                                  </p:childTnLst>
                                </p:cTn>
                              </p:par>
                            </p:childTnLst>
                          </p:cTn>
                        </p:par>
                        <p:par>
                          <p:cTn id="20" fill="hold">
                            <p:stCondLst>
                              <p:cond delay="1850"/>
                            </p:stCondLst>
                            <p:childTnLst>
                              <p:par>
                                <p:cTn id="21" presetID="22" presetClass="entr" presetSubtype="2" fill="hold" nodeType="afterEffect">
                                  <p:stCondLst>
                                    <p:cond delay="0"/>
                                  </p:stCondLst>
                                  <p:childTnLst>
                                    <p:set>
                                      <p:cBhvr>
                                        <p:cTn id="22" dur="1" fill="hold">
                                          <p:stCondLst>
                                            <p:cond delay="0"/>
                                          </p:stCondLst>
                                        </p:cTn>
                                        <p:tgtEl>
                                          <p:spTgt spid="68"/>
                                        </p:tgtEl>
                                        <p:attrNameLst>
                                          <p:attrName>style.visibility</p:attrName>
                                        </p:attrNameLst>
                                      </p:cBhvr>
                                      <p:to>
                                        <p:strVal val="visible"/>
                                      </p:to>
                                    </p:set>
                                    <p:animEffect transition="in" filter="wipe(right)">
                                      <p:cBhvr>
                                        <p:cTn id="23" dur="500"/>
                                        <p:tgtEl>
                                          <p:spTgt spid="68"/>
                                        </p:tgtEl>
                                      </p:cBhvr>
                                    </p:animEffect>
                                  </p:childTnLst>
                                </p:cTn>
                              </p:par>
                            </p:childTnLst>
                          </p:cTn>
                        </p:par>
                        <p:par>
                          <p:cTn id="24" fill="hold">
                            <p:stCondLst>
                              <p:cond delay="2350"/>
                            </p:stCondLst>
                            <p:childTnLst>
                              <p:par>
                                <p:cTn id="25" presetID="22" presetClass="entr" presetSubtype="8" fill="hold" nodeType="after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wipe(left)">
                                      <p:cBhvr>
                                        <p:cTn id="27" dur="500"/>
                                        <p:tgtEl>
                                          <p:spTgt spid="55"/>
                                        </p:tgtEl>
                                      </p:cBhvr>
                                    </p:animEffect>
                                  </p:childTnLst>
                                </p:cTn>
                              </p:par>
                            </p:childTnLst>
                          </p:cTn>
                        </p:par>
                        <p:par>
                          <p:cTn id="28" fill="hold">
                            <p:stCondLst>
                              <p:cond delay="2850"/>
                            </p:stCondLst>
                            <p:childTnLst>
                              <p:par>
                                <p:cTn id="29" presetID="10" presetClass="entr" presetSubtype="0" fill="hold" nodeType="afterEffect">
                                  <p:stCondLst>
                                    <p:cond delay="0"/>
                                  </p:stCondLst>
                                  <p:childTnLst>
                                    <p:set>
                                      <p:cBhvr>
                                        <p:cTn id="30" dur="1" fill="hold">
                                          <p:stCondLst>
                                            <p:cond delay="0"/>
                                          </p:stCondLst>
                                        </p:cTn>
                                        <p:tgtEl>
                                          <p:spTgt spid="79"/>
                                        </p:tgtEl>
                                        <p:attrNameLst>
                                          <p:attrName>style.visibility</p:attrName>
                                        </p:attrNameLst>
                                      </p:cBhvr>
                                      <p:to>
                                        <p:strVal val="visible"/>
                                      </p:to>
                                    </p:set>
                                    <p:animEffect transition="in" filter="fade">
                                      <p:cBhvr>
                                        <p:cTn id="31" dur="500"/>
                                        <p:tgtEl>
                                          <p:spTgt spid="79"/>
                                        </p:tgtEl>
                                      </p:cBhvr>
                                    </p:animEffect>
                                  </p:childTnLst>
                                </p:cTn>
                              </p:par>
                            </p:childTnLst>
                          </p:cTn>
                        </p:par>
                        <p:par>
                          <p:cTn id="32" fill="hold">
                            <p:stCondLst>
                              <p:cond delay="3350"/>
                            </p:stCondLst>
                            <p:childTnLst>
                              <p:par>
                                <p:cTn id="33" presetID="22" presetClass="entr" presetSubtype="4" fill="hold" nodeType="afterEffect">
                                  <p:stCondLst>
                                    <p:cond delay="0"/>
                                  </p:stCondLst>
                                  <p:childTnLst>
                                    <p:set>
                                      <p:cBhvr>
                                        <p:cTn id="34" dur="1" fill="hold">
                                          <p:stCondLst>
                                            <p:cond delay="0"/>
                                          </p:stCondLst>
                                        </p:cTn>
                                        <p:tgtEl>
                                          <p:spTgt spid="69"/>
                                        </p:tgtEl>
                                        <p:attrNameLst>
                                          <p:attrName>style.visibility</p:attrName>
                                        </p:attrNameLst>
                                      </p:cBhvr>
                                      <p:to>
                                        <p:strVal val="visible"/>
                                      </p:to>
                                    </p:set>
                                    <p:animEffect transition="in" filter="wipe(down)">
                                      <p:cBhvr>
                                        <p:cTn id="35" dur="500"/>
                                        <p:tgtEl>
                                          <p:spTgt spid="69"/>
                                        </p:tgtEl>
                                      </p:cBhvr>
                                    </p:animEffect>
                                  </p:childTnLst>
                                </p:cTn>
                              </p:par>
                            </p:childTnLst>
                          </p:cTn>
                        </p:par>
                        <p:par>
                          <p:cTn id="36" fill="hold">
                            <p:stCondLst>
                              <p:cond delay="3850"/>
                            </p:stCondLst>
                            <p:childTnLst>
                              <p:par>
                                <p:cTn id="37" presetID="22" presetClass="entr" presetSubtype="8" fill="hold" nodeType="afterEffect">
                                  <p:stCondLst>
                                    <p:cond delay="0"/>
                                  </p:stCondLst>
                                  <p:childTnLst>
                                    <p:set>
                                      <p:cBhvr>
                                        <p:cTn id="38" dur="1" fill="hold">
                                          <p:stCondLst>
                                            <p:cond delay="0"/>
                                          </p:stCondLst>
                                        </p:cTn>
                                        <p:tgtEl>
                                          <p:spTgt spid="70"/>
                                        </p:tgtEl>
                                        <p:attrNameLst>
                                          <p:attrName>style.visibility</p:attrName>
                                        </p:attrNameLst>
                                      </p:cBhvr>
                                      <p:to>
                                        <p:strVal val="visible"/>
                                      </p:to>
                                    </p:set>
                                    <p:animEffect transition="in" filter="wipe(left)">
                                      <p:cBhvr>
                                        <p:cTn id="39" dur="500"/>
                                        <p:tgtEl>
                                          <p:spTgt spid="70"/>
                                        </p:tgtEl>
                                      </p:cBhvr>
                                    </p:animEffect>
                                  </p:childTnLst>
                                </p:cTn>
                              </p:par>
                            </p:childTnLst>
                          </p:cTn>
                        </p:par>
                        <p:par>
                          <p:cTn id="40" fill="hold">
                            <p:stCondLst>
                              <p:cond delay="4350"/>
                            </p:stCondLst>
                            <p:childTnLst>
                              <p:par>
                                <p:cTn id="41" presetID="22" presetClass="entr" presetSubtype="8" fill="hold" nodeType="afterEffect">
                                  <p:stCondLst>
                                    <p:cond delay="0"/>
                                  </p:stCondLst>
                                  <p:childTnLst>
                                    <p:set>
                                      <p:cBhvr>
                                        <p:cTn id="42" dur="1" fill="hold">
                                          <p:stCondLst>
                                            <p:cond delay="0"/>
                                          </p:stCondLst>
                                        </p:cTn>
                                        <p:tgtEl>
                                          <p:spTgt spid="61"/>
                                        </p:tgtEl>
                                        <p:attrNameLst>
                                          <p:attrName>style.visibility</p:attrName>
                                        </p:attrNameLst>
                                      </p:cBhvr>
                                      <p:to>
                                        <p:strVal val="visible"/>
                                      </p:to>
                                    </p:set>
                                    <p:animEffect transition="in" filter="wipe(left)">
                                      <p:cBhvr>
                                        <p:cTn id="43" dur="500"/>
                                        <p:tgtEl>
                                          <p:spTgt spid="61"/>
                                        </p:tgtEl>
                                      </p:cBhvr>
                                    </p:animEffect>
                                  </p:childTnLst>
                                </p:cTn>
                              </p:par>
                            </p:childTnLst>
                          </p:cTn>
                        </p:par>
                        <p:par>
                          <p:cTn id="44" fill="hold">
                            <p:stCondLst>
                              <p:cond delay="4850"/>
                            </p:stCondLst>
                            <p:childTnLst>
                              <p:par>
                                <p:cTn id="45" presetID="10" presetClass="entr" presetSubtype="0" fill="hold" nodeType="afterEffect">
                                  <p:stCondLst>
                                    <p:cond delay="0"/>
                                  </p:stCondLst>
                                  <p:childTnLst>
                                    <p:set>
                                      <p:cBhvr>
                                        <p:cTn id="46" dur="1" fill="hold">
                                          <p:stCondLst>
                                            <p:cond delay="0"/>
                                          </p:stCondLst>
                                        </p:cTn>
                                        <p:tgtEl>
                                          <p:spTgt spid="80"/>
                                        </p:tgtEl>
                                        <p:attrNameLst>
                                          <p:attrName>style.visibility</p:attrName>
                                        </p:attrNameLst>
                                      </p:cBhvr>
                                      <p:to>
                                        <p:strVal val="visible"/>
                                      </p:to>
                                    </p:set>
                                    <p:animEffect transition="in" filter="fade">
                                      <p:cBhvr>
                                        <p:cTn id="47" dur="500"/>
                                        <p:tgtEl>
                                          <p:spTgt spid="80"/>
                                        </p:tgtEl>
                                      </p:cBhvr>
                                    </p:animEffect>
                                  </p:childTnLst>
                                </p:cTn>
                              </p:par>
                            </p:childTnLst>
                          </p:cTn>
                        </p:par>
                        <p:par>
                          <p:cTn id="48" fill="hold">
                            <p:stCondLst>
                              <p:cond delay="5350"/>
                            </p:stCondLst>
                            <p:childTnLst>
                              <p:par>
                                <p:cTn id="49" presetID="22" presetClass="entr" presetSubtype="1" fill="hold" nodeType="afterEffect">
                                  <p:stCondLst>
                                    <p:cond delay="0"/>
                                  </p:stCondLst>
                                  <p:childTnLst>
                                    <p:set>
                                      <p:cBhvr>
                                        <p:cTn id="50" dur="1" fill="hold">
                                          <p:stCondLst>
                                            <p:cond delay="0"/>
                                          </p:stCondLst>
                                        </p:cTn>
                                        <p:tgtEl>
                                          <p:spTgt spid="71"/>
                                        </p:tgtEl>
                                        <p:attrNameLst>
                                          <p:attrName>style.visibility</p:attrName>
                                        </p:attrNameLst>
                                      </p:cBhvr>
                                      <p:to>
                                        <p:strVal val="visible"/>
                                      </p:to>
                                    </p:set>
                                    <p:animEffect transition="in" filter="wipe(up)">
                                      <p:cBhvr>
                                        <p:cTn id="51" dur="500"/>
                                        <p:tgtEl>
                                          <p:spTgt spid="71"/>
                                        </p:tgtEl>
                                      </p:cBhvr>
                                    </p:animEffect>
                                  </p:childTnLst>
                                </p:cTn>
                              </p:par>
                            </p:childTnLst>
                          </p:cTn>
                        </p:par>
                        <p:par>
                          <p:cTn id="52" fill="hold">
                            <p:stCondLst>
                              <p:cond delay="5850"/>
                            </p:stCondLst>
                            <p:childTnLst>
                              <p:par>
                                <p:cTn id="53" presetID="22" presetClass="entr" presetSubtype="2" fill="hold" nodeType="afterEffect">
                                  <p:stCondLst>
                                    <p:cond delay="0"/>
                                  </p:stCondLst>
                                  <p:childTnLst>
                                    <p:set>
                                      <p:cBhvr>
                                        <p:cTn id="54" dur="1" fill="hold">
                                          <p:stCondLst>
                                            <p:cond delay="0"/>
                                          </p:stCondLst>
                                        </p:cTn>
                                        <p:tgtEl>
                                          <p:spTgt spid="72"/>
                                        </p:tgtEl>
                                        <p:attrNameLst>
                                          <p:attrName>style.visibility</p:attrName>
                                        </p:attrNameLst>
                                      </p:cBhvr>
                                      <p:to>
                                        <p:strVal val="visible"/>
                                      </p:to>
                                    </p:set>
                                    <p:animEffect transition="in" filter="wipe(right)">
                                      <p:cBhvr>
                                        <p:cTn id="55" dur="500"/>
                                        <p:tgtEl>
                                          <p:spTgt spid="72"/>
                                        </p:tgtEl>
                                      </p:cBhvr>
                                    </p:animEffect>
                                  </p:childTnLst>
                                </p:cTn>
                              </p:par>
                            </p:childTnLst>
                          </p:cTn>
                        </p:par>
                        <p:par>
                          <p:cTn id="56" fill="hold">
                            <p:stCondLst>
                              <p:cond delay="6350"/>
                            </p:stCondLst>
                            <p:childTnLst>
                              <p:par>
                                <p:cTn id="57" presetID="22" presetClass="entr" presetSubtype="8" fill="hold" nodeType="afterEffect">
                                  <p:stCondLst>
                                    <p:cond delay="0"/>
                                  </p:stCondLst>
                                  <p:childTnLst>
                                    <p:set>
                                      <p:cBhvr>
                                        <p:cTn id="58" dur="1" fill="hold">
                                          <p:stCondLst>
                                            <p:cond delay="0"/>
                                          </p:stCondLst>
                                        </p:cTn>
                                        <p:tgtEl>
                                          <p:spTgt spid="58"/>
                                        </p:tgtEl>
                                        <p:attrNameLst>
                                          <p:attrName>style.visibility</p:attrName>
                                        </p:attrNameLst>
                                      </p:cBhvr>
                                      <p:to>
                                        <p:strVal val="visible"/>
                                      </p:to>
                                    </p:set>
                                    <p:animEffect transition="in" filter="wipe(left)">
                                      <p:cBhvr>
                                        <p:cTn id="59" dur="500"/>
                                        <p:tgtEl>
                                          <p:spTgt spid="58"/>
                                        </p:tgtEl>
                                      </p:cBhvr>
                                    </p:animEffect>
                                  </p:childTnLst>
                                </p:cTn>
                              </p:par>
                            </p:childTnLst>
                          </p:cTn>
                        </p:par>
                        <p:par>
                          <p:cTn id="60" fill="hold">
                            <p:stCondLst>
                              <p:cond delay="6850"/>
                            </p:stCondLst>
                            <p:childTnLst>
                              <p:par>
                                <p:cTn id="61" presetID="10" presetClass="entr" presetSubtype="0" fill="hold" nodeType="afterEffect">
                                  <p:stCondLst>
                                    <p:cond delay="0"/>
                                  </p:stCondLst>
                                  <p:childTnLst>
                                    <p:set>
                                      <p:cBhvr>
                                        <p:cTn id="62" dur="1" fill="hold">
                                          <p:stCondLst>
                                            <p:cond delay="0"/>
                                          </p:stCondLst>
                                        </p:cTn>
                                        <p:tgtEl>
                                          <p:spTgt spid="81"/>
                                        </p:tgtEl>
                                        <p:attrNameLst>
                                          <p:attrName>style.visibility</p:attrName>
                                        </p:attrNameLst>
                                      </p:cBhvr>
                                      <p:to>
                                        <p:strVal val="visible"/>
                                      </p:to>
                                    </p:set>
                                    <p:animEffect transition="in" filter="fade">
                                      <p:cBhvr>
                                        <p:cTn id="63" dur="500"/>
                                        <p:tgtEl>
                                          <p:spTgt spid="81"/>
                                        </p:tgtEl>
                                      </p:cBhvr>
                                    </p:animEffect>
                                  </p:childTnLst>
                                </p:cTn>
                              </p:par>
                            </p:childTnLst>
                          </p:cTn>
                        </p:par>
                        <p:par>
                          <p:cTn id="64" fill="hold">
                            <p:stCondLst>
                              <p:cond delay="7350"/>
                            </p:stCondLst>
                            <p:childTnLst>
                              <p:par>
                                <p:cTn id="65" presetID="22" presetClass="entr" presetSubtype="1" fill="hold" nodeType="afterEffect">
                                  <p:stCondLst>
                                    <p:cond delay="0"/>
                                  </p:stCondLst>
                                  <p:childTnLst>
                                    <p:set>
                                      <p:cBhvr>
                                        <p:cTn id="66" dur="1" fill="hold">
                                          <p:stCondLst>
                                            <p:cond delay="0"/>
                                          </p:stCondLst>
                                        </p:cTn>
                                        <p:tgtEl>
                                          <p:spTgt spid="73"/>
                                        </p:tgtEl>
                                        <p:attrNameLst>
                                          <p:attrName>style.visibility</p:attrName>
                                        </p:attrNameLst>
                                      </p:cBhvr>
                                      <p:to>
                                        <p:strVal val="visible"/>
                                      </p:to>
                                    </p:set>
                                    <p:animEffect transition="in" filter="wipe(up)">
                                      <p:cBhvr>
                                        <p:cTn id="67" dur="500"/>
                                        <p:tgtEl>
                                          <p:spTgt spid="73"/>
                                        </p:tgtEl>
                                      </p:cBhvr>
                                    </p:animEffect>
                                  </p:childTnLst>
                                </p:cTn>
                              </p:par>
                            </p:childTnLst>
                          </p:cTn>
                        </p:par>
                        <p:par>
                          <p:cTn id="68" fill="hold">
                            <p:stCondLst>
                              <p:cond delay="7850"/>
                            </p:stCondLst>
                            <p:childTnLst>
                              <p:par>
                                <p:cTn id="69" presetID="22" presetClass="entr" presetSubtype="8" fill="hold" nodeType="afterEffect">
                                  <p:stCondLst>
                                    <p:cond delay="0"/>
                                  </p:stCondLst>
                                  <p:childTnLst>
                                    <p:set>
                                      <p:cBhvr>
                                        <p:cTn id="70" dur="1" fill="hold">
                                          <p:stCondLst>
                                            <p:cond delay="0"/>
                                          </p:stCondLst>
                                        </p:cTn>
                                        <p:tgtEl>
                                          <p:spTgt spid="74"/>
                                        </p:tgtEl>
                                        <p:attrNameLst>
                                          <p:attrName>style.visibility</p:attrName>
                                        </p:attrNameLst>
                                      </p:cBhvr>
                                      <p:to>
                                        <p:strVal val="visible"/>
                                      </p:to>
                                    </p:set>
                                    <p:animEffect transition="in" filter="wipe(left)">
                                      <p:cBhvr>
                                        <p:cTn id="71" dur="500"/>
                                        <p:tgtEl>
                                          <p:spTgt spid="74"/>
                                        </p:tgtEl>
                                      </p:cBhvr>
                                    </p:animEffect>
                                  </p:childTnLst>
                                </p:cTn>
                              </p:par>
                            </p:childTnLst>
                          </p:cTn>
                        </p:par>
                        <p:par>
                          <p:cTn id="72" fill="hold">
                            <p:stCondLst>
                              <p:cond delay="8350"/>
                            </p:stCondLst>
                            <p:childTnLst>
                              <p:par>
                                <p:cTn id="73" presetID="22" presetClass="entr" presetSubtype="8" fill="hold" nodeType="afterEffect">
                                  <p:stCondLst>
                                    <p:cond delay="0"/>
                                  </p:stCondLst>
                                  <p:childTnLst>
                                    <p:set>
                                      <p:cBhvr>
                                        <p:cTn id="74" dur="1" fill="hold">
                                          <p:stCondLst>
                                            <p:cond delay="0"/>
                                          </p:stCondLst>
                                        </p:cTn>
                                        <p:tgtEl>
                                          <p:spTgt spid="64"/>
                                        </p:tgtEl>
                                        <p:attrNameLst>
                                          <p:attrName>style.visibility</p:attrName>
                                        </p:attrNameLst>
                                      </p:cBhvr>
                                      <p:to>
                                        <p:strVal val="visible"/>
                                      </p:to>
                                    </p:set>
                                    <p:animEffect transition="in" filter="wipe(left)">
                                      <p:cBhvr>
                                        <p:cTn id="75"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2"/>
          <p:cNvGrpSpPr/>
          <p:nvPr/>
        </p:nvGrpSpPr>
        <p:grpSpPr bwMode="auto">
          <a:xfrm>
            <a:off x="4435882" y="1870038"/>
            <a:ext cx="1643313" cy="1739623"/>
            <a:chOff x="0" y="0"/>
            <a:chExt cx="1186" cy="1256"/>
          </a:xfrm>
        </p:grpSpPr>
        <p:sp>
          <p:nvSpPr>
            <p:cNvPr id="67" name="Freeform 9"/>
            <p:cNvSpPr>
              <a:spLocks noChangeArrowheads="1"/>
            </p:cNvSpPr>
            <p:nvPr/>
          </p:nvSpPr>
          <p:spPr bwMode="auto">
            <a:xfrm>
              <a:off x="0" y="0"/>
              <a:ext cx="1186" cy="837"/>
            </a:xfrm>
            <a:custGeom>
              <a:avLst/>
              <a:gdLst>
                <a:gd name="T0" fmla="*/ 0 w 1186"/>
                <a:gd name="T1" fmla="*/ 246 h 837"/>
                <a:gd name="T2" fmla="*/ 0 w 1186"/>
                <a:gd name="T3" fmla="*/ 246 h 837"/>
                <a:gd name="T4" fmla="*/ 58 w 1186"/>
                <a:gd name="T5" fmla="*/ 218 h 837"/>
                <a:gd name="T6" fmla="*/ 120 w 1186"/>
                <a:gd name="T7" fmla="*/ 192 h 837"/>
                <a:gd name="T8" fmla="*/ 182 w 1186"/>
                <a:gd name="T9" fmla="*/ 167 h 837"/>
                <a:gd name="T10" fmla="*/ 248 w 1186"/>
                <a:gd name="T11" fmla="*/ 144 h 837"/>
                <a:gd name="T12" fmla="*/ 316 w 1186"/>
                <a:gd name="T13" fmla="*/ 121 h 837"/>
                <a:gd name="T14" fmla="*/ 386 w 1186"/>
                <a:gd name="T15" fmla="*/ 101 h 837"/>
                <a:gd name="T16" fmla="*/ 459 w 1186"/>
                <a:gd name="T17" fmla="*/ 82 h 837"/>
                <a:gd name="T18" fmla="*/ 533 w 1186"/>
                <a:gd name="T19" fmla="*/ 65 h 837"/>
                <a:gd name="T20" fmla="*/ 610 w 1186"/>
                <a:gd name="T21" fmla="*/ 51 h 837"/>
                <a:gd name="T22" fmla="*/ 687 w 1186"/>
                <a:gd name="T23" fmla="*/ 38 h 837"/>
                <a:gd name="T24" fmla="*/ 767 w 1186"/>
                <a:gd name="T25" fmla="*/ 27 h 837"/>
                <a:gd name="T26" fmla="*/ 848 w 1186"/>
                <a:gd name="T27" fmla="*/ 17 h 837"/>
                <a:gd name="T28" fmla="*/ 930 w 1186"/>
                <a:gd name="T29" fmla="*/ 10 h 837"/>
                <a:gd name="T30" fmla="*/ 1015 w 1186"/>
                <a:gd name="T31" fmla="*/ 4 h 837"/>
                <a:gd name="T32" fmla="*/ 1099 w 1186"/>
                <a:gd name="T33" fmla="*/ 1 h 837"/>
                <a:gd name="T34" fmla="*/ 1186 w 1186"/>
                <a:gd name="T35" fmla="*/ 0 h 837"/>
                <a:gd name="T36" fmla="*/ 1186 w 1186"/>
                <a:gd name="T37" fmla="*/ 837 h 837"/>
                <a:gd name="T38" fmla="*/ 0 w 1186"/>
                <a:gd name="T39" fmla="*/ 246 h 8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86"/>
                <a:gd name="T61" fmla="*/ 0 h 837"/>
                <a:gd name="T62" fmla="*/ 1186 w 1186"/>
                <a:gd name="T63" fmla="*/ 837 h 83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86" h="837">
                  <a:moveTo>
                    <a:pt x="0" y="246"/>
                  </a:moveTo>
                  <a:lnTo>
                    <a:pt x="0" y="246"/>
                  </a:lnTo>
                  <a:lnTo>
                    <a:pt x="58" y="218"/>
                  </a:lnTo>
                  <a:lnTo>
                    <a:pt x="120" y="192"/>
                  </a:lnTo>
                  <a:lnTo>
                    <a:pt x="182" y="167"/>
                  </a:lnTo>
                  <a:lnTo>
                    <a:pt x="248" y="144"/>
                  </a:lnTo>
                  <a:lnTo>
                    <a:pt x="316" y="121"/>
                  </a:lnTo>
                  <a:lnTo>
                    <a:pt x="386" y="101"/>
                  </a:lnTo>
                  <a:lnTo>
                    <a:pt x="459" y="82"/>
                  </a:lnTo>
                  <a:lnTo>
                    <a:pt x="533" y="65"/>
                  </a:lnTo>
                  <a:lnTo>
                    <a:pt x="610" y="51"/>
                  </a:lnTo>
                  <a:lnTo>
                    <a:pt x="687" y="38"/>
                  </a:lnTo>
                  <a:lnTo>
                    <a:pt x="767" y="27"/>
                  </a:lnTo>
                  <a:lnTo>
                    <a:pt x="848" y="17"/>
                  </a:lnTo>
                  <a:lnTo>
                    <a:pt x="930" y="10"/>
                  </a:lnTo>
                  <a:lnTo>
                    <a:pt x="1015" y="4"/>
                  </a:lnTo>
                  <a:lnTo>
                    <a:pt x="1099" y="1"/>
                  </a:lnTo>
                  <a:lnTo>
                    <a:pt x="1186" y="0"/>
                  </a:lnTo>
                  <a:lnTo>
                    <a:pt x="1186" y="837"/>
                  </a:lnTo>
                  <a:lnTo>
                    <a:pt x="0" y="246"/>
                  </a:ln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8" name="Freeform 10"/>
            <p:cNvSpPr>
              <a:spLocks noChangeArrowheads="1"/>
            </p:cNvSpPr>
            <p:nvPr/>
          </p:nvSpPr>
          <p:spPr bwMode="auto">
            <a:xfrm>
              <a:off x="0" y="246"/>
              <a:ext cx="1186" cy="1010"/>
            </a:xfrm>
            <a:custGeom>
              <a:avLst/>
              <a:gdLst>
                <a:gd name="T0" fmla="*/ 1186 w 1186"/>
                <a:gd name="T1" fmla="*/ 591 h 1010"/>
                <a:gd name="T2" fmla="*/ 0 w 1186"/>
                <a:gd name="T3" fmla="*/ 0 h 1010"/>
                <a:gd name="T4" fmla="*/ 0 w 1186"/>
                <a:gd name="T5" fmla="*/ 419 h 1010"/>
                <a:gd name="T6" fmla="*/ 1186 w 1186"/>
                <a:gd name="T7" fmla="*/ 1010 h 1010"/>
                <a:gd name="T8" fmla="*/ 1186 w 1186"/>
                <a:gd name="T9" fmla="*/ 591 h 1010"/>
                <a:gd name="T10" fmla="*/ 0 60000 65536"/>
                <a:gd name="T11" fmla="*/ 0 60000 65536"/>
                <a:gd name="T12" fmla="*/ 0 60000 65536"/>
                <a:gd name="T13" fmla="*/ 0 60000 65536"/>
                <a:gd name="T14" fmla="*/ 0 60000 65536"/>
                <a:gd name="T15" fmla="*/ 0 w 1186"/>
                <a:gd name="T16" fmla="*/ 0 h 1010"/>
                <a:gd name="T17" fmla="*/ 1186 w 1186"/>
                <a:gd name="T18" fmla="*/ 1010 h 1010"/>
              </a:gdLst>
              <a:ahLst/>
              <a:cxnLst>
                <a:cxn ang="T10">
                  <a:pos x="T0" y="T1"/>
                </a:cxn>
                <a:cxn ang="T11">
                  <a:pos x="T2" y="T3"/>
                </a:cxn>
                <a:cxn ang="T12">
                  <a:pos x="T4" y="T5"/>
                </a:cxn>
                <a:cxn ang="T13">
                  <a:pos x="T6" y="T7"/>
                </a:cxn>
                <a:cxn ang="T14">
                  <a:pos x="T8" y="T9"/>
                </a:cxn>
              </a:cxnLst>
              <a:rect l="T15" t="T16" r="T17" b="T18"/>
              <a:pathLst>
                <a:path w="1186" h="1010">
                  <a:moveTo>
                    <a:pt x="1186" y="591"/>
                  </a:moveTo>
                  <a:lnTo>
                    <a:pt x="0" y="0"/>
                  </a:lnTo>
                  <a:lnTo>
                    <a:pt x="0" y="419"/>
                  </a:lnTo>
                  <a:lnTo>
                    <a:pt x="1186" y="1010"/>
                  </a:lnTo>
                  <a:lnTo>
                    <a:pt x="1186" y="591"/>
                  </a:lnTo>
                  <a:close/>
                </a:path>
              </a:pathLst>
            </a:cu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grpSp>
        <p:nvGrpSpPr>
          <p:cNvPr id="69" name="Group 5"/>
          <p:cNvGrpSpPr/>
          <p:nvPr/>
        </p:nvGrpSpPr>
        <p:grpSpPr bwMode="auto">
          <a:xfrm>
            <a:off x="6079195" y="2016009"/>
            <a:ext cx="1643313" cy="1593652"/>
            <a:chOff x="0" y="0"/>
            <a:chExt cx="1185" cy="1151"/>
          </a:xfrm>
        </p:grpSpPr>
        <p:sp>
          <p:nvSpPr>
            <p:cNvPr id="70" name="Freeform 12"/>
            <p:cNvSpPr>
              <a:spLocks noChangeArrowheads="1"/>
            </p:cNvSpPr>
            <p:nvPr/>
          </p:nvSpPr>
          <p:spPr bwMode="auto">
            <a:xfrm>
              <a:off x="0" y="0"/>
              <a:ext cx="1185" cy="838"/>
            </a:xfrm>
            <a:custGeom>
              <a:avLst/>
              <a:gdLst>
                <a:gd name="T0" fmla="*/ 1185 w 1185"/>
                <a:gd name="T1" fmla="*/ 245 h 838"/>
                <a:gd name="T2" fmla="*/ 1185 w 1185"/>
                <a:gd name="T3" fmla="*/ 245 h 838"/>
                <a:gd name="T4" fmla="*/ 1127 w 1185"/>
                <a:gd name="T5" fmla="*/ 218 h 838"/>
                <a:gd name="T6" fmla="*/ 1065 w 1185"/>
                <a:gd name="T7" fmla="*/ 191 h 838"/>
                <a:gd name="T8" fmla="*/ 1003 w 1185"/>
                <a:gd name="T9" fmla="*/ 167 h 838"/>
                <a:gd name="T10" fmla="*/ 937 w 1185"/>
                <a:gd name="T11" fmla="*/ 143 h 838"/>
                <a:gd name="T12" fmla="*/ 869 w 1185"/>
                <a:gd name="T13" fmla="*/ 121 h 838"/>
                <a:gd name="T14" fmla="*/ 799 w 1185"/>
                <a:gd name="T15" fmla="*/ 101 h 838"/>
                <a:gd name="T16" fmla="*/ 726 w 1185"/>
                <a:gd name="T17" fmla="*/ 83 h 838"/>
                <a:gd name="T18" fmla="*/ 652 w 1185"/>
                <a:gd name="T19" fmla="*/ 66 h 838"/>
                <a:gd name="T20" fmla="*/ 575 w 1185"/>
                <a:gd name="T21" fmla="*/ 50 h 838"/>
                <a:gd name="T22" fmla="*/ 498 w 1185"/>
                <a:gd name="T23" fmla="*/ 37 h 838"/>
                <a:gd name="T24" fmla="*/ 418 w 1185"/>
                <a:gd name="T25" fmla="*/ 26 h 838"/>
                <a:gd name="T26" fmla="*/ 337 w 1185"/>
                <a:gd name="T27" fmla="*/ 17 h 838"/>
                <a:gd name="T28" fmla="*/ 255 w 1185"/>
                <a:gd name="T29" fmla="*/ 10 h 838"/>
                <a:gd name="T30" fmla="*/ 170 w 1185"/>
                <a:gd name="T31" fmla="*/ 5 h 838"/>
                <a:gd name="T32" fmla="*/ 86 w 1185"/>
                <a:gd name="T33" fmla="*/ 2 h 838"/>
                <a:gd name="T34" fmla="*/ 0 w 1185"/>
                <a:gd name="T35" fmla="*/ 0 h 838"/>
                <a:gd name="T36" fmla="*/ 0 w 1185"/>
                <a:gd name="T37" fmla="*/ 838 h 838"/>
                <a:gd name="T38" fmla="*/ 1185 w 1185"/>
                <a:gd name="T39" fmla="*/ 245 h 83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85"/>
                <a:gd name="T61" fmla="*/ 0 h 838"/>
                <a:gd name="T62" fmla="*/ 1185 w 1185"/>
                <a:gd name="T63" fmla="*/ 838 h 83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85" h="838">
                  <a:moveTo>
                    <a:pt x="1185" y="245"/>
                  </a:moveTo>
                  <a:lnTo>
                    <a:pt x="1185" y="245"/>
                  </a:lnTo>
                  <a:lnTo>
                    <a:pt x="1127" y="218"/>
                  </a:lnTo>
                  <a:lnTo>
                    <a:pt x="1065" y="191"/>
                  </a:lnTo>
                  <a:lnTo>
                    <a:pt x="1003" y="167"/>
                  </a:lnTo>
                  <a:lnTo>
                    <a:pt x="937" y="143"/>
                  </a:lnTo>
                  <a:lnTo>
                    <a:pt x="869" y="121"/>
                  </a:lnTo>
                  <a:lnTo>
                    <a:pt x="799" y="101"/>
                  </a:lnTo>
                  <a:lnTo>
                    <a:pt x="726" y="83"/>
                  </a:lnTo>
                  <a:lnTo>
                    <a:pt x="652" y="66"/>
                  </a:lnTo>
                  <a:lnTo>
                    <a:pt x="575" y="50"/>
                  </a:lnTo>
                  <a:lnTo>
                    <a:pt x="498" y="37"/>
                  </a:lnTo>
                  <a:lnTo>
                    <a:pt x="418" y="26"/>
                  </a:lnTo>
                  <a:lnTo>
                    <a:pt x="337" y="17"/>
                  </a:lnTo>
                  <a:lnTo>
                    <a:pt x="255" y="10"/>
                  </a:lnTo>
                  <a:lnTo>
                    <a:pt x="170" y="5"/>
                  </a:lnTo>
                  <a:lnTo>
                    <a:pt x="86" y="2"/>
                  </a:lnTo>
                  <a:lnTo>
                    <a:pt x="0" y="0"/>
                  </a:lnTo>
                  <a:lnTo>
                    <a:pt x="0" y="838"/>
                  </a:lnTo>
                  <a:lnTo>
                    <a:pt x="1185" y="245"/>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1" name="Freeform 13"/>
            <p:cNvSpPr>
              <a:spLocks noChangeArrowheads="1"/>
            </p:cNvSpPr>
            <p:nvPr/>
          </p:nvSpPr>
          <p:spPr bwMode="auto">
            <a:xfrm>
              <a:off x="0" y="245"/>
              <a:ext cx="1185" cy="906"/>
            </a:xfrm>
            <a:custGeom>
              <a:avLst/>
              <a:gdLst>
                <a:gd name="T0" fmla="*/ 0 w 1185"/>
                <a:gd name="T1" fmla="*/ 593 h 906"/>
                <a:gd name="T2" fmla="*/ 1185 w 1185"/>
                <a:gd name="T3" fmla="*/ 0 h 906"/>
                <a:gd name="T4" fmla="*/ 1185 w 1185"/>
                <a:gd name="T5" fmla="*/ 315 h 906"/>
                <a:gd name="T6" fmla="*/ 0 w 1185"/>
                <a:gd name="T7" fmla="*/ 906 h 906"/>
                <a:gd name="T8" fmla="*/ 0 w 1185"/>
                <a:gd name="T9" fmla="*/ 593 h 906"/>
                <a:gd name="T10" fmla="*/ 0 60000 65536"/>
                <a:gd name="T11" fmla="*/ 0 60000 65536"/>
                <a:gd name="T12" fmla="*/ 0 60000 65536"/>
                <a:gd name="T13" fmla="*/ 0 60000 65536"/>
                <a:gd name="T14" fmla="*/ 0 60000 65536"/>
                <a:gd name="T15" fmla="*/ 0 w 1185"/>
                <a:gd name="T16" fmla="*/ 0 h 906"/>
                <a:gd name="T17" fmla="*/ 1185 w 1185"/>
                <a:gd name="T18" fmla="*/ 906 h 906"/>
              </a:gdLst>
              <a:ahLst/>
              <a:cxnLst>
                <a:cxn ang="T10">
                  <a:pos x="T0" y="T1"/>
                </a:cxn>
                <a:cxn ang="T11">
                  <a:pos x="T2" y="T3"/>
                </a:cxn>
                <a:cxn ang="T12">
                  <a:pos x="T4" y="T5"/>
                </a:cxn>
                <a:cxn ang="T13">
                  <a:pos x="T6" y="T7"/>
                </a:cxn>
                <a:cxn ang="T14">
                  <a:pos x="T8" y="T9"/>
                </a:cxn>
              </a:cxnLst>
              <a:rect l="T15" t="T16" r="T17" b="T18"/>
              <a:pathLst>
                <a:path w="1185" h="906">
                  <a:moveTo>
                    <a:pt x="0" y="593"/>
                  </a:moveTo>
                  <a:lnTo>
                    <a:pt x="1185" y="0"/>
                  </a:lnTo>
                  <a:lnTo>
                    <a:pt x="1185" y="315"/>
                  </a:lnTo>
                  <a:lnTo>
                    <a:pt x="0" y="906"/>
                  </a:lnTo>
                  <a:lnTo>
                    <a:pt x="0" y="593"/>
                  </a:ln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grpSp>
        <p:nvGrpSpPr>
          <p:cNvPr id="72" name="Group 8"/>
          <p:cNvGrpSpPr/>
          <p:nvPr/>
        </p:nvGrpSpPr>
        <p:grpSpPr bwMode="auto">
          <a:xfrm>
            <a:off x="3754178" y="2064165"/>
            <a:ext cx="2323512" cy="1543991"/>
            <a:chOff x="0" y="0"/>
            <a:chExt cx="1676" cy="1115"/>
          </a:xfrm>
        </p:grpSpPr>
        <p:sp>
          <p:nvSpPr>
            <p:cNvPr id="73" name="Freeform 15"/>
            <p:cNvSpPr>
              <a:spLocks noChangeArrowheads="1"/>
            </p:cNvSpPr>
            <p:nvPr/>
          </p:nvSpPr>
          <p:spPr bwMode="auto">
            <a:xfrm>
              <a:off x="0" y="0"/>
              <a:ext cx="1676" cy="592"/>
            </a:xfrm>
            <a:custGeom>
              <a:avLst/>
              <a:gdLst>
                <a:gd name="T0" fmla="*/ 1676 w 1676"/>
                <a:gd name="T1" fmla="*/ 592 h 592"/>
                <a:gd name="T2" fmla="*/ 490 w 1676"/>
                <a:gd name="T3" fmla="*/ 0 h 592"/>
                <a:gd name="T4" fmla="*/ 490 w 1676"/>
                <a:gd name="T5" fmla="*/ 0 h 592"/>
                <a:gd name="T6" fmla="*/ 436 w 1676"/>
                <a:gd name="T7" fmla="*/ 28 h 592"/>
                <a:gd name="T8" fmla="*/ 383 w 1676"/>
                <a:gd name="T9" fmla="*/ 60 h 592"/>
                <a:gd name="T10" fmla="*/ 333 w 1676"/>
                <a:gd name="T11" fmla="*/ 91 h 592"/>
                <a:gd name="T12" fmla="*/ 286 w 1676"/>
                <a:gd name="T13" fmla="*/ 124 h 592"/>
                <a:gd name="T14" fmla="*/ 242 w 1676"/>
                <a:gd name="T15" fmla="*/ 158 h 592"/>
                <a:gd name="T16" fmla="*/ 202 w 1676"/>
                <a:gd name="T17" fmla="*/ 194 h 592"/>
                <a:gd name="T18" fmla="*/ 165 w 1676"/>
                <a:gd name="T19" fmla="*/ 229 h 592"/>
                <a:gd name="T20" fmla="*/ 131 w 1676"/>
                <a:gd name="T21" fmla="*/ 266 h 592"/>
                <a:gd name="T22" fmla="*/ 101 w 1676"/>
                <a:gd name="T23" fmla="*/ 305 h 592"/>
                <a:gd name="T24" fmla="*/ 88 w 1676"/>
                <a:gd name="T25" fmla="*/ 323 h 592"/>
                <a:gd name="T26" fmla="*/ 75 w 1676"/>
                <a:gd name="T27" fmla="*/ 343 h 592"/>
                <a:gd name="T28" fmla="*/ 64 w 1676"/>
                <a:gd name="T29" fmla="*/ 363 h 592"/>
                <a:gd name="T30" fmla="*/ 53 w 1676"/>
                <a:gd name="T31" fmla="*/ 383 h 592"/>
                <a:gd name="T32" fmla="*/ 43 w 1676"/>
                <a:gd name="T33" fmla="*/ 403 h 592"/>
                <a:gd name="T34" fmla="*/ 34 w 1676"/>
                <a:gd name="T35" fmla="*/ 423 h 592"/>
                <a:gd name="T36" fmla="*/ 25 w 1676"/>
                <a:gd name="T37" fmla="*/ 444 h 592"/>
                <a:gd name="T38" fmla="*/ 20 w 1676"/>
                <a:gd name="T39" fmla="*/ 464 h 592"/>
                <a:gd name="T40" fmla="*/ 13 w 1676"/>
                <a:gd name="T41" fmla="*/ 486 h 592"/>
                <a:gd name="T42" fmla="*/ 8 w 1676"/>
                <a:gd name="T43" fmla="*/ 507 h 592"/>
                <a:gd name="T44" fmla="*/ 4 w 1676"/>
                <a:gd name="T45" fmla="*/ 528 h 592"/>
                <a:gd name="T46" fmla="*/ 3 w 1676"/>
                <a:gd name="T47" fmla="*/ 550 h 592"/>
                <a:gd name="T48" fmla="*/ 0 w 1676"/>
                <a:gd name="T49" fmla="*/ 571 h 592"/>
                <a:gd name="T50" fmla="*/ 0 w 1676"/>
                <a:gd name="T51" fmla="*/ 592 h 592"/>
                <a:gd name="T52" fmla="*/ 1676 w 1676"/>
                <a:gd name="T53" fmla="*/ 592 h 5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76"/>
                <a:gd name="T82" fmla="*/ 0 h 592"/>
                <a:gd name="T83" fmla="*/ 1676 w 1676"/>
                <a:gd name="T84" fmla="*/ 592 h 59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76" h="592">
                  <a:moveTo>
                    <a:pt x="1676" y="592"/>
                  </a:moveTo>
                  <a:lnTo>
                    <a:pt x="490" y="0"/>
                  </a:lnTo>
                  <a:lnTo>
                    <a:pt x="436" y="28"/>
                  </a:lnTo>
                  <a:lnTo>
                    <a:pt x="383" y="60"/>
                  </a:lnTo>
                  <a:lnTo>
                    <a:pt x="333" y="91"/>
                  </a:lnTo>
                  <a:lnTo>
                    <a:pt x="286" y="124"/>
                  </a:lnTo>
                  <a:lnTo>
                    <a:pt x="242" y="158"/>
                  </a:lnTo>
                  <a:lnTo>
                    <a:pt x="202" y="194"/>
                  </a:lnTo>
                  <a:lnTo>
                    <a:pt x="165" y="229"/>
                  </a:lnTo>
                  <a:lnTo>
                    <a:pt x="131" y="266"/>
                  </a:lnTo>
                  <a:lnTo>
                    <a:pt x="101" y="305"/>
                  </a:lnTo>
                  <a:lnTo>
                    <a:pt x="88" y="323"/>
                  </a:lnTo>
                  <a:lnTo>
                    <a:pt x="75" y="343"/>
                  </a:lnTo>
                  <a:lnTo>
                    <a:pt x="64" y="363"/>
                  </a:lnTo>
                  <a:lnTo>
                    <a:pt x="53" y="383"/>
                  </a:lnTo>
                  <a:lnTo>
                    <a:pt x="43" y="403"/>
                  </a:lnTo>
                  <a:lnTo>
                    <a:pt x="34" y="423"/>
                  </a:lnTo>
                  <a:lnTo>
                    <a:pt x="25" y="444"/>
                  </a:lnTo>
                  <a:lnTo>
                    <a:pt x="20" y="464"/>
                  </a:lnTo>
                  <a:lnTo>
                    <a:pt x="13" y="486"/>
                  </a:lnTo>
                  <a:lnTo>
                    <a:pt x="8" y="507"/>
                  </a:lnTo>
                  <a:lnTo>
                    <a:pt x="4" y="528"/>
                  </a:lnTo>
                  <a:lnTo>
                    <a:pt x="3" y="550"/>
                  </a:lnTo>
                  <a:lnTo>
                    <a:pt x="0" y="571"/>
                  </a:lnTo>
                  <a:lnTo>
                    <a:pt x="0" y="592"/>
                  </a:lnTo>
                  <a:lnTo>
                    <a:pt x="1676" y="592"/>
                  </a:lnTo>
                  <a:close/>
                </a:path>
              </a:pathLst>
            </a:cu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4" name="Rectangle 16"/>
            <p:cNvSpPr>
              <a:spLocks noChangeArrowheads="1"/>
            </p:cNvSpPr>
            <p:nvPr/>
          </p:nvSpPr>
          <p:spPr bwMode="auto">
            <a:xfrm>
              <a:off x="0" y="592"/>
              <a:ext cx="1676" cy="523"/>
            </a:xfrm>
            <a:prstGeom prst="rect">
              <a:avLst/>
            </a:prstGeom>
            <a:gradFill rotWithShape="1">
              <a:gsLst>
                <a:gs pos="0">
                  <a:srgbClr val="969696"/>
                </a:gs>
                <a:gs pos="100000">
                  <a:srgbClr val="80808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l" defTabSz="914400" rtl="0" eaLnBrk="1" fontAlgn="auto" latinLnBrk="1"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a:noFill/>
                </a:ln>
                <a:solidFill>
                  <a:srgbClr val="000000"/>
                </a:solidFill>
                <a:effectLst/>
                <a:uLnTx/>
                <a:uFillTx/>
                <a:latin typeface="Gulim" pitchFamily="34" charset="-127"/>
                <a:ea typeface="宋体" panose="02010600030101010101" pitchFamily="2" charset="-122"/>
                <a:cs typeface="+mn-cs"/>
                <a:sym typeface="Gulim" pitchFamily="34" charset="-127"/>
              </a:endParaRPr>
            </a:p>
          </p:txBody>
        </p:sp>
      </p:grpSp>
      <p:grpSp>
        <p:nvGrpSpPr>
          <p:cNvPr id="75" name="Group 11"/>
          <p:cNvGrpSpPr/>
          <p:nvPr/>
        </p:nvGrpSpPr>
        <p:grpSpPr bwMode="auto">
          <a:xfrm>
            <a:off x="6079194" y="2502081"/>
            <a:ext cx="2322007" cy="1107580"/>
            <a:chOff x="0" y="0"/>
            <a:chExt cx="1675" cy="800"/>
          </a:xfrm>
        </p:grpSpPr>
        <p:sp>
          <p:nvSpPr>
            <p:cNvPr id="76" name="Freeform 18"/>
            <p:cNvSpPr>
              <a:spLocks noChangeArrowheads="1"/>
            </p:cNvSpPr>
            <p:nvPr/>
          </p:nvSpPr>
          <p:spPr bwMode="auto">
            <a:xfrm>
              <a:off x="0" y="0"/>
              <a:ext cx="1675" cy="591"/>
            </a:xfrm>
            <a:custGeom>
              <a:avLst/>
              <a:gdLst>
                <a:gd name="T0" fmla="*/ 0 w 1675"/>
                <a:gd name="T1" fmla="*/ 591 h 591"/>
                <a:gd name="T2" fmla="*/ 1185 w 1675"/>
                <a:gd name="T3" fmla="*/ 0 h 591"/>
                <a:gd name="T4" fmla="*/ 1185 w 1675"/>
                <a:gd name="T5" fmla="*/ 0 h 591"/>
                <a:gd name="T6" fmla="*/ 1239 w 1675"/>
                <a:gd name="T7" fmla="*/ 28 h 591"/>
                <a:gd name="T8" fmla="*/ 1292 w 1675"/>
                <a:gd name="T9" fmla="*/ 58 h 591"/>
                <a:gd name="T10" fmla="*/ 1342 w 1675"/>
                <a:gd name="T11" fmla="*/ 89 h 591"/>
                <a:gd name="T12" fmla="*/ 1389 w 1675"/>
                <a:gd name="T13" fmla="*/ 124 h 591"/>
                <a:gd name="T14" fmla="*/ 1433 w 1675"/>
                <a:gd name="T15" fmla="*/ 156 h 591"/>
                <a:gd name="T16" fmla="*/ 1473 w 1675"/>
                <a:gd name="T17" fmla="*/ 192 h 591"/>
                <a:gd name="T18" fmla="*/ 1510 w 1675"/>
                <a:gd name="T19" fmla="*/ 228 h 591"/>
                <a:gd name="T20" fmla="*/ 1544 w 1675"/>
                <a:gd name="T21" fmla="*/ 265 h 591"/>
                <a:gd name="T22" fmla="*/ 1574 w 1675"/>
                <a:gd name="T23" fmla="*/ 303 h 591"/>
                <a:gd name="T24" fmla="*/ 1587 w 1675"/>
                <a:gd name="T25" fmla="*/ 323 h 591"/>
                <a:gd name="T26" fmla="*/ 1600 w 1675"/>
                <a:gd name="T27" fmla="*/ 342 h 591"/>
                <a:gd name="T28" fmla="*/ 1611 w 1675"/>
                <a:gd name="T29" fmla="*/ 361 h 591"/>
                <a:gd name="T30" fmla="*/ 1622 w 1675"/>
                <a:gd name="T31" fmla="*/ 381 h 591"/>
                <a:gd name="T32" fmla="*/ 1632 w 1675"/>
                <a:gd name="T33" fmla="*/ 401 h 591"/>
                <a:gd name="T34" fmla="*/ 1641 w 1675"/>
                <a:gd name="T35" fmla="*/ 423 h 591"/>
                <a:gd name="T36" fmla="*/ 1650 w 1675"/>
                <a:gd name="T37" fmla="*/ 443 h 591"/>
                <a:gd name="T38" fmla="*/ 1655 w 1675"/>
                <a:gd name="T39" fmla="*/ 464 h 591"/>
                <a:gd name="T40" fmla="*/ 1662 w 1675"/>
                <a:gd name="T41" fmla="*/ 484 h 591"/>
                <a:gd name="T42" fmla="*/ 1667 w 1675"/>
                <a:gd name="T43" fmla="*/ 505 h 591"/>
                <a:gd name="T44" fmla="*/ 1671 w 1675"/>
                <a:gd name="T45" fmla="*/ 527 h 591"/>
                <a:gd name="T46" fmla="*/ 1672 w 1675"/>
                <a:gd name="T47" fmla="*/ 548 h 591"/>
                <a:gd name="T48" fmla="*/ 1675 w 1675"/>
                <a:gd name="T49" fmla="*/ 569 h 591"/>
                <a:gd name="T50" fmla="*/ 1675 w 1675"/>
                <a:gd name="T51" fmla="*/ 591 h 591"/>
                <a:gd name="T52" fmla="*/ 0 w 1675"/>
                <a:gd name="T53" fmla="*/ 591 h 59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75"/>
                <a:gd name="T82" fmla="*/ 0 h 591"/>
                <a:gd name="T83" fmla="*/ 1675 w 1675"/>
                <a:gd name="T84" fmla="*/ 591 h 59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75" h="591">
                  <a:moveTo>
                    <a:pt x="0" y="591"/>
                  </a:moveTo>
                  <a:lnTo>
                    <a:pt x="1185" y="0"/>
                  </a:lnTo>
                  <a:lnTo>
                    <a:pt x="1239" y="28"/>
                  </a:lnTo>
                  <a:lnTo>
                    <a:pt x="1292" y="58"/>
                  </a:lnTo>
                  <a:lnTo>
                    <a:pt x="1342" y="89"/>
                  </a:lnTo>
                  <a:lnTo>
                    <a:pt x="1389" y="124"/>
                  </a:lnTo>
                  <a:lnTo>
                    <a:pt x="1433" y="156"/>
                  </a:lnTo>
                  <a:lnTo>
                    <a:pt x="1473" y="192"/>
                  </a:lnTo>
                  <a:lnTo>
                    <a:pt x="1510" y="228"/>
                  </a:lnTo>
                  <a:lnTo>
                    <a:pt x="1544" y="265"/>
                  </a:lnTo>
                  <a:lnTo>
                    <a:pt x="1574" y="303"/>
                  </a:lnTo>
                  <a:lnTo>
                    <a:pt x="1587" y="323"/>
                  </a:lnTo>
                  <a:lnTo>
                    <a:pt x="1600" y="342"/>
                  </a:lnTo>
                  <a:lnTo>
                    <a:pt x="1611" y="361"/>
                  </a:lnTo>
                  <a:lnTo>
                    <a:pt x="1622" y="381"/>
                  </a:lnTo>
                  <a:lnTo>
                    <a:pt x="1632" y="401"/>
                  </a:lnTo>
                  <a:lnTo>
                    <a:pt x="1641" y="423"/>
                  </a:lnTo>
                  <a:lnTo>
                    <a:pt x="1650" y="443"/>
                  </a:lnTo>
                  <a:lnTo>
                    <a:pt x="1655" y="464"/>
                  </a:lnTo>
                  <a:lnTo>
                    <a:pt x="1662" y="484"/>
                  </a:lnTo>
                  <a:lnTo>
                    <a:pt x="1667" y="505"/>
                  </a:lnTo>
                  <a:lnTo>
                    <a:pt x="1671" y="527"/>
                  </a:lnTo>
                  <a:lnTo>
                    <a:pt x="1672" y="548"/>
                  </a:lnTo>
                  <a:lnTo>
                    <a:pt x="1675" y="569"/>
                  </a:lnTo>
                  <a:lnTo>
                    <a:pt x="1675" y="591"/>
                  </a:lnTo>
                  <a:lnTo>
                    <a:pt x="0" y="591"/>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7" name="Rectangle 19"/>
            <p:cNvSpPr>
              <a:spLocks noChangeArrowheads="1"/>
            </p:cNvSpPr>
            <p:nvPr/>
          </p:nvSpPr>
          <p:spPr bwMode="auto">
            <a:xfrm>
              <a:off x="0" y="591"/>
              <a:ext cx="1675" cy="209"/>
            </a:xfrm>
            <a:prstGeom prst="rect">
              <a:avLst/>
            </a:prstGeom>
            <a:solidFill>
              <a:schemeClr val="tx1">
                <a:lumMod val="50000"/>
                <a:lumOff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1"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a:noFill/>
                </a:ln>
                <a:solidFill>
                  <a:srgbClr val="000000"/>
                </a:solidFill>
                <a:effectLst/>
                <a:uLnTx/>
                <a:uFillTx/>
                <a:latin typeface="Gulim" pitchFamily="34" charset="-127"/>
                <a:ea typeface="宋体" panose="02010600030101010101" pitchFamily="2" charset="-122"/>
                <a:cs typeface="+mn-cs"/>
                <a:sym typeface="Gulim" pitchFamily="34" charset="-127"/>
              </a:endParaRPr>
            </a:p>
          </p:txBody>
        </p:sp>
      </p:grpSp>
      <p:grpSp>
        <p:nvGrpSpPr>
          <p:cNvPr id="78" name="Group 14"/>
          <p:cNvGrpSpPr/>
          <p:nvPr/>
        </p:nvGrpSpPr>
        <p:grpSpPr bwMode="auto">
          <a:xfrm>
            <a:off x="3760122" y="2739849"/>
            <a:ext cx="2322006" cy="1689963"/>
            <a:chOff x="0" y="0"/>
            <a:chExt cx="1676" cy="1221"/>
          </a:xfrm>
        </p:grpSpPr>
        <p:sp>
          <p:nvSpPr>
            <p:cNvPr id="79" name="Freeform 21"/>
            <p:cNvSpPr>
              <a:spLocks noChangeArrowheads="1"/>
            </p:cNvSpPr>
            <p:nvPr/>
          </p:nvSpPr>
          <p:spPr bwMode="auto">
            <a:xfrm>
              <a:off x="0" y="0"/>
              <a:ext cx="1676" cy="593"/>
            </a:xfrm>
            <a:custGeom>
              <a:avLst/>
              <a:gdLst>
                <a:gd name="T0" fmla="*/ 1676 w 1676"/>
                <a:gd name="T1" fmla="*/ 0 h 593"/>
                <a:gd name="T2" fmla="*/ 490 w 1676"/>
                <a:gd name="T3" fmla="*/ 593 h 593"/>
                <a:gd name="T4" fmla="*/ 490 w 1676"/>
                <a:gd name="T5" fmla="*/ 593 h 593"/>
                <a:gd name="T6" fmla="*/ 436 w 1676"/>
                <a:gd name="T7" fmla="*/ 564 h 593"/>
                <a:gd name="T8" fmla="*/ 383 w 1676"/>
                <a:gd name="T9" fmla="*/ 533 h 593"/>
                <a:gd name="T10" fmla="*/ 333 w 1676"/>
                <a:gd name="T11" fmla="*/ 501 h 593"/>
                <a:gd name="T12" fmla="*/ 286 w 1676"/>
                <a:gd name="T13" fmla="*/ 469 h 593"/>
                <a:gd name="T14" fmla="*/ 242 w 1676"/>
                <a:gd name="T15" fmla="*/ 434 h 593"/>
                <a:gd name="T16" fmla="*/ 202 w 1676"/>
                <a:gd name="T17" fmla="*/ 400 h 593"/>
                <a:gd name="T18" fmla="*/ 165 w 1676"/>
                <a:gd name="T19" fmla="*/ 363 h 593"/>
                <a:gd name="T20" fmla="*/ 131 w 1676"/>
                <a:gd name="T21" fmla="*/ 326 h 593"/>
                <a:gd name="T22" fmla="*/ 101 w 1676"/>
                <a:gd name="T23" fmla="*/ 288 h 593"/>
                <a:gd name="T24" fmla="*/ 88 w 1676"/>
                <a:gd name="T25" fmla="*/ 269 h 593"/>
                <a:gd name="T26" fmla="*/ 75 w 1676"/>
                <a:gd name="T27" fmla="*/ 249 h 593"/>
                <a:gd name="T28" fmla="*/ 64 w 1676"/>
                <a:gd name="T29" fmla="*/ 229 h 593"/>
                <a:gd name="T30" fmla="*/ 53 w 1676"/>
                <a:gd name="T31" fmla="*/ 209 h 593"/>
                <a:gd name="T32" fmla="*/ 43 w 1676"/>
                <a:gd name="T33" fmla="*/ 189 h 593"/>
                <a:gd name="T34" fmla="*/ 34 w 1676"/>
                <a:gd name="T35" fmla="*/ 170 h 593"/>
                <a:gd name="T36" fmla="*/ 25 w 1676"/>
                <a:gd name="T37" fmla="*/ 148 h 593"/>
                <a:gd name="T38" fmla="*/ 20 w 1676"/>
                <a:gd name="T39" fmla="*/ 128 h 593"/>
                <a:gd name="T40" fmla="*/ 13 w 1676"/>
                <a:gd name="T41" fmla="*/ 107 h 593"/>
                <a:gd name="T42" fmla="*/ 8 w 1676"/>
                <a:gd name="T43" fmla="*/ 85 h 593"/>
                <a:gd name="T44" fmla="*/ 4 w 1676"/>
                <a:gd name="T45" fmla="*/ 66 h 593"/>
                <a:gd name="T46" fmla="*/ 3 w 1676"/>
                <a:gd name="T47" fmla="*/ 44 h 593"/>
                <a:gd name="T48" fmla="*/ 0 w 1676"/>
                <a:gd name="T49" fmla="*/ 21 h 593"/>
                <a:gd name="T50" fmla="*/ 0 w 1676"/>
                <a:gd name="T51" fmla="*/ 0 h 593"/>
                <a:gd name="T52" fmla="*/ 1676 w 1676"/>
                <a:gd name="T53" fmla="*/ 0 h 59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76"/>
                <a:gd name="T82" fmla="*/ 0 h 593"/>
                <a:gd name="T83" fmla="*/ 1676 w 1676"/>
                <a:gd name="T84" fmla="*/ 593 h 59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76" h="593">
                  <a:moveTo>
                    <a:pt x="1676" y="0"/>
                  </a:moveTo>
                  <a:lnTo>
                    <a:pt x="490" y="593"/>
                  </a:lnTo>
                  <a:lnTo>
                    <a:pt x="436" y="564"/>
                  </a:lnTo>
                  <a:lnTo>
                    <a:pt x="383" y="533"/>
                  </a:lnTo>
                  <a:lnTo>
                    <a:pt x="333" y="501"/>
                  </a:lnTo>
                  <a:lnTo>
                    <a:pt x="286" y="469"/>
                  </a:lnTo>
                  <a:lnTo>
                    <a:pt x="242" y="434"/>
                  </a:lnTo>
                  <a:lnTo>
                    <a:pt x="202" y="400"/>
                  </a:lnTo>
                  <a:lnTo>
                    <a:pt x="165" y="363"/>
                  </a:lnTo>
                  <a:lnTo>
                    <a:pt x="131" y="326"/>
                  </a:lnTo>
                  <a:lnTo>
                    <a:pt x="101" y="288"/>
                  </a:lnTo>
                  <a:lnTo>
                    <a:pt x="88" y="269"/>
                  </a:lnTo>
                  <a:lnTo>
                    <a:pt x="75" y="249"/>
                  </a:lnTo>
                  <a:lnTo>
                    <a:pt x="64" y="229"/>
                  </a:lnTo>
                  <a:lnTo>
                    <a:pt x="53" y="209"/>
                  </a:lnTo>
                  <a:lnTo>
                    <a:pt x="43" y="189"/>
                  </a:lnTo>
                  <a:lnTo>
                    <a:pt x="34" y="170"/>
                  </a:lnTo>
                  <a:lnTo>
                    <a:pt x="25" y="148"/>
                  </a:lnTo>
                  <a:lnTo>
                    <a:pt x="20" y="128"/>
                  </a:lnTo>
                  <a:lnTo>
                    <a:pt x="13" y="107"/>
                  </a:lnTo>
                  <a:lnTo>
                    <a:pt x="8" y="85"/>
                  </a:lnTo>
                  <a:lnTo>
                    <a:pt x="4" y="66"/>
                  </a:lnTo>
                  <a:lnTo>
                    <a:pt x="3" y="44"/>
                  </a:lnTo>
                  <a:lnTo>
                    <a:pt x="0" y="21"/>
                  </a:lnTo>
                  <a:lnTo>
                    <a:pt x="0" y="0"/>
                  </a:lnTo>
                  <a:lnTo>
                    <a:pt x="1676" y="0"/>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0" name="Freeform 22"/>
            <p:cNvSpPr>
              <a:spLocks noChangeArrowheads="1"/>
            </p:cNvSpPr>
            <p:nvPr/>
          </p:nvSpPr>
          <p:spPr bwMode="auto">
            <a:xfrm>
              <a:off x="0" y="0"/>
              <a:ext cx="490" cy="1221"/>
            </a:xfrm>
            <a:custGeom>
              <a:avLst/>
              <a:gdLst>
                <a:gd name="T0" fmla="*/ 490 w 490"/>
                <a:gd name="T1" fmla="*/ 593 h 1221"/>
                <a:gd name="T2" fmla="*/ 490 w 490"/>
                <a:gd name="T3" fmla="*/ 593 h 1221"/>
                <a:gd name="T4" fmla="*/ 436 w 490"/>
                <a:gd name="T5" fmla="*/ 564 h 1221"/>
                <a:gd name="T6" fmla="*/ 383 w 490"/>
                <a:gd name="T7" fmla="*/ 533 h 1221"/>
                <a:gd name="T8" fmla="*/ 333 w 490"/>
                <a:gd name="T9" fmla="*/ 501 h 1221"/>
                <a:gd name="T10" fmla="*/ 286 w 490"/>
                <a:gd name="T11" fmla="*/ 469 h 1221"/>
                <a:gd name="T12" fmla="*/ 242 w 490"/>
                <a:gd name="T13" fmla="*/ 434 h 1221"/>
                <a:gd name="T14" fmla="*/ 202 w 490"/>
                <a:gd name="T15" fmla="*/ 400 h 1221"/>
                <a:gd name="T16" fmla="*/ 165 w 490"/>
                <a:gd name="T17" fmla="*/ 363 h 1221"/>
                <a:gd name="T18" fmla="*/ 131 w 490"/>
                <a:gd name="T19" fmla="*/ 326 h 1221"/>
                <a:gd name="T20" fmla="*/ 101 w 490"/>
                <a:gd name="T21" fmla="*/ 288 h 1221"/>
                <a:gd name="T22" fmla="*/ 88 w 490"/>
                <a:gd name="T23" fmla="*/ 269 h 1221"/>
                <a:gd name="T24" fmla="*/ 75 w 490"/>
                <a:gd name="T25" fmla="*/ 249 h 1221"/>
                <a:gd name="T26" fmla="*/ 64 w 490"/>
                <a:gd name="T27" fmla="*/ 229 h 1221"/>
                <a:gd name="T28" fmla="*/ 53 w 490"/>
                <a:gd name="T29" fmla="*/ 209 h 1221"/>
                <a:gd name="T30" fmla="*/ 43 w 490"/>
                <a:gd name="T31" fmla="*/ 189 h 1221"/>
                <a:gd name="T32" fmla="*/ 34 w 490"/>
                <a:gd name="T33" fmla="*/ 170 h 1221"/>
                <a:gd name="T34" fmla="*/ 25 w 490"/>
                <a:gd name="T35" fmla="*/ 148 h 1221"/>
                <a:gd name="T36" fmla="*/ 20 w 490"/>
                <a:gd name="T37" fmla="*/ 128 h 1221"/>
                <a:gd name="T38" fmla="*/ 13 w 490"/>
                <a:gd name="T39" fmla="*/ 107 h 1221"/>
                <a:gd name="T40" fmla="*/ 8 w 490"/>
                <a:gd name="T41" fmla="*/ 85 h 1221"/>
                <a:gd name="T42" fmla="*/ 4 w 490"/>
                <a:gd name="T43" fmla="*/ 66 h 1221"/>
                <a:gd name="T44" fmla="*/ 3 w 490"/>
                <a:gd name="T45" fmla="*/ 44 h 1221"/>
                <a:gd name="T46" fmla="*/ 0 w 490"/>
                <a:gd name="T47" fmla="*/ 21 h 1221"/>
                <a:gd name="T48" fmla="*/ 0 w 490"/>
                <a:gd name="T49" fmla="*/ 0 h 1221"/>
                <a:gd name="T50" fmla="*/ 0 w 490"/>
                <a:gd name="T51" fmla="*/ 628 h 1221"/>
                <a:gd name="T52" fmla="*/ 0 w 490"/>
                <a:gd name="T53" fmla="*/ 628 h 1221"/>
                <a:gd name="T54" fmla="*/ 0 w 490"/>
                <a:gd name="T55" fmla="*/ 650 h 1221"/>
                <a:gd name="T56" fmla="*/ 3 w 490"/>
                <a:gd name="T57" fmla="*/ 672 h 1221"/>
                <a:gd name="T58" fmla="*/ 4 w 490"/>
                <a:gd name="T59" fmla="*/ 694 h 1221"/>
                <a:gd name="T60" fmla="*/ 8 w 490"/>
                <a:gd name="T61" fmla="*/ 714 h 1221"/>
                <a:gd name="T62" fmla="*/ 13 w 490"/>
                <a:gd name="T63" fmla="*/ 735 h 1221"/>
                <a:gd name="T64" fmla="*/ 20 w 490"/>
                <a:gd name="T65" fmla="*/ 756 h 1221"/>
                <a:gd name="T66" fmla="*/ 25 w 490"/>
                <a:gd name="T67" fmla="*/ 776 h 1221"/>
                <a:gd name="T68" fmla="*/ 34 w 490"/>
                <a:gd name="T69" fmla="*/ 798 h 1221"/>
                <a:gd name="T70" fmla="*/ 43 w 490"/>
                <a:gd name="T71" fmla="*/ 818 h 1221"/>
                <a:gd name="T72" fmla="*/ 53 w 490"/>
                <a:gd name="T73" fmla="*/ 838 h 1221"/>
                <a:gd name="T74" fmla="*/ 64 w 490"/>
                <a:gd name="T75" fmla="*/ 858 h 1221"/>
                <a:gd name="T76" fmla="*/ 75 w 490"/>
                <a:gd name="T77" fmla="*/ 877 h 1221"/>
                <a:gd name="T78" fmla="*/ 88 w 490"/>
                <a:gd name="T79" fmla="*/ 897 h 1221"/>
                <a:gd name="T80" fmla="*/ 101 w 490"/>
                <a:gd name="T81" fmla="*/ 916 h 1221"/>
                <a:gd name="T82" fmla="*/ 131 w 490"/>
                <a:gd name="T83" fmla="*/ 954 h 1221"/>
                <a:gd name="T84" fmla="*/ 165 w 490"/>
                <a:gd name="T85" fmla="*/ 991 h 1221"/>
                <a:gd name="T86" fmla="*/ 202 w 490"/>
                <a:gd name="T87" fmla="*/ 1028 h 1221"/>
                <a:gd name="T88" fmla="*/ 242 w 490"/>
                <a:gd name="T89" fmla="*/ 1063 h 1221"/>
                <a:gd name="T90" fmla="*/ 286 w 490"/>
                <a:gd name="T91" fmla="*/ 1097 h 1221"/>
                <a:gd name="T92" fmla="*/ 333 w 490"/>
                <a:gd name="T93" fmla="*/ 1130 h 1221"/>
                <a:gd name="T94" fmla="*/ 383 w 490"/>
                <a:gd name="T95" fmla="*/ 1161 h 1221"/>
                <a:gd name="T96" fmla="*/ 436 w 490"/>
                <a:gd name="T97" fmla="*/ 1192 h 1221"/>
                <a:gd name="T98" fmla="*/ 490 w 490"/>
                <a:gd name="T99" fmla="*/ 1221 h 1221"/>
                <a:gd name="T100" fmla="*/ 490 w 490"/>
                <a:gd name="T101" fmla="*/ 593 h 122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90"/>
                <a:gd name="T154" fmla="*/ 0 h 1221"/>
                <a:gd name="T155" fmla="*/ 490 w 490"/>
                <a:gd name="T156" fmla="*/ 1221 h 122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90" h="1221">
                  <a:moveTo>
                    <a:pt x="490" y="593"/>
                  </a:moveTo>
                  <a:lnTo>
                    <a:pt x="490" y="593"/>
                  </a:lnTo>
                  <a:lnTo>
                    <a:pt x="436" y="564"/>
                  </a:lnTo>
                  <a:lnTo>
                    <a:pt x="383" y="533"/>
                  </a:lnTo>
                  <a:lnTo>
                    <a:pt x="333" y="501"/>
                  </a:lnTo>
                  <a:lnTo>
                    <a:pt x="286" y="469"/>
                  </a:lnTo>
                  <a:lnTo>
                    <a:pt x="242" y="434"/>
                  </a:lnTo>
                  <a:lnTo>
                    <a:pt x="202" y="400"/>
                  </a:lnTo>
                  <a:lnTo>
                    <a:pt x="165" y="363"/>
                  </a:lnTo>
                  <a:lnTo>
                    <a:pt x="131" y="326"/>
                  </a:lnTo>
                  <a:lnTo>
                    <a:pt x="101" y="288"/>
                  </a:lnTo>
                  <a:lnTo>
                    <a:pt x="88" y="269"/>
                  </a:lnTo>
                  <a:lnTo>
                    <a:pt x="75" y="249"/>
                  </a:lnTo>
                  <a:lnTo>
                    <a:pt x="64" y="229"/>
                  </a:lnTo>
                  <a:lnTo>
                    <a:pt x="53" y="209"/>
                  </a:lnTo>
                  <a:lnTo>
                    <a:pt x="43" y="189"/>
                  </a:lnTo>
                  <a:lnTo>
                    <a:pt x="34" y="170"/>
                  </a:lnTo>
                  <a:lnTo>
                    <a:pt x="25" y="148"/>
                  </a:lnTo>
                  <a:lnTo>
                    <a:pt x="20" y="128"/>
                  </a:lnTo>
                  <a:lnTo>
                    <a:pt x="13" y="107"/>
                  </a:lnTo>
                  <a:lnTo>
                    <a:pt x="8" y="85"/>
                  </a:lnTo>
                  <a:lnTo>
                    <a:pt x="4" y="66"/>
                  </a:lnTo>
                  <a:lnTo>
                    <a:pt x="3" y="44"/>
                  </a:lnTo>
                  <a:lnTo>
                    <a:pt x="0" y="21"/>
                  </a:lnTo>
                  <a:lnTo>
                    <a:pt x="0" y="0"/>
                  </a:lnTo>
                  <a:lnTo>
                    <a:pt x="0" y="628"/>
                  </a:lnTo>
                  <a:lnTo>
                    <a:pt x="0" y="650"/>
                  </a:lnTo>
                  <a:lnTo>
                    <a:pt x="3" y="672"/>
                  </a:lnTo>
                  <a:lnTo>
                    <a:pt x="4" y="694"/>
                  </a:lnTo>
                  <a:lnTo>
                    <a:pt x="8" y="714"/>
                  </a:lnTo>
                  <a:lnTo>
                    <a:pt x="13" y="735"/>
                  </a:lnTo>
                  <a:lnTo>
                    <a:pt x="20" y="756"/>
                  </a:lnTo>
                  <a:lnTo>
                    <a:pt x="25" y="776"/>
                  </a:lnTo>
                  <a:lnTo>
                    <a:pt x="34" y="798"/>
                  </a:lnTo>
                  <a:lnTo>
                    <a:pt x="43" y="818"/>
                  </a:lnTo>
                  <a:lnTo>
                    <a:pt x="53" y="838"/>
                  </a:lnTo>
                  <a:lnTo>
                    <a:pt x="64" y="858"/>
                  </a:lnTo>
                  <a:lnTo>
                    <a:pt x="75" y="877"/>
                  </a:lnTo>
                  <a:lnTo>
                    <a:pt x="88" y="897"/>
                  </a:lnTo>
                  <a:lnTo>
                    <a:pt x="101" y="916"/>
                  </a:lnTo>
                  <a:lnTo>
                    <a:pt x="131" y="954"/>
                  </a:lnTo>
                  <a:lnTo>
                    <a:pt x="165" y="991"/>
                  </a:lnTo>
                  <a:lnTo>
                    <a:pt x="202" y="1028"/>
                  </a:lnTo>
                  <a:lnTo>
                    <a:pt x="242" y="1063"/>
                  </a:lnTo>
                  <a:lnTo>
                    <a:pt x="286" y="1097"/>
                  </a:lnTo>
                  <a:lnTo>
                    <a:pt x="333" y="1130"/>
                  </a:lnTo>
                  <a:lnTo>
                    <a:pt x="383" y="1161"/>
                  </a:lnTo>
                  <a:lnTo>
                    <a:pt x="436" y="1192"/>
                  </a:lnTo>
                  <a:lnTo>
                    <a:pt x="490" y="1221"/>
                  </a:lnTo>
                  <a:lnTo>
                    <a:pt x="490" y="593"/>
                  </a:lnTo>
                  <a:close/>
                </a:path>
              </a:pathLst>
            </a:cu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1" name="Freeform 23"/>
            <p:cNvSpPr>
              <a:spLocks noChangeArrowheads="1"/>
            </p:cNvSpPr>
            <p:nvPr/>
          </p:nvSpPr>
          <p:spPr bwMode="auto">
            <a:xfrm>
              <a:off x="490" y="0"/>
              <a:ext cx="1186" cy="1221"/>
            </a:xfrm>
            <a:custGeom>
              <a:avLst/>
              <a:gdLst>
                <a:gd name="T0" fmla="*/ 1186 w 1186"/>
                <a:gd name="T1" fmla="*/ 628 h 1221"/>
                <a:gd name="T2" fmla="*/ 0 w 1186"/>
                <a:gd name="T3" fmla="*/ 1221 h 1221"/>
                <a:gd name="T4" fmla="*/ 0 w 1186"/>
                <a:gd name="T5" fmla="*/ 593 h 1221"/>
                <a:gd name="T6" fmla="*/ 1186 w 1186"/>
                <a:gd name="T7" fmla="*/ 0 h 1221"/>
                <a:gd name="T8" fmla="*/ 1186 w 1186"/>
                <a:gd name="T9" fmla="*/ 628 h 1221"/>
                <a:gd name="T10" fmla="*/ 0 60000 65536"/>
                <a:gd name="T11" fmla="*/ 0 60000 65536"/>
                <a:gd name="T12" fmla="*/ 0 60000 65536"/>
                <a:gd name="T13" fmla="*/ 0 60000 65536"/>
                <a:gd name="T14" fmla="*/ 0 60000 65536"/>
                <a:gd name="T15" fmla="*/ 0 w 1186"/>
                <a:gd name="T16" fmla="*/ 0 h 1221"/>
                <a:gd name="T17" fmla="*/ 1186 w 1186"/>
                <a:gd name="T18" fmla="*/ 1221 h 1221"/>
              </a:gdLst>
              <a:ahLst/>
              <a:cxnLst>
                <a:cxn ang="T10">
                  <a:pos x="T0" y="T1"/>
                </a:cxn>
                <a:cxn ang="T11">
                  <a:pos x="T2" y="T3"/>
                </a:cxn>
                <a:cxn ang="T12">
                  <a:pos x="T4" y="T5"/>
                </a:cxn>
                <a:cxn ang="T13">
                  <a:pos x="T6" y="T7"/>
                </a:cxn>
                <a:cxn ang="T14">
                  <a:pos x="T8" y="T9"/>
                </a:cxn>
              </a:cxnLst>
              <a:rect l="T15" t="T16" r="T17" b="T18"/>
              <a:pathLst>
                <a:path w="1186" h="1221">
                  <a:moveTo>
                    <a:pt x="1186" y="628"/>
                  </a:moveTo>
                  <a:lnTo>
                    <a:pt x="0" y="1221"/>
                  </a:lnTo>
                  <a:lnTo>
                    <a:pt x="0" y="593"/>
                  </a:lnTo>
                  <a:lnTo>
                    <a:pt x="1186" y="0"/>
                  </a:lnTo>
                  <a:lnTo>
                    <a:pt x="1186" y="628"/>
                  </a:lnTo>
                  <a:close/>
                </a:path>
              </a:pathLst>
            </a:cu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grpSp>
        <p:nvGrpSpPr>
          <p:cNvPr id="82" name="Group 18"/>
          <p:cNvGrpSpPr/>
          <p:nvPr/>
        </p:nvGrpSpPr>
        <p:grpSpPr bwMode="auto">
          <a:xfrm>
            <a:off x="6082423" y="3465194"/>
            <a:ext cx="2322007" cy="964618"/>
            <a:chOff x="0" y="0"/>
            <a:chExt cx="1675" cy="697"/>
          </a:xfrm>
        </p:grpSpPr>
        <p:sp>
          <p:nvSpPr>
            <p:cNvPr id="83" name="Freeform 25"/>
            <p:cNvSpPr>
              <a:spLocks noChangeArrowheads="1"/>
            </p:cNvSpPr>
            <p:nvPr/>
          </p:nvSpPr>
          <p:spPr bwMode="auto">
            <a:xfrm>
              <a:off x="0" y="0"/>
              <a:ext cx="1675" cy="593"/>
            </a:xfrm>
            <a:custGeom>
              <a:avLst/>
              <a:gdLst>
                <a:gd name="T0" fmla="*/ 0 w 1675"/>
                <a:gd name="T1" fmla="*/ 0 h 593"/>
                <a:gd name="T2" fmla="*/ 1185 w 1675"/>
                <a:gd name="T3" fmla="*/ 593 h 593"/>
                <a:gd name="T4" fmla="*/ 1185 w 1675"/>
                <a:gd name="T5" fmla="*/ 593 h 593"/>
                <a:gd name="T6" fmla="*/ 1239 w 1675"/>
                <a:gd name="T7" fmla="*/ 563 h 593"/>
                <a:gd name="T8" fmla="*/ 1292 w 1675"/>
                <a:gd name="T9" fmla="*/ 533 h 593"/>
                <a:gd name="T10" fmla="*/ 1342 w 1675"/>
                <a:gd name="T11" fmla="*/ 502 h 593"/>
                <a:gd name="T12" fmla="*/ 1389 w 1675"/>
                <a:gd name="T13" fmla="*/ 469 h 593"/>
                <a:gd name="T14" fmla="*/ 1433 w 1675"/>
                <a:gd name="T15" fmla="*/ 435 h 593"/>
                <a:gd name="T16" fmla="*/ 1473 w 1675"/>
                <a:gd name="T17" fmla="*/ 399 h 593"/>
                <a:gd name="T18" fmla="*/ 1510 w 1675"/>
                <a:gd name="T19" fmla="*/ 363 h 593"/>
                <a:gd name="T20" fmla="*/ 1544 w 1675"/>
                <a:gd name="T21" fmla="*/ 326 h 593"/>
                <a:gd name="T22" fmla="*/ 1574 w 1675"/>
                <a:gd name="T23" fmla="*/ 288 h 593"/>
                <a:gd name="T24" fmla="*/ 1587 w 1675"/>
                <a:gd name="T25" fmla="*/ 268 h 593"/>
                <a:gd name="T26" fmla="*/ 1600 w 1675"/>
                <a:gd name="T27" fmla="*/ 249 h 593"/>
                <a:gd name="T28" fmla="*/ 1611 w 1675"/>
                <a:gd name="T29" fmla="*/ 230 h 593"/>
                <a:gd name="T30" fmla="*/ 1622 w 1675"/>
                <a:gd name="T31" fmla="*/ 210 h 593"/>
                <a:gd name="T32" fmla="*/ 1632 w 1675"/>
                <a:gd name="T33" fmla="*/ 190 h 593"/>
                <a:gd name="T34" fmla="*/ 1641 w 1675"/>
                <a:gd name="T35" fmla="*/ 168 h 593"/>
                <a:gd name="T36" fmla="*/ 1650 w 1675"/>
                <a:gd name="T37" fmla="*/ 148 h 593"/>
                <a:gd name="T38" fmla="*/ 1655 w 1675"/>
                <a:gd name="T39" fmla="*/ 127 h 593"/>
                <a:gd name="T40" fmla="*/ 1662 w 1675"/>
                <a:gd name="T41" fmla="*/ 107 h 593"/>
                <a:gd name="T42" fmla="*/ 1667 w 1675"/>
                <a:gd name="T43" fmla="*/ 86 h 593"/>
                <a:gd name="T44" fmla="*/ 1671 w 1675"/>
                <a:gd name="T45" fmla="*/ 64 h 593"/>
                <a:gd name="T46" fmla="*/ 1672 w 1675"/>
                <a:gd name="T47" fmla="*/ 43 h 593"/>
                <a:gd name="T48" fmla="*/ 1675 w 1675"/>
                <a:gd name="T49" fmla="*/ 22 h 593"/>
                <a:gd name="T50" fmla="*/ 1675 w 1675"/>
                <a:gd name="T51" fmla="*/ 0 h 593"/>
                <a:gd name="T52" fmla="*/ 0 w 1675"/>
                <a:gd name="T53" fmla="*/ 0 h 59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75"/>
                <a:gd name="T82" fmla="*/ 0 h 593"/>
                <a:gd name="T83" fmla="*/ 1675 w 1675"/>
                <a:gd name="T84" fmla="*/ 593 h 59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75" h="593">
                  <a:moveTo>
                    <a:pt x="0" y="0"/>
                  </a:moveTo>
                  <a:lnTo>
                    <a:pt x="1185" y="593"/>
                  </a:lnTo>
                  <a:lnTo>
                    <a:pt x="1239" y="563"/>
                  </a:lnTo>
                  <a:lnTo>
                    <a:pt x="1292" y="533"/>
                  </a:lnTo>
                  <a:lnTo>
                    <a:pt x="1342" y="502"/>
                  </a:lnTo>
                  <a:lnTo>
                    <a:pt x="1389" y="469"/>
                  </a:lnTo>
                  <a:lnTo>
                    <a:pt x="1433" y="435"/>
                  </a:lnTo>
                  <a:lnTo>
                    <a:pt x="1473" y="399"/>
                  </a:lnTo>
                  <a:lnTo>
                    <a:pt x="1510" y="363"/>
                  </a:lnTo>
                  <a:lnTo>
                    <a:pt x="1544" y="326"/>
                  </a:lnTo>
                  <a:lnTo>
                    <a:pt x="1574" y="288"/>
                  </a:lnTo>
                  <a:lnTo>
                    <a:pt x="1587" y="268"/>
                  </a:lnTo>
                  <a:lnTo>
                    <a:pt x="1600" y="249"/>
                  </a:lnTo>
                  <a:lnTo>
                    <a:pt x="1611" y="230"/>
                  </a:lnTo>
                  <a:lnTo>
                    <a:pt x="1622" y="210"/>
                  </a:lnTo>
                  <a:lnTo>
                    <a:pt x="1632" y="190"/>
                  </a:lnTo>
                  <a:lnTo>
                    <a:pt x="1641" y="168"/>
                  </a:lnTo>
                  <a:lnTo>
                    <a:pt x="1650" y="148"/>
                  </a:lnTo>
                  <a:lnTo>
                    <a:pt x="1655" y="127"/>
                  </a:lnTo>
                  <a:lnTo>
                    <a:pt x="1662" y="107"/>
                  </a:lnTo>
                  <a:lnTo>
                    <a:pt x="1667" y="86"/>
                  </a:lnTo>
                  <a:lnTo>
                    <a:pt x="1671" y="64"/>
                  </a:lnTo>
                  <a:lnTo>
                    <a:pt x="1672" y="43"/>
                  </a:lnTo>
                  <a:lnTo>
                    <a:pt x="1675" y="22"/>
                  </a:lnTo>
                  <a:lnTo>
                    <a:pt x="1675" y="0"/>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4" name="Freeform 26"/>
            <p:cNvSpPr>
              <a:spLocks noChangeArrowheads="1"/>
            </p:cNvSpPr>
            <p:nvPr/>
          </p:nvSpPr>
          <p:spPr bwMode="auto">
            <a:xfrm>
              <a:off x="1185" y="0"/>
              <a:ext cx="490" cy="697"/>
            </a:xfrm>
            <a:custGeom>
              <a:avLst/>
              <a:gdLst>
                <a:gd name="T0" fmla="*/ 0 w 490"/>
                <a:gd name="T1" fmla="*/ 593 h 697"/>
                <a:gd name="T2" fmla="*/ 0 w 490"/>
                <a:gd name="T3" fmla="*/ 593 h 697"/>
                <a:gd name="T4" fmla="*/ 54 w 490"/>
                <a:gd name="T5" fmla="*/ 563 h 697"/>
                <a:gd name="T6" fmla="*/ 107 w 490"/>
                <a:gd name="T7" fmla="*/ 533 h 697"/>
                <a:gd name="T8" fmla="*/ 157 w 490"/>
                <a:gd name="T9" fmla="*/ 502 h 697"/>
                <a:gd name="T10" fmla="*/ 204 w 490"/>
                <a:gd name="T11" fmla="*/ 469 h 697"/>
                <a:gd name="T12" fmla="*/ 248 w 490"/>
                <a:gd name="T13" fmla="*/ 435 h 697"/>
                <a:gd name="T14" fmla="*/ 288 w 490"/>
                <a:gd name="T15" fmla="*/ 399 h 697"/>
                <a:gd name="T16" fmla="*/ 325 w 490"/>
                <a:gd name="T17" fmla="*/ 363 h 697"/>
                <a:gd name="T18" fmla="*/ 359 w 490"/>
                <a:gd name="T19" fmla="*/ 326 h 697"/>
                <a:gd name="T20" fmla="*/ 389 w 490"/>
                <a:gd name="T21" fmla="*/ 288 h 697"/>
                <a:gd name="T22" fmla="*/ 402 w 490"/>
                <a:gd name="T23" fmla="*/ 268 h 697"/>
                <a:gd name="T24" fmla="*/ 415 w 490"/>
                <a:gd name="T25" fmla="*/ 249 h 697"/>
                <a:gd name="T26" fmla="*/ 426 w 490"/>
                <a:gd name="T27" fmla="*/ 230 h 697"/>
                <a:gd name="T28" fmla="*/ 437 w 490"/>
                <a:gd name="T29" fmla="*/ 210 h 697"/>
                <a:gd name="T30" fmla="*/ 447 w 490"/>
                <a:gd name="T31" fmla="*/ 190 h 697"/>
                <a:gd name="T32" fmla="*/ 456 w 490"/>
                <a:gd name="T33" fmla="*/ 168 h 697"/>
                <a:gd name="T34" fmla="*/ 465 w 490"/>
                <a:gd name="T35" fmla="*/ 148 h 697"/>
                <a:gd name="T36" fmla="*/ 470 w 490"/>
                <a:gd name="T37" fmla="*/ 127 h 697"/>
                <a:gd name="T38" fmla="*/ 477 w 490"/>
                <a:gd name="T39" fmla="*/ 107 h 697"/>
                <a:gd name="T40" fmla="*/ 482 w 490"/>
                <a:gd name="T41" fmla="*/ 86 h 697"/>
                <a:gd name="T42" fmla="*/ 486 w 490"/>
                <a:gd name="T43" fmla="*/ 64 h 697"/>
                <a:gd name="T44" fmla="*/ 487 w 490"/>
                <a:gd name="T45" fmla="*/ 43 h 697"/>
                <a:gd name="T46" fmla="*/ 490 w 490"/>
                <a:gd name="T47" fmla="*/ 22 h 697"/>
                <a:gd name="T48" fmla="*/ 490 w 490"/>
                <a:gd name="T49" fmla="*/ 0 h 697"/>
                <a:gd name="T50" fmla="*/ 490 w 490"/>
                <a:gd name="T51" fmla="*/ 104 h 697"/>
                <a:gd name="T52" fmla="*/ 490 w 490"/>
                <a:gd name="T53" fmla="*/ 104 h 697"/>
                <a:gd name="T54" fmla="*/ 490 w 490"/>
                <a:gd name="T55" fmla="*/ 126 h 697"/>
                <a:gd name="T56" fmla="*/ 487 w 490"/>
                <a:gd name="T57" fmla="*/ 148 h 697"/>
                <a:gd name="T58" fmla="*/ 486 w 490"/>
                <a:gd name="T59" fmla="*/ 170 h 697"/>
                <a:gd name="T60" fmla="*/ 482 w 490"/>
                <a:gd name="T61" fmla="*/ 190 h 697"/>
                <a:gd name="T62" fmla="*/ 477 w 490"/>
                <a:gd name="T63" fmla="*/ 211 h 697"/>
                <a:gd name="T64" fmla="*/ 470 w 490"/>
                <a:gd name="T65" fmla="*/ 232 h 697"/>
                <a:gd name="T66" fmla="*/ 465 w 490"/>
                <a:gd name="T67" fmla="*/ 252 h 697"/>
                <a:gd name="T68" fmla="*/ 456 w 490"/>
                <a:gd name="T69" fmla="*/ 274 h 697"/>
                <a:gd name="T70" fmla="*/ 447 w 490"/>
                <a:gd name="T71" fmla="*/ 294 h 697"/>
                <a:gd name="T72" fmla="*/ 437 w 490"/>
                <a:gd name="T73" fmla="*/ 314 h 697"/>
                <a:gd name="T74" fmla="*/ 426 w 490"/>
                <a:gd name="T75" fmla="*/ 334 h 697"/>
                <a:gd name="T76" fmla="*/ 415 w 490"/>
                <a:gd name="T77" fmla="*/ 353 h 697"/>
                <a:gd name="T78" fmla="*/ 402 w 490"/>
                <a:gd name="T79" fmla="*/ 373 h 697"/>
                <a:gd name="T80" fmla="*/ 389 w 490"/>
                <a:gd name="T81" fmla="*/ 392 h 697"/>
                <a:gd name="T82" fmla="*/ 359 w 490"/>
                <a:gd name="T83" fmla="*/ 430 h 697"/>
                <a:gd name="T84" fmla="*/ 325 w 490"/>
                <a:gd name="T85" fmla="*/ 467 h 697"/>
                <a:gd name="T86" fmla="*/ 288 w 490"/>
                <a:gd name="T87" fmla="*/ 504 h 697"/>
                <a:gd name="T88" fmla="*/ 248 w 490"/>
                <a:gd name="T89" fmla="*/ 539 h 697"/>
                <a:gd name="T90" fmla="*/ 204 w 490"/>
                <a:gd name="T91" fmla="*/ 573 h 697"/>
                <a:gd name="T92" fmla="*/ 157 w 490"/>
                <a:gd name="T93" fmla="*/ 606 h 697"/>
                <a:gd name="T94" fmla="*/ 107 w 490"/>
                <a:gd name="T95" fmla="*/ 637 h 697"/>
                <a:gd name="T96" fmla="*/ 54 w 490"/>
                <a:gd name="T97" fmla="*/ 668 h 697"/>
                <a:gd name="T98" fmla="*/ 0 w 490"/>
                <a:gd name="T99" fmla="*/ 697 h 697"/>
                <a:gd name="T100" fmla="*/ 0 w 490"/>
                <a:gd name="T101" fmla="*/ 593 h 69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90"/>
                <a:gd name="T154" fmla="*/ 0 h 697"/>
                <a:gd name="T155" fmla="*/ 490 w 490"/>
                <a:gd name="T156" fmla="*/ 697 h 69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90" h="697">
                  <a:moveTo>
                    <a:pt x="0" y="593"/>
                  </a:moveTo>
                  <a:lnTo>
                    <a:pt x="0" y="593"/>
                  </a:lnTo>
                  <a:lnTo>
                    <a:pt x="54" y="563"/>
                  </a:lnTo>
                  <a:lnTo>
                    <a:pt x="107" y="533"/>
                  </a:lnTo>
                  <a:lnTo>
                    <a:pt x="157" y="502"/>
                  </a:lnTo>
                  <a:lnTo>
                    <a:pt x="204" y="469"/>
                  </a:lnTo>
                  <a:lnTo>
                    <a:pt x="248" y="435"/>
                  </a:lnTo>
                  <a:lnTo>
                    <a:pt x="288" y="399"/>
                  </a:lnTo>
                  <a:lnTo>
                    <a:pt x="325" y="363"/>
                  </a:lnTo>
                  <a:lnTo>
                    <a:pt x="359" y="326"/>
                  </a:lnTo>
                  <a:lnTo>
                    <a:pt x="389" y="288"/>
                  </a:lnTo>
                  <a:lnTo>
                    <a:pt x="402" y="268"/>
                  </a:lnTo>
                  <a:lnTo>
                    <a:pt x="415" y="249"/>
                  </a:lnTo>
                  <a:lnTo>
                    <a:pt x="426" y="230"/>
                  </a:lnTo>
                  <a:lnTo>
                    <a:pt x="437" y="210"/>
                  </a:lnTo>
                  <a:lnTo>
                    <a:pt x="447" y="190"/>
                  </a:lnTo>
                  <a:lnTo>
                    <a:pt x="456" y="168"/>
                  </a:lnTo>
                  <a:lnTo>
                    <a:pt x="465" y="148"/>
                  </a:lnTo>
                  <a:lnTo>
                    <a:pt x="470" y="127"/>
                  </a:lnTo>
                  <a:lnTo>
                    <a:pt x="477" y="107"/>
                  </a:lnTo>
                  <a:lnTo>
                    <a:pt x="482" y="86"/>
                  </a:lnTo>
                  <a:lnTo>
                    <a:pt x="486" y="64"/>
                  </a:lnTo>
                  <a:lnTo>
                    <a:pt x="487" y="43"/>
                  </a:lnTo>
                  <a:lnTo>
                    <a:pt x="490" y="22"/>
                  </a:lnTo>
                  <a:lnTo>
                    <a:pt x="490" y="0"/>
                  </a:lnTo>
                  <a:lnTo>
                    <a:pt x="490" y="104"/>
                  </a:lnTo>
                  <a:lnTo>
                    <a:pt x="490" y="126"/>
                  </a:lnTo>
                  <a:lnTo>
                    <a:pt x="487" y="148"/>
                  </a:lnTo>
                  <a:lnTo>
                    <a:pt x="486" y="170"/>
                  </a:lnTo>
                  <a:lnTo>
                    <a:pt x="482" y="190"/>
                  </a:lnTo>
                  <a:lnTo>
                    <a:pt x="477" y="211"/>
                  </a:lnTo>
                  <a:lnTo>
                    <a:pt x="470" y="232"/>
                  </a:lnTo>
                  <a:lnTo>
                    <a:pt x="465" y="252"/>
                  </a:lnTo>
                  <a:lnTo>
                    <a:pt x="456" y="274"/>
                  </a:lnTo>
                  <a:lnTo>
                    <a:pt x="447" y="294"/>
                  </a:lnTo>
                  <a:lnTo>
                    <a:pt x="437" y="314"/>
                  </a:lnTo>
                  <a:lnTo>
                    <a:pt x="426" y="334"/>
                  </a:lnTo>
                  <a:lnTo>
                    <a:pt x="415" y="353"/>
                  </a:lnTo>
                  <a:lnTo>
                    <a:pt x="402" y="373"/>
                  </a:lnTo>
                  <a:lnTo>
                    <a:pt x="389" y="392"/>
                  </a:lnTo>
                  <a:lnTo>
                    <a:pt x="359" y="430"/>
                  </a:lnTo>
                  <a:lnTo>
                    <a:pt x="325" y="467"/>
                  </a:lnTo>
                  <a:lnTo>
                    <a:pt x="288" y="504"/>
                  </a:lnTo>
                  <a:lnTo>
                    <a:pt x="248" y="539"/>
                  </a:lnTo>
                  <a:lnTo>
                    <a:pt x="204" y="573"/>
                  </a:lnTo>
                  <a:lnTo>
                    <a:pt x="157" y="606"/>
                  </a:lnTo>
                  <a:lnTo>
                    <a:pt x="107" y="637"/>
                  </a:lnTo>
                  <a:lnTo>
                    <a:pt x="54" y="668"/>
                  </a:lnTo>
                  <a:lnTo>
                    <a:pt x="0" y="697"/>
                  </a:lnTo>
                  <a:lnTo>
                    <a:pt x="0" y="593"/>
                  </a:lnTo>
                  <a:close/>
                </a:path>
              </a:pathLst>
            </a:cu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5" name="Freeform 27"/>
            <p:cNvSpPr>
              <a:spLocks noChangeArrowheads="1"/>
            </p:cNvSpPr>
            <p:nvPr/>
          </p:nvSpPr>
          <p:spPr bwMode="auto">
            <a:xfrm>
              <a:off x="0" y="0"/>
              <a:ext cx="1185" cy="697"/>
            </a:xfrm>
            <a:custGeom>
              <a:avLst/>
              <a:gdLst>
                <a:gd name="T0" fmla="*/ 0 w 1185"/>
                <a:gd name="T1" fmla="*/ 104 h 697"/>
                <a:gd name="T2" fmla="*/ 1185 w 1185"/>
                <a:gd name="T3" fmla="*/ 697 h 697"/>
                <a:gd name="T4" fmla="*/ 1185 w 1185"/>
                <a:gd name="T5" fmla="*/ 593 h 697"/>
                <a:gd name="T6" fmla="*/ 0 w 1185"/>
                <a:gd name="T7" fmla="*/ 0 h 697"/>
                <a:gd name="T8" fmla="*/ 0 w 1185"/>
                <a:gd name="T9" fmla="*/ 104 h 697"/>
                <a:gd name="T10" fmla="*/ 0 60000 65536"/>
                <a:gd name="T11" fmla="*/ 0 60000 65536"/>
                <a:gd name="T12" fmla="*/ 0 60000 65536"/>
                <a:gd name="T13" fmla="*/ 0 60000 65536"/>
                <a:gd name="T14" fmla="*/ 0 60000 65536"/>
                <a:gd name="T15" fmla="*/ 0 w 1185"/>
                <a:gd name="T16" fmla="*/ 0 h 697"/>
                <a:gd name="T17" fmla="*/ 1185 w 1185"/>
                <a:gd name="T18" fmla="*/ 697 h 697"/>
              </a:gdLst>
              <a:ahLst/>
              <a:cxnLst>
                <a:cxn ang="T10">
                  <a:pos x="T0" y="T1"/>
                </a:cxn>
                <a:cxn ang="T11">
                  <a:pos x="T2" y="T3"/>
                </a:cxn>
                <a:cxn ang="T12">
                  <a:pos x="T4" y="T5"/>
                </a:cxn>
                <a:cxn ang="T13">
                  <a:pos x="T6" y="T7"/>
                </a:cxn>
                <a:cxn ang="T14">
                  <a:pos x="T8" y="T9"/>
                </a:cxn>
              </a:cxnLst>
              <a:rect l="T15" t="T16" r="T17" b="T18"/>
              <a:pathLst>
                <a:path w="1185" h="697">
                  <a:moveTo>
                    <a:pt x="0" y="104"/>
                  </a:moveTo>
                  <a:lnTo>
                    <a:pt x="1185" y="697"/>
                  </a:lnTo>
                  <a:lnTo>
                    <a:pt x="1185" y="593"/>
                  </a:lnTo>
                  <a:lnTo>
                    <a:pt x="0" y="0"/>
                  </a:lnTo>
                  <a:lnTo>
                    <a:pt x="0" y="104"/>
                  </a:lnTo>
                  <a:close/>
                </a:path>
              </a:pathLst>
            </a:custGeom>
            <a:gradFill rotWithShape="1">
              <a:gsLst>
                <a:gs pos="0">
                  <a:srgbClr val="969696"/>
                </a:gs>
                <a:gs pos="100000">
                  <a:srgbClr val="80808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sp>
        <p:nvSpPr>
          <p:cNvPr id="88" name="Text Box 30"/>
          <p:cNvSpPr>
            <a:spLocks noChangeArrowheads="1"/>
          </p:cNvSpPr>
          <p:nvPr/>
        </p:nvSpPr>
        <p:spPr bwMode="auto">
          <a:xfrm>
            <a:off x="7127103" y="3582272"/>
            <a:ext cx="1154974" cy="276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914400" rtl="0" eaLnBrk="1" fontAlgn="auto" latinLnBrk="1"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Arial Black" panose="020B0A04020102020204" pitchFamily="34" charset="0"/>
              </a:rPr>
              <a:t>在此插入内容</a:t>
            </a:r>
            <a:endParaRPr kumimoji="0" lang="zh-CN" altLang="en-US" sz="12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89" name="Text Box 31"/>
          <p:cNvSpPr>
            <a:spLocks noChangeArrowheads="1"/>
          </p:cNvSpPr>
          <p:nvPr/>
        </p:nvSpPr>
        <p:spPr bwMode="auto">
          <a:xfrm>
            <a:off x="7051352" y="2864454"/>
            <a:ext cx="1079335" cy="461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在此插入内容</a:t>
            </a:r>
            <a:endParaRPr kumimoji="0" lang="en-US" sz="12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90" name="Text Box 32"/>
          <p:cNvSpPr>
            <a:spLocks noChangeArrowheads="1"/>
          </p:cNvSpPr>
          <p:nvPr/>
        </p:nvSpPr>
        <p:spPr bwMode="auto">
          <a:xfrm>
            <a:off x="4158319" y="2880560"/>
            <a:ext cx="1169775" cy="276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在此插入内容</a:t>
            </a:r>
            <a:endParaRPr kumimoji="0" lang="en-US" sz="12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91" name="Text Box 33"/>
          <p:cNvSpPr>
            <a:spLocks noChangeArrowheads="1"/>
          </p:cNvSpPr>
          <p:nvPr/>
        </p:nvSpPr>
        <p:spPr bwMode="auto">
          <a:xfrm>
            <a:off x="4967020" y="2083869"/>
            <a:ext cx="1080525" cy="461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在此插入内容</a:t>
            </a:r>
            <a:endParaRPr kumimoji="0" lang="en-US" sz="12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92" name="Text Box 34"/>
          <p:cNvSpPr>
            <a:spLocks noChangeArrowheads="1"/>
          </p:cNvSpPr>
          <p:nvPr/>
        </p:nvSpPr>
        <p:spPr bwMode="auto">
          <a:xfrm>
            <a:off x="3996386" y="2394759"/>
            <a:ext cx="1218566" cy="276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914400" rtl="0" eaLnBrk="1" fontAlgn="auto" latinLnBrk="1"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Arial Black" panose="020B0A04020102020204" pitchFamily="34" charset="0"/>
              </a:rPr>
              <a:t>在此插入内容</a:t>
            </a:r>
            <a:endParaRPr kumimoji="0" lang="zh-CN" altLang="en-US" sz="12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93" name="Text Box 35"/>
          <p:cNvSpPr>
            <a:spLocks noChangeArrowheads="1"/>
          </p:cNvSpPr>
          <p:nvPr/>
        </p:nvSpPr>
        <p:spPr bwMode="auto">
          <a:xfrm>
            <a:off x="6209479" y="2270697"/>
            <a:ext cx="1100959" cy="276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914400" rtl="0" eaLnBrk="1" fontAlgn="auto" latinLnBrk="1"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Arial Black" panose="020B0A04020102020204" pitchFamily="34" charset="0"/>
              </a:rPr>
              <a:t>在此插入内容</a:t>
            </a:r>
            <a:endParaRPr kumimoji="0" lang="zh-CN" altLang="en-US" sz="12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94" name="Text Box 36"/>
          <p:cNvSpPr>
            <a:spLocks noChangeArrowheads="1"/>
          </p:cNvSpPr>
          <p:nvPr/>
        </p:nvSpPr>
        <p:spPr bwMode="auto">
          <a:xfrm>
            <a:off x="3862134" y="898436"/>
            <a:ext cx="3363777" cy="1199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914400" rtl="0" eaLnBrk="1" fontAlgn="auto" latinLnBrk="0" hangingPunct="1">
              <a:lnSpc>
                <a:spcPct val="2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在此添加标题内容</a:t>
            </a:r>
            <a:endParaRPr kumimoji="0" lang="en-US" sz="1500" b="1"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在此插入内容在此插入内容在此插入内容在此插入内容</a:t>
            </a:r>
            <a:endParaRPr kumimoji="0" lang="en-US" sz="105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在此插入内容在此插入内容在此插入内容在此插入内容</a:t>
            </a:r>
            <a:endParaRPr kumimoji="0" lang="en-US" sz="105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31" name="Text Box 36"/>
          <p:cNvSpPr>
            <a:spLocks noChangeArrowheads="1"/>
          </p:cNvSpPr>
          <p:nvPr/>
        </p:nvSpPr>
        <p:spPr bwMode="auto">
          <a:xfrm>
            <a:off x="677439" y="1492192"/>
            <a:ext cx="2321049" cy="3090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914400" rtl="0" eaLnBrk="1" fontAlgn="auto" latinLnBrk="0" hangingPunct="1">
              <a:lnSpc>
                <a:spcPct val="200000"/>
              </a:lnSpc>
              <a:spcBef>
                <a:spcPts val="0"/>
              </a:spcBef>
              <a:spcAft>
                <a:spcPts val="0"/>
              </a:spcAft>
              <a:buClrTx/>
              <a:buSzTx/>
              <a:buFontTx/>
              <a:buNone/>
              <a:defRPr/>
            </a:pPr>
            <a:r>
              <a:rPr kumimoji="0" lang="zh-CN" altLang="en-US" sz="1350" b="1"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在此插入内容</a:t>
            </a:r>
            <a:endParaRPr kumimoji="0" lang="en-US" sz="1350" b="1"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在此插入内容在此插入内容在此插入内容在此插入内容</a:t>
            </a:r>
            <a:endParaRPr kumimoji="0" lang="en-US" sz="105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在此插入内容在此插入内容在此插入内容在此插入内容在此插入内容在此插入内容在此插入内容在此插入内容</a:t>
            </a:r>
            <a:endParaRPr kumimoji="0" lang="en-US" altLang="zh-CN" sz="105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在此插入内容在此插入内容在此插入内容在此插入内容</a:t>
            </a:r>
            <a:endParaRPr kumimoji="0" lang="en-US" altLang="zh-CN" sz="105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在此插入内容在此插入内容在此插入内容在此插入内容</a:t>
            </a:r>
            <a:endParaRPr kumimoji="0" lang="en-US" altLang="zh-CN" sz="105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在此插入内容在此插入内容在此插入内容在此插入内容</a:t>
            </a:r>
            <a:endParaRPr kumimoji="0" lang="en-US" altLang="zh-CN" sz="105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在此插入内容在此插入内容在此插入内容在此插入内容</a:t>
            </a:r>
            <a:endParaRPr kumimoji="0" lang="en-US" altLang="zh-CN" sz="105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在此插入内容在此插入内容在此插入内容在此插入内容</a:t>
            </a:r>
            <a:endParaRPr kumimoji="0" lang="en-US" altLang="zh-CN" sz="105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32" name="文本框 2"/>
          <p:cNvSpPr txBox="1"/>
          <p:nvPr/>
        </p:nvSpPr>
        <p:spPr>
          <a:xfrm>
            <a:off x="1288748" y="128380"/>
            <a:ext cx="2465430" cy="4153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1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par>
                          <p:cTn id="12" fill="hold">
                            <p:stCondLst>
                              <p:cond delay="850"/>
                            </p:stCondLst>
                            <p:childTnLst>
                              <p:par>
                                <p:cTn id="13" presetID="10" presetClass="entr" presetSubtype="0" fill="hold" nodeType="afterEffect">
                                  <p:stCondLst>
                                    <p:cond delay="0"/>
                                  </p:stCondLst>
                                  <p:childTnLst>
                                    <p:set>
                                      <p:cBhvr>
                                        <p:cTn id="14" dur="1" fill="hold">
                                          <p:stCondLst>
                                            <p:cond delay="0"/>
                                          </p:stCondLst>
                                        </p:cTn>
                                        <p:tgtEl>
                                          <p:spTgt spid="82"/>
                                        </p:tgtEl>
                                        <p:attrNameLst>
                                          <p:attrName>style.visibility</p:attrName>
                                        </p:attrNameLst>
                                      </p:cBhvr>
                                      <p:to>
                                        <p:strVal val="visible"/>
                                      </p:to>
                                    </p:set>
                                    <p:animEffect transition="in" filter="fade">
                                      <p:cBhvr>
                                        <p:cTn id="15" dur="500"/>
                                        <p:tgtEl>
                                          <p:spTgt spid="82"/>
                                        </p:tgtEl>
                                      </p:cBhvr>
                                    </p:animEffect>
                                  </p:childTnLst>
                                </p:cTn>
                              </p:par>
                            </p:childTnLst>
                          </p:cTn>
                        </p:par>
                        <p:par>
                          <p:cTn id="16" fill="hold">
                            <p:stCondLst>
                              <p:cond delay="1350"/>
                            </p:stCondLst>
                            <p:childTnLst>
                              <p:par>
                                <p:cTn id="17" presetID="10" presetClass="entr" presetSubtype="0" fill="hold" nodeType="afterEffect">
                                  <p:stCondLst>
                                    <p:cond delay="0"/>
                                  </p:stCondLst>
                                  <p:childTnLst>
                                    <p:set>
                                      <p:cBhvr>
                                        <p:cTn id="18" dur="1" fill="hold">
                                          <p:stCondLst>
                                            <p:cond delay="0"/>
                                          </p:stCondLst>
                                        </p:cTn>
                                        <p:tgtEl>
                                          <p:spTgt spid="75"/>
                                        </p:tgtEl>
                                        <p:attrNameLst>
                                          <p:attrName>style.visibility</p:attrName>
                                        </p:attrNameLst>
                                      </p:cBhvr>
                                      <p:to>
                                        <p:strVal val="visible"/>
                                      </p:to>
                                    </p:set>
                                    <p:animEffect transition="in" filter="fade">
                                      <p:cBhvr>
                                        <p:cTn id="19" dur="500"/>
                                        <p:tgtEl>
                                          <p:spTgt spid="75"/>
                                        </p:tgtEl>
                                      </p:cBhvr>
                                    </p:animEffect>
                                  </p:childTnLst>
                                </p:cTn>
                              </p:par>
                            </p:childTnLst>
                          </p:cTn>
                        </p:par>
                        <p:par>
                          <p:cTn id="20" fill="hold">
                            <p:stCondLst>
                              <p:cond delay="1850"/>
                            </p:stCondLst>
                            <p:childTnLst>
                              <p:par>
                                <p:cTn id="21" presetID="10" presetClass="entr" presetSubtype="0" fill="hold" nodeType="afterEffect">
                                  <p:stCondLst>
                                    <p:cond delay="0"/>
                                  </p:stCondLst>
                                  <p:childTnLst>
                                    <p:set>
                                      <p:cBhvr>
                                        <p:cTn id="22" dur="1" fill="hold">
                                          <p:stCondLst>
                                            <p:cond delay="0"/>
                                          </p:stCondLst>
                                        </p:cTn>
                                        <p:tgtEl>
                                          <p:spTgt spid="69"/>
                                        </p:tgtEl>
                                        <p:attrNameLst>
                                          <p:attrName>style.visibility</p:attrName>
                                        </p:attrNameLst>
                                      </p:cBhvr>
                                      <p:to>
                                        <p:strVal val="visible"/>
                                      </p:to>
                                    </p:set>
                                    <p:animEffect transition="in" filter="fade">
                                      <p:cBhvr>
                                        <p:cTn id="23" dur="500"/>
                                        <p:tgtEl>
                                          <p:spTgt spid="69"/>
                                        </p:tgtEl>
                                      </p:cBhvr>
                                    </p:animEffect>
                                  </p:childTnLst>
                                </p:cTn>
                              </p:par>
                            </p:childTnLst>
                          </p:cTn>
                        </p:par>
                        <p:par>
                          <p:cTn id="24" fill="hold">
                            <p:stCondLst>
                              <p:cond delay="2350"/>
                            </p:stCondLst>
                            <p:childTnLst>
                              <p:par>
                                <p:cTn id="25" presetID="10" presetClass="entr" presetSubtype="0" fill="hold" nodeType="afterEffect">
                                  <p:stCondLst>
                                    <p:cond delay="0"/>
                                  </p:stCondLst>
                                  <p:childTnLst>
                                    <p:set>
                                      <p:cBhvr>
                                        <p:cTn id="26" dur="1" fill="hold">
                                          <p:stCondLst>
                                            <p:cond delay="0"/>
                                          </p:stCondLst>
                                        </p:cTn>
                                        <p:tgtEl>
                                          <p:spTgt spid="66"/>
                                        </p:tgtEl>
                                        <p:attrNameLst>
                                          <p:attrName>style.visibility</p:attrName>
                                        </p:attrNameLst>
                                      </p:cBhvr>
                                      <p:to>
                                        <p:strVal val="visible"/>
                                      </p:to>
                                    </p:set>
                                    <p:animEffect transition="in" filter="fade">
                                      <p:cBhvr>
                                        <p:cTn id="27" dur="500"/>
                                        <p:tgtEl>
                                          <p:spTgt spid="66"/>
                                        </p:tgtEl>
                                      </p:cBhvr>
                                    </p:animEffect>
                                  </p:childTnLst>
                                </p:cTn>
                              </p:par>
                            </p:childTnLst>
                          </p:cTn>
                        </p:par>
                        <p:par>
                          <p:cTn id="28" fill="hold">
                            <p:stCondLst>
                              <p:cond delay="2850"/>
                            </p:stCondLst>
                            <p:childTnLst>
                              <p:par>
                                <p:cTn id="29" presetID="10" presetClass="entr" presetSubtype="0" fill="hold" nodeType="afterEffect">
                                  <p:stCondLst>
                                    <p:cond delay="0"/>
                                  </p:stCondLst>
                                  <p:childTnLst>
                                    <p:set>
                                      <p:cBhvr>
                                        <p:cTn id="30" dur="1" fill="hold">
                                          <p:stCondLst>
                                            <p:cond delay="0"/>
                                          </p:stCondLst>
                                        </p:cTn>
                                        <p:tgtEl>
                                          <p:spTgt spid="72"/>
                                        </p:tgtEl>
                                        <p:attrNameLst>
                                          <p:attrName>style.visibility</p:attrName>
                                        </p:attrNameLst>
                                      </p:cBhvr>
                                      <p:to>
                                        <p:strVal val="visible"/>
                                      </p:to>
                                    </p:set>
                                    <p:animEffect transition="in" filter="fade">
                                      <p:cBhvr>
                                        <p:cTn id="31" dur="500"/>
                                        <p:tgtEl>
                                          <p:spTgt spid="72"/>
                                        </p:tgtEl>
                                      </p:cBhvr>
                                    </p:animEffect>
                                  </p:childTnLst>
                                </p:cTn>
                              </p:par>
                            </p:childTnLst>
                          </p:cTn>
                        </p:par>
                        <p:par>
                          <p:cTn id="32" fill="hold">
                            <p:stCondLst>
                              <p:cond delay="3350"/>
                            </p:stCondLst>
                            <p:childTnLst>
                              <p:par>
                                <p:cTn id="33" presetID="10" presetClass="entr" presetSubtype="0" fill="hold" nodeType="afterEffect">
                                  <p:stCondLst>
                                    <p:cond delay="0"/>
                                  </p:stCondLst>
                                  <p:childTnLst>
                                    <p:set>
                                      <p:cBhvr>
                                        <p:cTn id="34" dur="1" fill="hold">
                                          <p:stCondLst>
                                            <p:cond delay="0"/>
                                          </p:stCondLst>
                                        </p:cTn>
                                        <p:tgtEl>
                                          <p:spTgt spid="78"/>
                                        </p:tgtEl>
                                        <p:attrNameLst>
                                          <p:attrName>style.visibility</p:attrName>
                                        </p:attrNameLst>
                                      </p:cBhvr>
                                      <p:to>
                                        <p:strVal val="visible"/>
                                      </p:to>
                                    </p:set>
                                    <p:animEffect transition="in" filter="fade">
                                      <p:cBhvr>
                                        <p:cTn id="35" dur="500"/>
                                        <p:tgtEl>
                                          <p:spTgt spid="78"/>
                                        </p:tgtEl>
                                      </p:cBhvr>
                                    </p:animEffect>
                                  </p:childTnLst>
                                </p:cTn>
                              </p:par>
                            </p:childTnLst>
                          </p:cTn>
                        </p:par>
                        <p:par>
                          <p:cTn id="36" fill="hold">
                            <p:stCondLst>
                              <p:cond delay="3850"/>
                            </p:stCondLst>
                            <p:childTnLst>
                              <p:par>
                                <p:cTn id="37" presetID="22" presetClass="entr" presetSubtype="8" fill="hold" grpId="0" nodeType="afterEffect">
                                  <p:stCondLst>
                                    <p:cond delay="0"/>
                                  </p:stCondLst>
                                  <p:childTnLst>
                                    <p:set>
                                      <p:cBhvr>
                                        <p:cTn id="38" dur="1" fill="hold">
                                          <p:stCondLst>
                                            <p:cond delay="0"/>
                                          </p:stCondLst>
                                        </p:cTn>
                                        <p:tgtEl>
                                          <p:spTgt spid="88"/>
                                        </p:tgtEl>
                                        <p:attrNameLst>
                                          <p:attrName>style.visibility</p:attrName>
                                        </p:attrNameLst>
                                      </p:cBhvr>
                                      <p:to>
                                        <p:strVal val="visible"/>
                                      </p:to>
                                    </p:set>
                                    <p:animEffect transition="in" filter="wipe(left)">
                                      <p:cBhvr>
                                        <p:cTn id="39" dur="500"/>
                                        <p:tgtEl>
                                          <p:spTgt spid="88"/>
                                        </p:tgtEl>
                                      </p:cBhvr>
                                    </p:animEffect>
                                  </p:childTnLst>
                                </p:cTn>
                              </p:par>
                            </p:childTnLst>
                          </p:cTn>
                        </p:par>
                        <p:par>
                          <p:cTn id="40" fill="hold">
                            <p:stCondLst>
                              <p:cond delay="4350"/>
                            </p:stCondLst>
                            <p:childTnLst>
                              <p:par>
                                <p:cTn id="41" presetID="22" presetClass="entr" presetSubtype="8" fill="hold" grpId="0" nodeType="afterEffect">
                                  <p:stCondLst>
                                    <p:cond delay="0"/>
                                  </p:stCondLst>
                                  <p:childTnLst>
                                    <p:set>
                                      <p:cBhvr>
                                        <p:cTn id="42" dur="1" fill="hold">
                                          <p:stCondLst>
                                            <p:cond delay="0"/>
                                          </p:stCondLst>
                                        </p:cTn>
                                        <p:tgtEl>
                                          <p:spTgt spid="89"/>
                                        </p:tgtEl>
                                        <p:attrNameLst>
                                          <p:attrName>style.visibility</p:attrName>
                                        </p:attrNameLst>
                                      </p:cBhvr>
                                      <p:to>
                                        <p:strVal val="visible"/>
                                      </p:to>
                                    </p:set>
                                    <p:animEffect transition="in" filter="wipe(left)">
                                      <p:cBhvr>
                                        <p:cTn id="43" dur="500"/>
                                        <p:tgtEl>
                                          <p:spTgt spid="89"/>
                                        </p:tgtEl>
                                      </p:cBhvr>
                                    </p:animEffect>
                                  </p:childTnLst>
                                </p:cTn>
                              </p:par>
                            </p:childTnLst>
                          </p:cTn>
                        </p:par>
                        <p:par>
                          <p:cTn id="44" fill="hold">
                            <p:stCondLst>
                              <p:cond delay="4850"/>
                            </p:stCondLst>
                            <p:childTnLst>
                              <p:par>
                                <p:cTn id="45" presetID="22" presetClass="entr" presetSubtype="8" fill="hold" grpId="0" nodeType="afterEffect">
                                  <p:stCondLst>
                                    <p:cond delay="0"/>
                                  </p:stCondLst>
                                  <p:childTnLst>
                                    <p:set>
                                      <p:cBhvr>
                                        <p:cTn id="46" dur="1" fill="hold">
                                          <p:stCondLst>
                                            <p:cond delay="0"/>
                                          </p:stCondLst>
                                        </p:cTn>
                                        <p:tgtEl>
                                          <p:spTgt spid="93"/>
                                        </p:tgtEl>
                                        <p:attrNameLst>
                                          <p:attrName>style.visibility</p:attrName>
                                        </p:attrNameLst>
                                      </p:cBhvr>
                                      <p:to>
                                        <p:strVal val="visible"/>
                                      </p:to>
                                    </p:set>
                                    <p:animEffect transition="in" filter="wipe(left)">
                                      <p:cBhvr>
                                        <p:cTn id="47" dur="500"/>
                                        <p:tgtEl>
                                          <p:spTgt spid="93"/>
                                        </p:tgtEl>
                                      </p:cBhvr>
                                    </p:animEffect>
                                  </p:childTnLst>
                                </p:cTn>
                              </p:par>
                            </p:childTnLst>
                          </p:cTn>
                        </p:par>
                        <p:par>
                          <p:cTn id="48" fill="hold">
                            <p:stCondLst>
                              <p:cond delay="5350"/>
                            </p:stCondLst>
                            <p:childTnLst>
                              <p:par>
                                <p:cTn id="49" presetID="22" presetClass="entr" presetSubtype="8" fill="hold" grpId="0" nodeType="afterEffect">
                                  <p:stCondLst>
                                    <p:cond delay="0"/>
                                  </p:stCondLst>
                                  <p:childTnLst>
                                    <p:set>
                                      <p:cBhvr>
                                        <p:cTn id="50" dur="1" fill="hold">
                                          <p:stCondLst>
                                            <p:cond delay="0"/>
                                          </p:stCondLst>
                                        </p:cTn>
                                        <p:tgtEl>
                                          <p:spTgt spid="91"/>
                                        </p:tgtEl>
                                        <p:attrNameLst>
                                          <p:attrName>style.visibility</p:attrName>
                                        </p:attrNameLst>
                                      </p:cBhvr>
                                      <p:to>
                                        <p:strVal val="visible"/>
                                      </p:to>
                                    </p:set>
                                    <p:animEffect transition="in" filter="wipe(left)">
                                      <p:cBhvr>
                                        <p:cTn id="51" dur="500"/>
                                        <p:tgtEl>
                                          <p:spTgt spid="91"/>
                                        </p:tgtEl>
                                      </p:cBhvr>
                                    </p:animEffect>
                                  </p:childTnLst>
                                </p:cTn>
                              </p:par>
                            </p:childTnLst>
                          </p:cTn>
                        </p:par>
                        <p:par>
                          <p:cTn id="52" fill="hold">
                            <p:stCondLst>
                              <p:cond delay="5850"/>
                            </p:stCondLst>
                            <p:childTnLst>
                              <p:par>
                                <p:cTn id="53" presetID="22" presetClass="entr" presetSubtype="8" fill="hold" grpId="0" nodeType="afterEffect">
                                  <p:stCondLst>
                                    <p:cond delay="0"/>
                                  </p:stCondLst>
                                  <p:childTnLst>
                                    <p:set>
                                      <p:cBhvr>
                                        <p:cTn id="54" dur="1" fill="hold">
                                          <p:stCondLst>
                                            <p:cond delay="0"/>
                                          </p:stCondLst>
                                        </p:cTn>
                                        <p:tgtEl>
                                          <p:spTgt spid="92"/>
                                        </p:tgtEl>
                                        <p:attrNameLst>
                                          <p:attrName>style.visibility</p:attrName>
                                        </p:attrNameLst>
                                      </p:cBhvr>
                                      <p:to>
                                        <p:strVal val="visible"/>
                                      </p:to>
                                    </p:set>
                                    <p:animEffect transition="in" filter="wipe(left)">
                                      <p:cBhvr>
                                        <p:cTn id="55" dur="500"/>
                                        <p:tgtEl>
                                          <p:spTgt spid="92"/>
                                        </p:tgtEl>
                                      </p:cBhvr>
                                    </p:animEffect>
                                  </p:childTnLst>
                                </p:cTn>
                              </p:par>
                            </p:childTnLst>
                          </p:cTn>
                        </p:par>
                        <p:par>
                          <p:cTn id="56" fill="hold">
                            <p:stCondLst>
                              <p:cond delay="6350"/>
                            </p:stCondLst>
                            <p:childTnLst>
                              <p:par>
                                <p:cTn id="57" presetID="22" presetClass="entr" presetSubtype="8" fill="hold" grpId="0" nodeType="afterEffect">
                                  <p:stCondLst>
                                    <p:cond delay="0"/>
                                  </p:stCondLst>
                                  <p:childTnLst>
                                    <p:set>
                                      <p:cBhvr>
                                        <p:cTn id="58" dur="1" fill="hold">
                                          <p:stCondLst>
                                            <p:cond delay="0"/>
                                          </p:stCondLst>
                                        </p:cTn>
                                        <p:tgtEl>
                                          <p:spTgt spid="90"/>
                                        </p:tgtEl>
                                        <p:attrNameLst>
                                          <p:attrName>style.visibility</p:attrName>
                                        </p:attrNameLst>
                                      </p:cBhvr>
                                      <p:to>
                                        <p:strVal val="visible"/>
                                      </p:to>
                                    </p:set>
                                    <p:animEffect transition="in" filter="wipe(left)">
                                      <p:cBhvr>
                                        <p:cTn id="59" dur="500"/>
                                        <p:tgtEl>
                                          <p:spTgt spid="90"/>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94"/>
                                        </p:tgtEl>
                                        <p:attrNameLst>
                                          <p:attrName>style.visibility</p:attrName>
                                        </p:attrNameLst>
                                      </p:cBhvr>
                                      <p:to>
                                        <p:strVal val="visible"/>
                                      </p:to>
                                    </p:set>
                                    <p:animEffect transition="in" filter="wipe(left)">
                                      <p:cBhvr>
                                        <p:cTn id="64" dur="500"/>
                                        <p:tgtEl>
                                          <p:spTgt spid="94"/>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31"/>
                                        </p:tgtEl>
                                        <p:attrNameLst>
                                          <p:attrName>style.visibility</p:attrName>
                                        </p:attrNameLst>
                                      </p:cBhvr>
                                      <p:to>
                                        <p:strVal val="visible"/>
                                      </p:to>
                                    </p:set>
                                    <p:animEffect transition="in" filter="wipe(down)">
                                      <p:cBhvr>
                                        <p:cTn id="6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89" grpId="0"/>
      <p:bldP spid="90" grpId="0"/>
      <p:bldP spid="91" grpId="0"/>
      <p:bldP spid="92" grpId="0"/>
      <p:bldP spid="93" grpId="0"/>
      <p:bldP spid="94" grpId="0"/>
      <p:bldP spid="31" grpId="0"/>
      <p:bldP spid="3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4"/>
          <p:cNvSpPr>
            <a:spLocks noChangeArrowheads="1"/>
          </p:cNvSpPr>
          <p:nvPr/>
        </p:nvSpPr>
        <p:spPr bwMode="auto">
          <a:xfrm>
            <a:off x="4243170" y="844458"/>
            <a:ext cx="956779" cy="970672"/>
          </a:xfrm>
          <a:prstGeom prst="ellipse">
            <a:avLst/>
          </a:prstGeom>
          <a:solidFill>
            <a:schemeClr val="bg1">
              <a:lumMod val="65000"/>
            </a:schemeClr>
          </a:solidFill>
          <a:ln w="12700">
            <a:noFill/>
            <a:round/>
          </a:ln>
          <a:effectLst/>
        </p:spPr>
        <p:txBody>
          <a:bodyPr wrap="none" lIns="72148" tIns="36075" rIns="72148" bIns="3607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rgbClr val="000000"/>
              </a:solidFill>
              <a:effectLst/>
              <a:uLnTx/>
              <a:uFillTx/>
              <a:latin typeface="굴림" pitchFamily="34" charset="-127"/>
              <a:ea typeface="굴림" pitchFamily="34" charset="-127"/>
              <a:cs typeface="+mn-cs"/>
            </a:endParaRPr>
          </a:p>
        </p:txBody>
      </p:sp>
      <p:sp>
        <p:nvSpPr>
          <p:cNvPr id="5" name="Oval 4"/>
          <p:cNvSpPr>
            <a:spLocks noChangeArrowheads="1"/>
          </p:cNvSpPr>
          <p:nvPr/>
        </p:nvSpPr>
        <p:spPr bwMode="auto">
          <a:xfrm>
            <a:off x="4236524" y="857226"/>
            <a:ext cx="956779" cy="970672"/>
          </a:xfrm>
          <a:prstGeom prst="ellipse">
            <a:avLst/>
          </a:prstGeom>
          <a:solidFill>
            <a:schemeClr val="accent1"/>
          </a:solidFill>
          <a:ln w="12700">
            <a:noFill/>
            <a:round/>
          </a:ln>
        </p:spPr>
        <p:txBody>
          <a:bodyPr wrap="none" lIns="72148" tIns="36075" rIns="72148" bIns="3607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rgbClr val="000000"/>
              </a:solidFill>
              <a:effectLst/>
              <a:uLnTx/>
              <a:uFillTx/>
              <a:latin typeface="굴림" pitchFamily="34" charset="-127"/>
              <a:ea typeface="굴림" pitchFamily="34" charset="-127"/>
              <a:cs typeface="+mn-cs"/>
            </a:endParaRPr>
          </a:p>
        </p:txBody>
      </p:sp>
      <p:sp>
        <p:nvSpPr>
          <p:cNvPr id="6" name="Oval 4"/>
          <p:cNvSpPr>
            <a:spLocks noChangeArrowheads="1"/>
          </p:cNvSpPr>
          <p:nvPr/>
        </p:nvSpPr>
        <p:spPr bwMode="auto">
          <a:xfrm>
            <a:off x="3179138" y="1283285"/>
            <a:ext cx="1308991" cy="1328000"/>
          </a:xfrm>
          <a:prstGeom prst="ellipse">
            <a:avLst/>
          </a:prstGeom>
          <a:solidFill>
            <a:schemeClr val="bg1">
              <a:lumMod val="65000"/>
            </a:schemeClr>
          </a:solidFill>
          <a:ln w="12700">
            <a:noFill/>
            <a:round/>
          </a:ln>
          <a:effectLst/>
        </p:spPr>
        <p:txBody>
          <a:bodyPr wrap="none" lIns="72148" tIns="36075" rIns="72148" bIns="3607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rgbClr val="000000"/>
              </a:solidFill>
              <a:effectLst/>
              <a:uLnTx/>
              <a:uFillTx/>
              <a:latin typeface="굴림" pitchFamily="34" charset="-127"/>
              <a:ea typeface="굴림" pitchFamily="34" charset="-127"/>
              <a:cs typeface="+mn-cs"/>
            </a:endParaRPr>
          </a:p>
        </p:txBody>
      </p:sp>
      <p:sp>
        <p:nvSpPr>
          <p:cNvPr id="7" name="Oval 4"/>
          <p:cNvSpPr>
            <a:spLocks noChangeArrowheads="1"/>
          </p:cNvSpPr>
          <p:nvPr/>
        </p:nvSpPr>
        <p:spPr bwMode="auto">
          <a:xfrm>
            <a:off x="3179138" y="1679829"/>
            <a:ext cx="1308991" cy="931457"/>
          </a:xfrm>
          <a:custGeom>
            <a:avLst/>
            <a:gdLst/>
            <a:ahLst/>
            <a:cxnLst/>
            <a:rect l="l" t="t" r="r" b="b"/>
            <a:pathLst>
              <a:path w="1667532" h="1169451">
                <a:moveTo>
                  <a:pt x="71654" y="0"/>
                </a:moveTo>
                <a:lnTo>
                  <a:pt x="1595878" y="0"/>
                </a:lnTo>
                <a:cubicBezTo>
                  <a:pt x="1642324" y="102389"/>
                  <a:pt x="1667532" y="216148"/>
                  <a:pt x="1667532" y="335794"/>
                </a:cubicBezTo>
                <a:cubicBezTo>
                  <a:pt x="1667532" y="796210"/>
                  <a:pt x="1294242" y="1169451"/>
                  <a:pt x="833766" y="1169451"/>
                </a:cubicBezTo>
                <a:cubicBezTo>
                  <a:pt x="373290" y="1169451"/>
                  <a:pt x="0" y="796210"/>
                  <a:pt x="0" y="335794"/>
                </a:cubicBezTo>
                <a:cubicBezTo>
                  <a:pt x="0" y="216148"/>
                  <a:pt x="25208" y="102389"/>
                  <a:pt x="71654" y="0"/>
                </a:cubicBezTo>
                <a:close/>
              </a:path>
            </a:pathLst>
          </a:custGeom>
          <a:solidFill>
            <a:schemeClr val="accent1"/>
          </a:solidFill>
          <a:ln w="12700">
            <a:noFill/>
            <a:round/>
          </a:ln>
        </p:spPr>
        <p:txBody>
          <a:bodyPr wrap="none" lIns="72148" tIns="36075" rIns="72148" bIns="3607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rgbClr val="000000"/>
              </a:solidFill>
              <a:effectLst/>
              <a:uLnTx/>
              <a:uFillTx/>
              <a:latin typeface="굴림" pitchFamily="34" charset="-127"/>
              <a:ea typeface="굴림" pitchFamily="34" charset="-127"/>
              <a:cs typeface="+mn-cs"/>
            </a:endParaRPr>
          </a:p>
        </p:txBody>
      </p:sp>
      <p:sp>
        <p:nvSpPr>
          <p:cNvPr id="8" name="Oval 4"/>
          <p:cNvSpPr>
            <a:spLocks noChangeArrowheads="1"/>
          </p:cNvSpPr>
          <p:nvPr/>
        </p:nvSpPr>
        <p:spPr bwMode="auto">
          <a:xfrm>
            <a:off x="1944377" y="1893225"/>
            <a:ext cx="1613309" cy="1636951"/>
          </a:xfrm>
          <a:prstGeom prst="ellipse">
            <a:avLst/>
          </a:prstGeom>
          <a:solidFill>
            <a:schemeClr val="bg1">
              <a:lumMod val="65000"/>
            </a:schemeClr>
          </a:solidFill>
          <a:ln w="12700">
            <a:noFill/>
            <a:round/>
          </a:ln>
          <a:effectLst/>
        </p:spPr>
        <p:txBody>
          <a:bodyPr wrap="none" lIns="72148" tIns="36075" rIns="72148" bIns="3607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rgbClr val="000000"/>
              </a:solidFill>
              <a:effectLst/>
              <a:uLnTx/>
              <a:uFillTx/>
              <a:latin typeface="굴림" pitchFamily="34" charset="-127"/>
              <a:ea typeface="굴림" pitchFamily="34" charset="-127"/>
              <a:cs typeface="+mn-cs"/>
            </a:endParaRPr>
          </a:p>
        </p:txBody>
      </p:sp>
      <p:sp>
        <p:nvSpPr>
          <p:cNvPr id="9" name="Oval 4"/>
          <p:cNvSpPr>
            <a:spLocks noChangeArrowheads="1"/>
          </p:cNvSpPr>
          <p:nvPr/>
        </p:nvSpPr>
        <p:spPr bwMode="auto">
          <a:xfrm>
            <a:off x="1944377" y="2697960"/>
            <a:ext cx="1613309" cy="832217"/>
          </a:xfrm>
          <a:custGeom>
            <a:avLst/>
            <a:gdLst/>
            <a:ahLst/>
            <a:cxnLst/>
            <a:rect l="l" t="t" r="r" b="b"/>
            <a:pathLst>
              <a:path w="2055204" h="1044854">
                <a:moveTo>
                  <a:pt x="871" y="0"/>
                </a:moveTo>
                <a:lnTo>
                  <a:pt x="2054333" y="0"/>
                </a:lnTo>
                <a:cubicBezTo>
                  <a:pt x="2055157" y="5732"/>
                  <a:pt x="2055204" y="11487"/>
                  <a:pt x="2055204" y="17253"/>
                </a:cubicBezTo>
                <a:cubicBezTo>
                  <a:pt x="2055204" y="584781"/>
                  <a:pt x="1595131" y="1044854"/>
                  <a:pt x="1027602" y="1044854"/>
                </a:cubicBezTo>
                <a:cubicBezTo>
                  <a:pt x="460073" y="1044854"/>
                  <a:pt x="0" y="584781"/>
                  <a:pt x="0" y="17253"/>
                </a:cubicBezTo>
                <a:close/>
              </a:path>
            </a:pathLst>
          </a:custGeom>
          <a:solidFill>
            <a:schemeClr val="accent1"/>
          </a:solidFill>
          <a:ln w="12700">
            <a:noFill/>
            <a:round/>
          </a:ln>
        </p:spPr>
        <p:txBody>
          <a:bodyPr wrap="none" lIns="72148" tIns="36075" rIns="72148" bIns="3607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rgbClr val="000000"/>
              </a:solidFill>
              <a:effectLst/>
              <a:uLnTx/>
              <a:uFillTx/>
              <a:latin typeface="굴림" pitchFamily="34" charset="-127"/>
              <a:ea typeface="굴림" pitchFamily="34" charset="-127"/>
              <a:cs typeface="+mn-cs"/>
            </a:endParaRPr>
          </a:p>
        </p:txBody>
      </p:sp>
      <p:sp>
        <p:nvSpPr>
          <p:cNvPr id="10" name="Oval 4"/>
          <p:cNvSpPr>
            <a:spLocks noChangeArrowheads="1"/>
          </p:cNvSpPr>
          <p:nvPr/>
        </p:nvSpPr>
        <p:spPr bwMode="auto">
          <a:xfrm>
            <a:off x="486383" y="2676686"/>
            <a:ext cx="1980161" cy="2009180"/>
          </a:xfrm>
          <a:prstGeom prst="ellipse">
            <a:avLst/>
          </a:prstGeom>
          <a:solidFill>
            <a:schemeClr val="bg1">
              <a:lumMod val="65000"/>
            </a:schemeClr>
          </a:solidFill>
          <a:ln w="12700">
            <a:noFill/>
            <a:round/>
          </a:ln>
          <a:effectLst/>
        </p:spPr>
        <p:txBody>
          <a:bodyPr wrap="none" lIns="72148" tIns="36075" rIns="72148" bIns="3607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rgbClr val="000000"/>
              </a:solidFill>
              <a:effectLst/>
              <a:uLnTx/>
              <a:uFillTx/>
              <a:latin typeface="굴림" pitchFamily="34" charset="-127"/>
              <a:ea typeface="굴림" pitchFamily="34" charset="-127"/>
              <a:cs typeface="+mn-cs"/>
            </a:endParaRPr>
          </a:p>
        </p:txBody>
      </p:sp>
      <p:sp>
        <p:nvSpPr>
          <p:cNvPr id="11" name="Oval 4"/>
          <p:cNvSpPr>
            <a:spLocks noChangeArrowheads="1"/>
          </p:cNvSpPr>
          <p:nvPr/>
        </p:nvSpPr>
        <p:spPr bwMode="auto">
          <a:xfrm>
            <a:off x="656986" y="4245002"/>
            <a:ext cx="1638957" cy="440863"/>
          </a:xfrm>
          <a:custGeom>
            <a:avLst/>
            <a:gdLst/>
            <a:ahLst/>
            <a:cxnLst/>
            <a:rect l="l" t="t" r="r" b="b"/>
            <a:pathLst>
              <a:path w="2087877" h="553506">
                <a:moveTo>
                  <a:pt x="0" y="0"/>
                </a:moveTo>
                <a:lnTo>
                  <a:pt x="2087877" y="0"/>
                </a:lnTo>
                <a:cubicBezTo>
                  <a:pt x="1861113" y="334090"/>
                  <a:pt x="1478149" y="553506"/>
                  <a:pt x="1043938" y="553506"/>
                </a:cubicBezTo>
                <a:cubicBezTo>
                  <a:pt x="609727" y="553506"/>
                  <a:pt x="226764" y="334090"/>
                  <a:pt x="0" y="0"/>
                </a:cubicBezTo>
                <a:close/>
              </a:path>
            </a:pathLst>
          </a:custGeom>
          <a:solidFill>
            <a:schemeClr val="accent1"/>
          </a:solidFill>
          <a:ln w="12700">
            <a:noFill/>
            <a:round/>
          </a:ln>
        </p:spPr>
        <p:txBody>
          <a:bodyPr wrap="none" lIns="72148" tIns="36075" rIns="72148" bIns="3607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rgbClr val="000000"/>
              </a:solidFill>
              <a:effectLst/>
              <a:uLnTx/>
              <a:uFillTx/>
              <a:latin typeface="굴림" pitchFamily="34" charset="-127"/>
              <a:ea typeface="굴림" pitchFamily="34" charset="-127"/>
              <a:cs typeface="+mn-cs"/>
            </a:endParaRPr>
          </a:p>
        </p:txBody>
      </p:sp>
      <p:sp>
        <p:nvSpPr>
          <p:cNvPr id="12" name="TextBox 11"/>
          <p:cNvSpPr txBox="1"/>
          <p:nvPr/>
        </p:nvSpPr>
        <p:spPr>
          <a:xfrm>
            <a:off x="840249" y="3477560"/>
            <a:ext cx="1261395" cy="407433"/>
          </a:xfrm>
          <a:prstGeom prst="rect">
            <a:avLst/>
          </a:prstGeom>
          <a:noFill/>
        </p:spPr>
        <p:txBody>
          <a:bodyPr wrap="none" lIns="72148" tIns="36075" rIns="72148" bIns="36075"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175"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添加文字</a:t>
            </a:r>
          </a:p>
        </p:txBody>
      </p:sp>
      <p:sp>
        <p:nvSpPr>
          <p:cNvPr id="13" name="TextBox 12"/>
          <p:cNvSpPr txBox="1"/>
          <p:nvPr/>
        </p:nvSpPr>
        <p:spPr>
          <a:xfrm>
            <a:off x="2201842" y="2222281"/>
            <a:ext cx="1107507" cy="361267"/>
          </a:xfrm>
          <a:prstGeom prst="rect">
            <a:avLst/>
          </a:prstGeom>
          <a:noFill/>
        </p:spPr>
        <p:txBody>
          <a:bodyPr wrap="none" lIns="72148" tIns="36075" rIns="72148" bIns="36075"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75"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添加文字</a:t>
            </a:r>
          </a:p>
        </p:txBody>
      </p:sp>
      <p:sp>
        <p:nvSpPr>
          <p:cNvPr id="14" name="TextBox 13"/>
          <p:cNvSpPr txBox="1"/>
          <p:nvPr/>
        </p:nvSpPr>
        <p:spPr>
          <a:xfrm>
            <a:off x="3358485" y="1786838"/>
            <a:ext cx="1069035" cy="349725"/>
          </a:xfrm>
          <a:prstGeom prst="rect">
            <a:avLst/>
          </a:prstGeom>
          <a:noFill/>
        </p:spPr>
        <p:txBody>
          <a:bodyPr wrap="none" lIns="72148" tIns="36075" rIns="72148" bIns="36075"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添加文字</a:t>
            </a:r>
          </a:p>
        </p:txBody>
      </p:sp>
      <p:cxnSp>
        <p:nvCxnSpPr>
          <p:cNvPr id="15" name="直接连接符 14"/>
          <p:cNvCxnSpPr/>
          <p:nvPr/>
        </p:nvCxnSpPr>
        <p:spPr>
          <a:xfrm>
            <a:off x="4722884" y="1464621"/>
            <a:ext cx="841329" cy="0"/>
          </a:xfrm>
          <a:prstGeom prst="line">
            <a:avLst/>
          </a:prstGeom>
          <a:noFill/>
          <a:ln w="9525">
            <a:solidFill>
              <a:schemeClr val="bg1">
                <a:lumMod val="50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16" name="直接连接符 15"/>
          <p:cNvCxnSpPr/>
          <p:nvPr/>
        </p:nvCxnSpPr>
        <p:spPr>
          <a:xfrm>
            <a:off x="3824870" y="2196345"/>
            <a:ext cx="1739344" cy="0"/>
          </a:xfrm>
          <a:prstGeom prst="line">
            <a:avLst/>
          </a:prstGeom>
          <a:noFill/>
          <a:ln w="9525">
            <a:solidFill>
              <a:schemeClr val="bg1">
                <a:lumMod val="50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17" name="直接连接符 16"/>
          <p:cNvCxnSpPr/>
          <p:nvPr/>
        </p:nvCxnSpPr>
        <p:spPr>
          <a:xfrm>
            <a:off x="2713996" y="3030022"/>
            <a:ext cx="2850217" cy="0"/>
          </a:xfrm>
          <a:prstGeom prst="line">
            <a:avLst/>
          </a:prstGeom>
          <a:noFill/>
          <a:ln w="9525">
            <a:solidFill>
              <a:schemeClr val="bg1">
                <a:lumMod val="50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18" name="直接连接符 17"/>
          <p:cNvCxnSpPr/>
          <p:nvPr/>
        </p:nvCxnSpPr>
        <p:spPr>
          <a:xfrm>
            <a:off x="1476463" y="3898541"/>
            <a:ext cx="4087750" cy="0"/>
          </a:xfrm>
          <a:prstGeom prst="line">
            <a:avLst/>
          </a:prstGeom>
          <a:noFill/>
          <a:ln w="9525">
            <a:solidFill>
              <a:schemeClr val="bg1">
                <a:lumMod val="50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sp>
        <p:nvSpPr>
          <p:cNvPr id="19" name="TextBox 18"/>
          <p:cNvSpPr txBox="1"/>
          <p:nvPr/>
        </p:nvSpPr>
        <p:spPr>
          <a:xfrm>
            <a:off x="5630192" y="3681276"/>
            <a:ext cx="3029977" cy="552601"/>
          </a:xfrm>
          <a:prstGeom prst="rect">
            <a:avLst/>
          </a:prstGeom>
          <a:noFill/>
        </p:spPr>
        <p:txBody>
          <a:bodyPr wrap="square" lIns="72148" tIns="36075" rIns="72148" bIns="36075"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a:t>
            </a:r>
          </a:p>
        </p:txBody>
      </p:sp>
      <p:sp>
        <p:nvSpPr>
          <p:cNvPr id="20" name="TextBox 19"/>
          <p:cNvSpPr txBox="1"/>
          <p:nvPr/>
        </p:nvSpPr>
        <p:spPr>
          <a:xfrm>
            <a:off x="5630192" y="2826104"/>
            <a:ext cx="3029977" cy="552601"/>
          </a:xfrm>
          <a:prstGeom prst="rect">
            <a:avLst/>
          </a:prstGeom>
          <a:noFill/>
        </p:spPr>
        <p:txBody>
          <a:bodyPr wrap="square" lIns="72148" tIns="36075" rIns="72148" bIns="36075"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a:t>
            </a:r>
          </a:p>
        </p:txBody>
      </p:sp>
      <p:sp>
        <p:nvSpPr>
          <p:cNvPr id="21" name="TextBox 20"/>
          <p:cNvSpPr txBox="1"/>
          <p:nvPr/>
        </p:nvSpPr>
        <p:spPr>
          <a:xfrm>
            <a:off x="5630192" y="1970932"/>
            <a:ext cx="3029977" cy="552601"/>
          </a:xfrm>
          <a:prstGeom prst="rect">
            <a:avLst/>
          </a:prstGeom>
          <a:noFill/>
        </p:spPr>
        <p:txBody>
          <a:bodyPr wrap="square" lIns="72148" tIns="36075" rIns="72148" bIns="36075"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a:t>
            </a:r>
          </a:p>
        </p:txBody>
      </p:sp>
      <p:sp>
        <p:nvSpPr>
          <p:cNvPr id="22" name="TextBox 21"/>
          <p:cNvSpPr txBox="1"/>
          <p:nvPr/>
        </p:nvSpPr>
        <p:spPr>
          <a:xfrm>
            <a:off x="5630192" y="1280153"/>
            <a:ext cx="3029977" cy="552601"/>
          </a:xfrm>
          <a:prstGeom prst="rect">
            <a:avLst/>
          </a:prstGeom>
          <a:noFill/>
        </p:spPr>
        <p:txBody>
          <a:bodyPr wrap="square" lIns="72148" tIns="36075" rIns="72148" bIns="36075"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a:t>
            </a:r>
          </a:p>
        </p:txBody>
      </p:sp>
      <p:sp>
        <p:nvSpPr>
          <p:cNvPr id="23" name="TextBox 22"/>
          <p:cNvSpPr txBox="1"/>
          <p:nvPr/>
        </p:nvSpPr>
        <p:spPr>
          <a:xfrm>
            <a:off x="4328272" y="1201097"/>
            <a:ext cx="761258" cy="257392"/>
          </a:xfrm>
          <a:prstGeom prst="rect">
            <a:avLst/>
          </a:prstGeom>
          <a:noFill/>
        </p:spPr>
        <p:txBody>
          <a:bodyPr wrap="none" lIns="72148" tIns="36075" rIns="72148" bIns="36075"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添加文字</a:t>
            </a:r>
          </a:p>
        </p:txBody>
      </p:sp>
      <p:sp>
        <p:nvSpPr>
          <p:cNvPr id="25" name="文本框 2"/>
          <p:cNvSpPr txBox="1"/>
          <p:nvPr/>
        </p:nvSpPr>
        <p:spPr>
          <a:xfrm>
            <a:off x="1304153" y="128380"/>
            <a:ext cx="2465430" cy="4153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1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5"/>
                                            </p:tgtEl>
                                            <p:attrNameLst>
                                              <p:attrName>ppt_y</p:attrName>
                                            </p:attrNameLst>
                                          </p:cBhvr>
                                          <p:tavLst>
                                            <p:tav tm="0">
                                              <p:val>
                                                <p:strVal val="#ppt_y"/>
                                              </p:val>
                                            </p:tav>
                                            <p:tav tm="100000">
                                              <p:val>
                                                <p:strVal val="#ppt_y"/>
                                              </p:val>
                                            </p:tav>
                                          </p:tavLst>
                                        </p:anim>
                                        <p:anim calcmode="lin" valueType="num">
                                          <p:cBhvr>
                                            <p:cTn id="9"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5"/>
                                            </p:tgtEl>
                                          </p:cBhvr>
                                        </p:animEffect>
                                      </p:childTnLst>
                                    </p:cTn>
                                  </p:par>
                                </p:childTnLst>
                              </p:cTn>
                            </p:par>
                            <p:par>
                              <p:cTn id="12" fill="hold">
                                <p:stCondLst>
                                  <p:cond delay="850"/>
                                </p:stCondLst>
                                <p:childTnLst>
                                  <p:par>
                                    <p:cTn id="13" presetID="2" presetClass="entr" presetSubtype="1" fill="hold" grpId="0" nodeType="afterEffect" p14:presetBounceEnd="42000">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14:bounceEnd="42000">
                                          <p:cBhvr additive="base">
                                            <p:cTn id="15" dur="500" fill="hold"/>
                                            <p:tgtEl>
                                              <p:spTgt spid="4"/>
                                            </p:tgtEl>
                                            <p:attrNameLst>
                                              <p:attrName>ppt_x</p:attrName>
                                            </p:attrNameLst>
                                          </p:cBhvr>
                                          <p:tavLst>
                                            <p:tav tm="0">
                                              <p:val>
                                                <p:strVal val="#ppt_x"/>
                                              </p:val>
                                            </p:tav>
                                            <p:tav tm="100000">
                                              <p:val>
                                                <p:strVal val="#ppt_x"/>
                                              </p:val>
                                            </p:tav>
                                          </p:tavLst>
                                        </p:anim>
                                        <p:anim calcmode="lin" valueType="num" p14:bounceEnd="42000">
                                          <p:cBhvr additive="base">
                                            <p:cTn id="16" dur="500" fill="hold"/>
                                            <p:tgtEl>
                                              <p:spTgt spid="4"/>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14:presetBounceEnd="42000">
                                      <p:stCondLst>
                                        <p:cond delay="200"/>
                                      </p:stCondLst>
                                      <p:childTnLst>
                                        <p:set>
                                          <p:cBhvr>
                                            <p:cTn id="18" dur="1" fill="hold">
                                              <p:stCondLst>
                                                <p:cond delay="0"/>
                                              </p:stCondLst>
                                            </p:cTn>
                                            <p:tgtEl>
                                              <p:spTgt spid="6"/>
                                            </p:tgtEl>
                                            <p:attrNameLst>
                                              <p:attrName>style.visibility</p:attrName>
                                            </p:attrNameLst>
                                          </p:cBhvr>
                                          <p:to>
                                            <p:strVal val="visible"/>
                                          </p:to>
                                        </p:set>
                                        <p:anim calcmode="lin" valueType="num" p14:bounceEnd="42000">
                                          <p:cBhvr additive="base">
                                            <p:cTn id="19" dur="500" fill="hold"/>
                                            <p:tgtEl>
                                              <p:spTgt spid="6"/>
                                            </p:tgtEl>
                                            <p:attrNameLst>
                                              <p:attrName>ppt_x</p:attrName>
                                            </p:attrNameLst>
                                          </p:cBhvr>
                                          <p:tavLst>
                                            <p:tav tm="0">
                                              <p:val>
                                                <p:strVal val="#ppt_x"/>
                                              </p:val>
                                            </p:tav>
                                            <p:tav tm="100000">
                                              <p:val>
                                                <p:strVal val="#ppt_x"/>
                                              </p:val>
                                            </p:tav>
                                          </p:tavLst>
                                        </p:anim>
                                        <p:anim calcmode="lin" valueType="num" p14:bounceEnd="42000">
                                          <p:cBhvr additive="base">
                                            <p:cTn id="20" dur="500" fill="hold"/>
                                            <p:tgtEl>
                                              <p:spTgt spid="6"/>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14:presetBounceEnd="42000">
                                      <p:stCondLst>
                                        <p:cond delay="400"/>
                                      </p:stCondLst>
                                      <p:childTnLst>
                                        <p:set>
                                          <p:cBhvr>
                                            <p:cTn id="22" dur="1" fill="hold">
                                              <p:stCondLst>
                                                <p:cond delay="0"/>
                                              </p:stCondLst>
                                            </p:cTn>
                                            <p:tgtEl>
                                              <p:spTgt spid="8"/>
                                            </p:tgtEl>
                                            <p:attrNameLst>
                                              <p:attrName>style.visibility</p:attrName>
                                            </p:attrNameLst>
                                          </p:cBhvr>
                                          <p:to>
                                            <p:strVal val="visible"/>
                                          </p:to>
                                        </p:set>
                                        <p:anim calcmode="lin" valueType="num" p14:bounceEnd="42000">
                                          <p:cBhvr additive="base">
                                            <p:cTn id="23" dur="500" fill="hold"/>
                                            <p:tgtEl>
                                              <p:spTgt spid="8"/>
                                            </p:tgtEl>
                                            <p:attrNameLst>
                                              <p:attrName>ppt_x</p:attrName>
                                            </p:attrNameLst>
                                          </p:cBhvr>
                                          <p:tavLst>
                                            <p:tav tm="0">
                                              <p:val>
                                                <p:strVal val="#ppt_x"/>
                                              </p:val>
                                            </p:tav>
                                            <p:tav tm="100000">
                                              <p:val>
                                                <p:strVal val="#ppt_x"/>
                                              </p:val>
                                            </p:tav>
                                          </p:tavLst>
                                        </p:anim>
                                        <p:anim calcmode="lin" valueType="num" p14:bounceEnd="42000">
                                          <p:cBhvr additive="base">
                                            <p:cTn id="24" dur="500" fill="hold"/>
                                            <p:tgtEl>
                                              <p:spTgt spid="8"/>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14:presetBounceEnd="42000">
                                      <p:stCondLst>
                                        <p:cond delay="600"/>
                                      </p:stCondLst>
                                      <p:childTnLst>
                                        <p:set>
                                          <p:cBhvr>
                                            <p:cTn id="26" dur="1" fill="hold">
                                              <p:stCondLst>
                                                <p:cond delay="0"/>
                                              </p:stCondLst>
                                            </p:cTn>
                                            <p:tgtEl>
                                              <p:spTgt spid="10"/>
                                            </p:tgtEl>
                                            <p:attrNameLst>
                                              <p:attrName>style.visibility</p:attrName>
                                            </p:attrNameLst>
                                          </p:cBhvr>
                                          <p:to>
                                            <p:strVal val="visible"/>
                                          </p:to>
                                        </p:set>
                                        <p:anim calcmode="lin" valueType="num" p14:bounceEnd="42000">
                                          <p:cBhvr additive="base">
                                            <p:cTn id="27" dur="500" fill="hold"/>
                                            <p:tgtEl>
                                              <p:spTgt spid="10"/>
                                            </p:tgtEl>
                                            <p:attrNameLst>
                                              <p:attrName>ppt_x</p:attrName>
                                            </p:attrNameLst>
                                          </p:cBhvr>
                                          <p:tavLst>
                                            <p:tav tm="0">
                                              <p:val>
                                                <p:strVal val="#ppt_x"/>
                                              </p:val>
                                            </p:tav>
                                            <p:tav tm="100000">
                                              <p:val>
                                                <p:strVal val="#ppt_x"/>
                                              </p:val>
                                            </p:tav>
                                          </p:tavLst>
                                        </p:anim>
                                        <p:anim calcmode="lin" valueType="num" p14:bounceEnd="42000">
                                          <p:cBhvr additive="base">
                                            <p:cTn id="28" dur="500" fill="hold"/>
                                            <p:tgtEl>
                                              <p:spTgt spid="10"/>
                                            </p:tgtEl>
                                            <p:attrNameLst>
                                              <p:attrName>ppt_y</p:attrName>
                                            </p:attrNameLst>
                                          </p:cBhvr>
                                          <p:tavLst>
                                            <p:tav tm="0">
                                              <p:val>
                                                <p:strVal val="0-#ppt_h/2"/>
                                              </p:val>
                                            </p:tav>
                                            <p:tav tm="100000">
                                              <p:val>
                                                <p:strVal val="#ppt_y"/>
                                              </p:val>
                                            </p:tav>
                                          </p:tavLst>
                                        </p:anim>
                                      </p:childTnLst>
                                    </p:cTn>
                                  </p:par>
                                </p:childTnLst>
                              </p:cTn>
                            </p:par>
                            <p:par>
                              <p:cTn id="29" fill="hold">
                                <p:stCondLst>
                                  <p:cond delay="1350"/>
                                </p:stCondLst>
                                <p:childTnLst>
                                  <p:par>
                                    <p:cTn id="30" presetID="22" presetClass="entr" presetSubtype="4"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00"/>
                                            <p:tgtEl>
                                              <p:spTgt spid="11"/>
                                            </p:tgtEl>
                                          </p:cBhvr>
                                        </p:animEffect>
                                      </p:childTnLst>
                                    </p:cTn>
                                  </p:par>
                                </p:childTnLst>
                              </p:cTn>
                            </p:par>
                            <p:par>
                              <p:cTn id="33" fill="hold">
                                <p:stCondLst>
                                  <p:cond delay="1850"/>
                                </p:stCondLst>
                                <p:childTnLst>
                                  <p:par>
                                    <p:cTn id="34" presetID="42"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1000" fill="hold"/>
                                            <p:tgtEl>
                                              <p:spTgt spid="12"/>
                                            </p:tgtEl>
                                            <p:attrNameLst>
                                              <p:attrName>ppt_y</p:attrName>
                                            </p:attrNameLst>
                                          </p:cBhvr>
                                          <p:tavLst>
                                            <p:tav tm="0">
                                              <p:val>
                                                <p:strVal val="#ppt_y+.1"/>
                                              </p:val>
                                            </p:tav>
                                            <p:tav tm="100000">
                                              <p:val>
                                                <p:strVal val="#ppt_y"/>
                                              </p:val>
                                            </p:tav>
                                          </p:tavLst>
                                        </p:anim>
                                      </p:childTnLst>
                                    </p:cTn>
                                  </p:par>
                                </p:childTnLst>
                              </p:cTn>
                            </p:par>
                            <p:par>
                              <p:cTn id="39" fill="hold">
                                <p:stCondLst>
                                  <p:cond delay="2850"/>
                                </p:stCondLst>
                                <p:childTnLst>
                                  <p:par>
                                    <p:cTn id="40" presetID="22" presetClass="entr" presetSubtype="8" fill="hold" nodeType="after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500"/>
                                            <p:tgtEl>
                                              <p:spTgt spid="18"/>
                                            </p:tgtEl>
                                          </p:cBhvr>
                                        </p:animEffect>
                                      </p:childTnLst>
                                    </p:cTn>
                                  </p:par>
                                </p:childTnLst>
                              </p:cTn>
                            </p:par>
                            <p:par>
                              <p:cTn id="43" fill="hold">
                                <p:stCondLst>
                                  <p:cond delay="3350"/>
                                </p:stCondLst>
                                <p:childTnLst>
                                  <p:par>
                                    <p:cTn id="44" presetID="22" presetClass="entr" presetSubtype="8" fill="hold" grpId="0" nodeType="after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left)">
                                          <p:cBhvr>
                                            <p:cTn id="46" dur="500"/>
                                            <p:tgtEl>
                                              <p:spTgt spid="19"/>
                                            </p:tgtEl>
                                          </p:cBhvr>
                                        </p:animEffect>
                                      </p:childTnLst>
                                    </p:cTn>
                                  </p:par>
                                </p:childTnLst>
                              </p:cTn>
                            </p:par>
                            <p:par>
                              <p:cTn id="47" fill="hold">
                                <p:stCondLst>
                                  <p:cond delay="3850"/>
                                </p:stCondLst>
                                <p:childTnLst>
                                  <p:par>
                                    <p:cTn id="48" presetID="22" presetClass="entr" presetSubtype="4" fill="hold" grpId="0" nodeType="after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wipe(down)">
                                          <p:cBhvr>
                                            <p:cTn id="50" dur="500"/>
                                            <p:tgtEl>
                                              <p:spTgt spid="9"/>
                                            </p:tgtEl>
                                          </p:cBhvr>
                                        </p:animEffect>
                                      </p:childTnLst>
                                    </p:cTn>
                                  </p:par>
                                </p:childTnLst>
                              </p:cTn>
                            </p:par>
                            <p:par>
                              <p:cTn id="51" fill="hold">
                                <p:stCondLst>
                                  <p:cond delay="4350"/>
                                </p:stCondLst>
                                <p:childTnLst>
                                  <p:par>
                                    <p:cTn id="52" presetID="42" presetClass="entr" presetSubtype="0"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cTn>
                                  </p:par>
                                </p:childTnLst>
                              </p:cTn>
                            </p:par>
                            <p:par>
                              <p:cTn id="57" fill="hold">
                                <p:stCondLst>
                                  <p:cond delay="5350"/>
                                </p:stCondLst>
                                <p:childTnLst>
                                  <p:par>
                                    <p:cTn id="58" presetID="22" presetClass="entr" presetSubtype="8" fill="hold" nodeType="after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wipe(left)">
                                          <p:cBhvr>
                                            <p:cTn id="60" dur="500"/>
                                            <p:tgtEl>
                                              <p:spTgt spid="17"/>
                                            </p:tgtEl>
                                          </p:cBhvr>
                                        </p:animEffect>
                                      </p:childTnLst>
                                    </p:cTn>
                                  </p:par>
                                </p:childTnLst>
                              </p:cTn>
                            </p:par>
                            <p:par>
                              <p:cTn id="61" fill="hold">
                                <p:stCondLst>
                                  <p:cond delay="5850"/>
                                </p:stCondLst>
                                <p:childTnLst>
                                  <p:par>
                                    <p:cTn id="62" presetID="22" presetClass="entr" presetSubtype="8" fill="hold" grpId="0" nodeType="after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left)">
                                          <p:cBhvr>
                                            <p:cTn id="64" dur="500"/>
                                            <p:tgtEl>
                                              <p:spTgt spid="20"/>
                                            </p:tgtEl>
                                          </p:cBhvr>
                                        </p:animEffect>
                                      </p:childTnLst>
                                    </p:cTn>
                                  </p:par>
                                </p:childTnLst>
                              </p:cTn>
                            </p:par>
                            <p:par>
                              <p:cTn id="65" fill="hold">
                                <p:stCondLst>
                                  <p:cond delay="6350"/>
                                </p:stCondLst>
                                <p:childTnLst>
                                  <p:par>
                                    <p:cTn id="66" presetID="22" presetClass="entr" presetSubtype="4" fill="hold" grpId="0" nodeType="after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wipe(down)">
                                          <p:cBhvr>
                                            <p:cTn id="68" dur="500"/>
                                            <p:tgtEl>
                                              <p:spTgt spid="7"/>
                                            </p:tgtEl>
                                          </p:cBhvr>
                                        </p:animEffect>
                                      </p:childTnLst>
                                    </p:cTn>
                                  </p:par>
                                </p:childTnLst>
                              </p:cTn>
                            </p:par>
                            <p:par>
                              <p:cTn id="69" fill="hold">
                                <p:stCondLst>
                                  <p:cond delay="6850"/>
                                </p:stCondLst>
                                <p:childTnLst>
                                  <p:par>
                                    <p:cTn id="70" presetID="42" presetClass="entr" presetSubtype="0" fill="hold" grpId="0" nodeType="after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fade">
                                          <p:cBhvr>
                                            <p:cTn id="72" dur="1000"/>
                                            <p:tgtEl>
                                              <p:spTgt spid="14"/>
                                            </p:tgtEl>
                                          </p:cBhvr>
                                        </p:animEffect>
                                        <p:anim calcmode="lin" valueType="num">
                                          <p:cBhvr>
                                            <p:cTn id="73" dur="1000" fill="hold"/>
                                            <p:tgtEl>
                                              <p:spTgt spid="14"/>
                                            </p:tgtEl>
                                            <p:attrNameLst>
                                              <p:attrName>ppt_x</p:attrName>
                                            </p:attrNameLst>
                                          </p:cBhvr>
                                          <p:tavLst>
                                            <p:tav tm="0">
                                              <p:val>
                                                <p:strVal val="#ppt_x"/>
                                              </p:val>
                                            </p:tav>
                                            <p:tav tm="100000">
                                              <p:val>
                                                <p:strVal val="#ppt_x"/>
                                              </p:val>
                                            </p:tav>
                                          </p:tavLst>
                                        </p:anim>
                                        <p:anim calcmode="lin" valueType="num">
                                          <p:cBhvr>
                                            <p:cTn id="74" dur="1000" fill="hold"/>
                                            <p:tgtEl>
                                              <p:spTgt spid="14"/>
                                            </p:tgtEl>
                                            <p:attrNameLst>
                                              <p:attrName>ppt_y</p:attrName>
                                            </p:attrNameLst>
                                          </p:cBhvr>
                                          <p:tavLst>
                                            <p:tav tm="0">
                                              <p:val>
                                                <p:strVal val="#ppt_y+.1"/>
                                              </p:val>
                                            </p:tav>
                                            <p:tav tm="100000">
                                              <p:val>
                                                <p:strVal val="#ppt_y"/>
                                              </p:val>
                                            </p:tav>
                                          </p:tavLst>
                                        </p:anim>
                                      </p:childTnLst>
                                    </p:cTn>
                                  </p:par>
                                </p:childTnLst>
                              </p:cTn>
                            </p:par>
                            <p:par>
                              <p:cTn id="75" fill="hold">
                                <p:stCondLst>
                                  <p:cond delay="7850"/>
                                </p:stCondLst>
                                <p:childTnLst>
                                  <p:par>
                                    <p:cTn id="76" presetID="22" presetClass="entr" presetSubtype="8" fill="hold" nodeType="after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wipe(left)">
                                          <p:cBhvr>
                                            <p:cTn id="78" dur="500"/>
                                            <p:tgtEl>
                                              <p:spTgt spid="16"/>
                                            </p:tgtEl>
                                          </p:cBhvr>
                                        </p:animEffect>
                                      </p:childTnLst>
                                    </p:cTn>
                                  </p:par>
                                </p:childTnLst>
                              </p:cTn>
                            </p:par>
                            <p:par>
                              <p:cTn id="79" fill="hold">
                                <p:stCondLst>
                                  <p:cond delay="8350"/>
                                </p:stCondLst>
                                <p:childTnLst>
                                  <p:par>
                                    <p:cTn id="80" presetID="22" presetClass="entr" presetSubtype="8" fill="hold" grpId="0" nodeType="after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wipe(left)">
                                          <p:cBhvr>
                                            <p:cTn id="82" dur="500"/>
                                            <p:tgtEl>
                                              <p:spTgt spid="21"/>
                                            </p:tgtEl>
                                          </p:cBhvr>
                                        </p:animEffect>
                                      </p:childTnLst>
                                    </p:cTn>
                                  </p:par>
                                </p:childTnLst>
                              </p:cTn>
                            </p:par>
                            <p:par>
                              <p:cTn id="83" fill="hold">
                                <p:stCondLst>
                                  <p:cond delay="8850"/>
                                </p:stCondLst>
                                <p:childTnLst>
                                  <p:par>
                                    <p:cTn id="84" presetID="22" presetClass="entr" presetSubtype="4" fill="hold" grpId="0" nodeType="afterEffect">
                                      <p:stCondLst>
                                        <p:cond delay="0"/>
                                      </p:stCondLst>
                                      <p:childTnLst>
                                        <p:set>
                                          <p:cBhvr>
                                            <p:cTn id="85" dur="1" fill="hold">
                                              <p:stCondLst>
                                                <p:cond delay="0"/>
                                              </p:stCondLst>
                                            </p:cTn>
                                            <p:tgtEl>
                                              <p:spTgt spid="5"/>
                                            </p:tgtEl>
                                            <p:attrNameLst>
                                              <p:attrName>style.visibility</p:attrName>
                                            </p:attrNameLst>
                                          </p:cBhvr>
                                          <p:to>
                                            <p:strVal val="visible"/>
                                          </p:to>
                                        </p:set>
                                        <p:animEffect transition="in" filter="wipe(down)">
                                          <p:cBhvr>
                                            <p:cTn id="86" dur="500"/>
                                            <p:tgtEl>
                                              <p:spTgt spid="5"/>
                                            </p:tgtEl>
                                          </p:cBhvr>
                                        </p:animEffect>
                                      </p:childTnLst>
                                    </p:cTn>
                                  </p:par>
                                </p:childTnLst>
                              </p:cTn>
                            </p:par>
                            <p:par>
                              <p:cTn id="87" fill="hold">
                                <p:stCondLst>
                                  <p:cond delay="9350"/>
                                </p:stCondLst>
                                <p:childTnLst>
                                  <p:par>
                                    <p:cTn id="88" presetID="42" presetClass="entr" presetSubtype="0" fill="hold" grpId="0" nodeType="afterEffect">
                                      <p:stCondLst>
                                        <p:cond delay="0"/>
                                      </p:stCondLst>
                                      <p:childTnLst>
                                        <p:set>
                                          <p:cBhvr>
                                            <p:cTn id="89" dur="1" fill="hold">
                                              <p:stCondLst>
                                                <p:cond delay="0"/>
                                              </p:stCondLst>
                                            </p:cTn>
                                            <p:tgtEl>
                                              <p:spTgt spid="23"/>
                                            </p:tgtEl>
                                            <p:attrNameLst>
                                              <p:attrName>style.visibility</p:attrName>
                                            </p:attrNameLst>
                                          </p:cBhvr>
                                          <p:to>
                                            <p:strVal val="visible"/>
                                          </p:to>
                                        </p:set>
                                        <p:animEffect transition="in" filter="fade">
                                          <p:cBhvr>
                                            <p:cTn id="90" dur="1000"/>
                                            <p:tgtEl>
                                              <p:spTgt spid="23"/>
                                            </p:tgtEl>
                                          </p:cBhvr>
                                        </p:animEffect>
                                        <p:anim calcmode="lin" valueType="num">
                                          <p:cBhvr>
                                            <p:cTn id="91" dur="1000" fill="hold"/>
                                            <p:tgtEl>
                                              <p:spTgt spid="23"/>
                                            </p:tgtEl>
                                            <p:attrNameLst>
                                              <p:attrName>ppt_x</p:attrName>
                                            </p:attrNameLst>
                                          </p:cBhvr>
                                          <p:tavLst>
                                            <p:tav tm="0">
                                              <p:val>
                                                <p:strVal val="#ppt_x"/>
                                              </p:val>
                                            </p:tav>
                                            <p:tav tm="100000">
                                              <p:val>
                                                <p:strVal val="#ppt_x"/>
                                              </p:val>
                                            </p:tav>
                                          </p:tavLst>
                                        </p:anim>
                                        <p:anim calcmode="lin" valueType="num">
                                          <p:cBhvr>
                                            <p:cTn id="92" dur="1000" fill="hold"/>
                                            <p:tgtEl>
                                              <p:spTgt spid="23"/>
                                            </p:tgtEl>
                                            <p:attrNameLst>
                                              <p:attrName>ppt_y</p:attrName>
                                            </p:attrNameLst>
                                          </p:cBhvr>
                                          <p:tavLst>
                                            <p:tav tm="0">
                                              <p:val>
                                                <p:strVal val="#ppt_y+.1"/>
                                              </p:val>
                                            </p:tav>
                                            <p:tav tm="100000">
                                              <p:val>
                                                <p:strVal val="#ppt_y"/>
                                              </p:val>
                                            </p:tav>
                                          </p:tavLst>
                                        </p:anim>
                                      </p:childTnLst>
                                    </p:cTn>
                                  </p:par>
                                </p:childTnLst>
                              </p:cTn>
                            </p:par>
                            <p:par>
                              <p:cTn id="93" fill="hold">
                                <p:stCondLst>
                                  <p:cond delay="10350"/>
                                </p:stCondLst>
                                <p:childTnLst>
                                  <p:par>
                                    <p:cTn id="94" presetID="22" presetClass="entr" presetSubtype="8" fill="hold" nodeType="afterEffect">
                                      <p:stCondLst>
                                        <p:cond delay="0"/>
                                      </p:stCondLst>
                                      <p:childTnLst>
                                        <p:set>
                                          <p:cBhvr>
                                            <p:cTn id="95" dur="1" fill="hold">
                                              <p:stCondLst>
                                                <p:cond delay="0"/>
                                              </p:stCondLst>
                                            </p:cTn>
                                            <p:tgtEl>
                                              <p:spTgt spid="15"/>
                                            </p:tgtEl>
                                            <p:attrNameLst>
                                              <p:attrName>style.visibility</p:attrName>
                                            </p:attrNameLst>
                                          </p:cBhvr>
                                          <p:to>
                                            <p:strVal val="visible"/>
                                          </p:to>
                                        </p:set>
                                        <p:animEffect transition="in" filter="wipe(left)">
                                          <p:cBhvr>
                                            <p:cTn id="96" dur="500"/>
                                            <p:tgtEl>
                                              <p:spTgt spid="15"/>
                                            </p:tgtEl>
                                          </p:cBhvr>
                                        </p:animEffect>
                                      </p:childTnLst>
                                    </p:cTn>
                                  </p:par>
                                </p:childTnLst>
                              </p:cTn>
                            </p:par>
                            <p:par>
                              <p:cTn id="97" fill="hold">
                                <p:stCondLst>
                                  <p:cond delay="10850"/>
                                </p:stCondLst>
                                <p:childTnLst>
                                  <p:par>
                                    <p:cTn id="98" presetID="22" presetClass="entr" presetSubtype="8" fill="hold" grpId="0" nodeType="afterEffect">
                                      <p:stCondLst>
                                        <p:cond delay="0"/>
                                      </p:stCondLst>
                                      <p:childTnLst>
                                        <p:set>
                                          <p:cBhvr>
                                            <p:cTn id="99" dur="1" fill="hold">
                                              <p:stCondLst>
                                                <p:cond delay="0"/>
                                              </p:stCondLst>
                                            </p:cTn>
                                            <p:tgtEl>
                                              <p:spTgt spid="22"/>
                                            </p:tgtEl>
                                            <p:attrNameLst>
                                              <p:attrName>style.visibility</p:attrName>
                                            </p:attrNameLst>
                                          </p:cBhvr>
                                          <p:to>
                                            <p:strVal val="visible"/>
                                          </p:to>
                                        </p:set>
                                        <p:animEffect transition="in" filter="wipe(left)">
                                          <p:cBhvr>
                                            <p:cTn id="10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p:bldP spid="13" grpId="0"/>
          <p:bldP spid="14" grpId="0"/>
          <p:bldP spid="19" grpId="0"/>
          <p:bldP spid="20" grpId="0"/>
          <p:bldP spid="21" grpId="0"/>
          <p:bldP spid="22" grpId="0"/>
          <p:bldP spid="23" grpId="0"/>
          <p:bldP spid="2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5"/>
                                            </p:tgtEl>
                                            <p:attrNameLst>
                                              <p:attrName>ppt_y</p:attrName>
                                            </p:attrNameLst>
                                          </p:cBhvr>
                                          <p:tavLst>
                                            <p:tav tm="0">
                                              <p:val>
                                                <p:strVal val="#ppt_y"/>
                                              </p:val>
                                            </p:tav>
                                            <p:tav tm="100000">
                                              <p:val>
                                                <p:strVal val="#ppt_y"/>
                                              </p:val>
                                            </p:tav>
                                          </p:tavLst>
                                        </p:anim>
                                        <p:anim calcmode="lin" valueType="num">
                                          <p:cBhvr>
                                            <p:cTn id="9"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5"/>
                                            </p:tgtEl>
                                          </p:cBhvr>
                                        </p:animEffect>
                                      </p:childTnLst>
                                    </p:cTn>
                                  </p:par>
                                </p:childTnLst>
                              </p:cTn>
                            </p:par>
                            <p:par>
                              <p:cTn id="12" fill="hold">
                                <p:stCondLst>
                                  <p:cond delay="850"/>
                                </p:stCondLst>
                                <p:childTnLst>
                                  <p:par>
                                    <p:cTn id="13" presetID="2" presetClass="entr" presetSubtype="1"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20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40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60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0-#ppt_h/2"/>
                                              </p:val>
                                            </p:tav>
                                            <p:tav tm="100000">
                                              <p:val>
                                                <p:strVal val="#ppt_y"/>
                                              </p:val>
                                            </p:tav>
                                          </p:tavLst>
                                        </p:anim>
                                      </p:childTnLst>
                                    </p:cTn>
                                  </p:par>
                                </p:childTnLst>
                              </p:cTn>
                            </p:par>
                            <p:par>
                              <p:cTn id="29" fill="hold">
                                <p:stCondLst>
                                  <p:cond delay="1350"/>
                                </p:stCondLst>
                                <p:childTnLst>
                                  <p:par>
                                    <p:cTn id="30" presetID="22" presetClass="entr" presetSubtype="4"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00"/>
                                            <p:tgtEl>
                                              <p:spTgt spid="11"/>
                                            </p:tgtEl>
                                          </p:cBhvr>
                                        </p:animEffect>
                                      </p:childTnLst>
                                    </p:cTn>
                                  </p:par>
                                </p:childTnLst>
                              </p:cTn>
                            </p:par>
                            <p:par>
                              <p:cTn id="33" fill="hold">
                                <p:stCondLst>
                                  <p:cond delay="1850"/>
                                </p:stCondLst>
                                <p:childTnLst>
                                  <p:par>
                                    <p:cTn id="34" presetID="42"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1000" fill="hold"/>
                                            <p:tgtEl>
                                              <p:spTgt spid="12"/>
                                            </p:tgtEl>
                                            <p:attrNameLst>
                                              <p:attrName>ppt_y</p:attrName>
                                            </p:attrNameLst>
                                          </p:cBhvr>
                                          <p:tavLst>
                                            <p:tav tm="0">
                                              <p:val>
                                                <p:strVal val="#ppt_y+.1"/>
                                              </p:val>
                                            </p:tav>
                                            <p:tav tm="100000">
                                              <p:val>
                                                <p:strVal val="#ppt_y"/>
                                              </p:val>
                                            </p:tav>
                                          </p:tavLst>
                                        </p:anim>
                                      </p:childTnLst>
                                    </p:cTn>
                                  </p:par>
                                </p:childTnLst>
                              </p:cTn>
                            </p:par>
                            <p:par>
                              <p:cTn id="39" fill="hold">
                                <p:stCondLst>
                                  <p:cond delay="2850"/>
                                </p:stCondLst>
                                <p:childTnLst>
                                  <p:par>
                                    <p:cTn id="40" presetID="22" presetClass="entr" presetSubtype="8" fill="hold" nodeType="after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500"/>
                                            <p:tgtEl>
                                              <p:spTgt spid="18"/>
                                            </p:tgtEl>
                                          </p:cBhvr>
                                        </p:animEffect>
                                      </p:childTnLst>
                                    </p:cTn>
                                  </p:par>
                                </p:childTnLst>
                              </p:cTn>
                            </p:par>
                            <p:par>
                              <p:cTn id="43" fill="hold">
                                <p:stCondLst>
                                  <p:cond delay="3350"/>
                                </p:stCondLst>
                                <p:childTnLst>
                                  <p:par>
                                    <p:cTn id="44" presetID="22" presetClass="entr" presetSubtype="8" fill="hold" grpId="0" nodeType="after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left)">
                                          <p:cBhvr>
                                            <p:cTn id="46" dur="500"/>
                                            <p:tgtEl>
                                              <p:spTgt spid="19"/>
                                            </p:tgtEl>
                                          </p:cBhvr>
                                        </p:animEffect>
                                      </p:childTnLst>
                                    </p:cTn>
                                  </p:par>
                                </p:childTnLst>
                              </p:cTn>
                            </p:par>
                            <p:par>
                              <p:cTn id="47" fill="hold">
                                <p:stCondLst>
                                  <p:cond delay="3850"/>
                                </p:stCondLst>
                                <p:childTnLst>
                                  <p:par>
                                    <p:cTn id="48" presetID="22" presetClass="entr" presetSubtype="4" fill="hold" grpId="0" nodeType="after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wipe(down)">
                                          <p:cBhvr>
                                            <p:cTn id="50" dur="500"/>
                                            <p:tgtEl>
                                              <p:spTgt spid="9"/>
                                            </p:tgtEl>
                                          </p:cBhvr>
                                        </p:animEffect>
                                      </p:childTnLst>
                                    </p:cTn>
                                  </p:par>
                                </p:childTnLst>
                              </p:cTn>
                            </p:par>
                            <p:par>
                              <p:cTn id="51" fill="hold">
                                <p:stCondLst>
                                  <p:cond delay="4350"/>
                                </p:stCondLst>
                                <p:childTnLst>
                                  <p:par>
                                    <p:cTn id="52" presetID="42" presetClass="entr" presetSubtype="0"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cTn>
                                  </p:par>
                                </p:childTnLst>
                              </p:cTn>
                            </p:par>
                            <p:par>
                              <p:cTn id="57" fill="hold">
                                <p:stCondLst>
                                  <p:cond delay="5350"/>
                                </p:stCondLst>
                                <p:childTnLst>
                                  <p:par>
                                    <p:cTn id="58" presetID="22" presetClass="entr" presetSubtype="8" fill="hold" nodeType="after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wipe(left)">
                                          <p:cBhvr>
                                            <p:cTn id="60" dur="500"/>
                                            <p:tgtEl>
                                              <p:spTgt spid="17"/>
                                            </p:tgtEl>
                                          </p:cBhvr>
                                        </p:animEffect>
                                      </p:childTnLst>
                                    </p:cTn>
                                  </p:par>
                                </p:childTnLst>
                              </p:cTn>
                            </p:par>
                            <p:par>
                              <p:cTn id="61" fill="hold">
                                <p:stCondLst>
                                  <p:cond delay="5850"/>
                                </p:stCondLst>
                                <p:childTnLst>
                                  <p:par>
                                    <p:cTn id="62" presetID="22" presetClass="entr" presetSubtype="8" fill="hold" grpId="0" nodeType="after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left)">
                                          <p:cBhvr>
                                            <p:cTn id="64" dur="500"/>
                                            <p:tgtEl>
                                              <p:spTgt spid="20"/>
                                            </p:tgtEl>
                                          </p:cBhvr>
                                        </p:animEffect>
                                      </p:childTnLst>
                                    </p:cTn>
                                  </p:par>
                                </p:childTnLst>
                              </p:cTn>
                            </p:par>
                            <p:par>
                              <p:cTn id="65" fill="hold">
                                <p:stCondLst>
                                  <p:cond delay="6350"/>
                                </p:stCondLst>
                                <p:childTnLst>
                                  <p:par>
                                    <p:cTn id="66" presetID="22" presetClass="entr" presetSubtype="4" fill="hold" grpId="0" nodeType="after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wipe(down)">
                                          <p:cBhvr>
                                            <p:cTn id="68" dur="500"/>
                                            <p:tgtEl>
                                              <p:spTgt spid="7"/>
                                            </p:tgtEl>
                                          </p:cBhvr>
                                        </p:animEffect>
                                      </p:childTnLst>
                                    </p:cTn>
                                  </p:par>
                                </p:childTnLst>
                              </p:cTn>
                            </p:par>
                            <p:par>
                              <p:cTn id="69" fill="hold">
                                <p:stCondLst>
                                  <p:cond delay="6850"/>
                                </p:stCondLst>
                                <p:childTnLst>
                                  <p:par>
                                    <p:cTn id="70" presetID="42" presetClass="entr" presetSubtype="0" fill="hold" grpId="0" nodeType="after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fade">
                                          <p:cBhvr>
                                            <p:cTn id="72" dur="1000"/>
                                            <p:tgtEl>
                                              <p:spTgt spid="14"/>
                                            </p:tgtEl>
                                          </p:cBhvr>
                                        </p:animEffect>
                                        <p:anim calcmode="lin" valueType="num">
                                          <p:cBhvr>
                                            <p:cTn id="73" dur="1000" fill="hold"/>
                                            <p:tgtEl>
                                              <p:spTgt spid="14"/>
                                            </p:tgtEl>
                                            <p:attrNameLst>
                                              <p:attrName>ppt_x</p:attrName>
                                            </p:attrNameLst>
                                          </p:cBhvr>
                                          <p:tavLst>
                                            <p:tav tm="0">
                                              <p:val>
                                                <p:strVal val="#ppt_x"/>
                                              </p:val>
                                            </p:tav>
                                            <p:tav tm="100000">
                                              <p:val>
                                                <p:strVal val="#ppt_x"/>
                                              </p:val>
                                            </p:tav>
                                          </p:tavLst>
                                        </p:anim>
                                        <p:anim calcmode="lin" valueType="num">
                                          <p:cBhvr>
                                            <p:cTn id="74" dur="1000" fill="hold"/>
                                            <p:tgtEl>
                                              <p:spTgt spid="14"/>
                                            </p:tgtEl>
                                            <p:attrNameLst>
                                              <p:attrName>ppt_y</p:attrName>
                                            </p:attrNameLst>
                                          </p:cBhvr>
                                          <p:tavLst>
                                            <p:tav tm="0">
                                              <p:val>
                                                <p:strVal val="#ppt_y+.1"/>
                                              </p:val>
                                            </p:tav>
                                            <p:tav tm="100000">
                                              <p:val>
                                                <p:strVal val="#ppt_y"/>
                                              </p:val>
                                            </p:tav>
                                          </p:tavLst>
                                        </p:anim>
                                      </p:childTnLst>
                                    </p:cTn>
                                  </p:par>
                                </p:childTnLst>
                              </p:cTn>
                            </p:par>
                            <p:par>
                              <p:cTn id="75" fill="hold">
                                <p:stCondLst>
                                  <p:cond delay="7850"/>
                                </p:stCondLst>
                                <p:childTnLst>
                                  <p:par>
                                    <p:cTn id="76" presetID="22" presetClass="entr" presetSubtype="8" fill="hold" nodeType="after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wipe(left)">
                                          <p:cBhvr>
                                            <p:cTn id="78" dur="500"/>
                                            <p:tgtEl>
                                              <p:spTgt spid="16"/>
                                            </p:tgtEl>
                                          </p:cBhvr>
                                        </p:animEffect>
                                      </p:childTnLst>
                                    </p:cTn>
                                  </p:par>
                                </p:childTnLst>
                              </p:cTn>
                            </p:par>
                            <p:par>
                              <p:cTn id="79" fill="hold">
                                <p:stCondLst>
                                  <p:cond delay="8350"/>
                                </p:stCondLst>
                                <p:childTnLst>
                                  <p:par>
                                    <p:cTn id="80" presetID="22" presetClass="entr" presetSubtype="8" fill="hold" grpId="0" nodeType="after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wipe(left)">
                                          <p:cBhvr>
                                            <p:cTn id="82" dur="500"/>
                                            <p:tgtEl>
                                              <p:spTgt spid="21"/>
                                            </p:tgtEl>
                                          </p:cBhvr>
                                        </p:animEffect>
                                      </p:childTnLst>
                                    </p:cTn>
                                  </p:par>
                                </p:childTnLst>
                              </p:cTn>
                            </p:par>
                            <p:par>
                              <p:cTn id="83" fill="hold">
                                <p:stCondLst>
                                  <p:cond delay="8850"/>
                                </p:stCondLst>
                                <p:childTnLst>
                                  <p:par>
                                    <p:cTn id="84" presetID="22" presetClass="entr" presetSubtype="4" fill="hold" grpId="0" nodeType="afterEffect">
                                      <p:stCondLst>
                                        <p:cond delay="0"/>
                                      </p:stCondLst>
                                      <p:childTnLst>
                                        <p:set>
                                          <p:cBhvr>
                                            <p:cTn id="85" dur="1" fill="hold">
                                              <p:stCondLst>
                                                <p:cond delay="0"/>
                                              </p:stCondLst>
                                            </p:cTn>
                                            <p:tgtEl>
                                              <p:spTgt spid="5"/>
                                            </p:tgtEl>
                                            <p:attrNameLst>
                                              <p:attrName>style.visibility</p:attrName>
                                            </p:attrNameLst>
                                          </p:cBhvr>
                                          <p:to>
                                            <p:strVal val="visible"/>
                                          </p:to>
                                        </p:set>
                                        <p:animEffect transition="in" filter="wipe(down)">
                                          <p:cBhvr>
                                            <p:cTn id="86" dur="500"/>
                                            <p:tgtEl>
                                              <p:spTgt spid="5"/>
                                            </p:tgtEl>
                                          </p:cBhvr>
                                        </p:animEffect>
                                      </p:childTnLst>
                                    </p:cTn>
                                  </p:par>
                                </p:childTnLst>
                              </p:cTn>
                            </p:par>
                            <p:par>
                              <p:cTn id="87" fill="hold">
                                <p:stCondLst>
                                  <p:cond delay="9350"/>
                                </p:stCondLst>
                                <p:childTnLst>
                                  <p:par>
                                    <p:cTn id="88" presetID="42" presetClass="entr" presetSubtype="0" fill="hold" grpId="0" nodeType="afterEffect">
                                      <p:stCondLst>
                                        <p:cond delay="0"/>
                                      </p:stCondLst>
                                      <p:childTnLst>
                                        <p:set>
                                          <p:cBhvr>
                                            <p:cTn id="89" dur="1" fill="hold">
                                              <p:stCondLst>
                                                <p:cond delay="0"/>
                                              </p:stCondLst>
                                            </p:cTn>
                                            <p:tgtEl>
                                              <p:spTgt spid="23"/>
                                            </p:tgtEl>
                                            <p:attrNameLst>
                                              <p:attrName>style.visibility</p:attrName>
                                            </p:attrNameLst>
                                          </p:cBhvr>
                                          <p:to>
                                            <p:strVal val="visible"/>
                                          </p:to>
                                        </p:set>
                                        <p:animEffect transition="in" filter="fade">
                                          <p:cBhvr>
                                            <p:cTn id="90" dur="1000"/>
                                            <p:tgtEl>
                                              <p:spTgt spid="23"/>
                                            </p:tgtEl>
                                          </p:cBhvr>
                                        </p:animEffect>
                                        <p:anim calcmode="lin" valueType="num">
                                          <p:cBhvr>
                                            <p:cTn id="91" dur="1000" fill="hold"/>
                                            <p:tgtEl>
                                              <p:spTgt spid="23"/>
                                            </p:tgtEl>
                                            <p:attrNameLst>
                                              <p:attrName>ppt_x</p:attrName>
                                            </p:attrNameLst>
                                          </p:cBhvr>
                                          <p:tavLst>
                                            <p:tav tm="0">
                                              <p:val>
                                                <p:strVal val="#ppt_x"/>
                                              </p:val>
                                            </p:tav>
                                            <p:tav tm="100000">
                                              <p:val>
                                                <p:strVal val="#ppt_x"/>
                                              </p:val>
                                            </p:tav>
                                          </p:tavLst>
                                        </p:anim>
                                        <p:anim calcmode="lin" valueType="num">
                                          <p:cBhvr>
                                            <p:cTn id="92" dur="1000" fill="hold"/>
                                            <p:tgtEl>
                                              <p:spTgt spid="23"/>
                                            </p:tgtEl>
                                            <p:attrNameLst>
                                              <p:attrName>ppt_y</p:attrName>
                                            </p:attrNameLst>
                                          </p:cBhvr>
                                          <p:tavLst>
                                            <p:tav tm="0">
                                              <p:val>
                                                <p:strVal val="#ppt_y+.1"/>
                                              </p:val>
                                            </p:tav>
                                            <p:tav tm="100000">
                                              <p:val>
                                                <p:strVal val="#ppt_y"/>
                                              </p:val>
                                            </p:tav>
                                          </p:tavLst>
                                        </p:anim>
                                      </p:childTnLst>
                                    </p:cTn>
                                  </p:par>
                                </p:childTnLst>
                              </p:cTn>
                            </p:par>
                            <p:par>
                              <p:cTn id="93" fill="hold">
                                <p:stCondLst>
                                  <p:cond delay="10350"/>
                                </p:stCondLst>
                                <p:childTnLst>
                                  <p:par>
                                    <p:cTn id="94" presetID="22" presetClass="entr" presetSubtype="8" fill="hold" nodeType="afterEffect">
                                      <p:stCondLst>
                                        <p:cond delay="0"/>
                                      </p:stCondLst>
                                      <p:childTnLst>
                                        <p:set>
                                          <p:cBhvr>
                                            <p:cTn id="95" dur="1" fill="hold">
                                              <p:stCondLst>
                                                <p:cond delay="0"/>
                                              </p:stCondLst>
                                            </p:cTn>
                                            <p:tgtEl>
                                              <p:spTgt spid="15"/>
                                            </p:tgtEl>
                                            <p:attrNameLst>
                                              <p:attrName>style.visibility</p:attrName>
                                            </p:attrNameLst>
                                          </p:cBhvr>
                                          <p:to>
                                            <p:strVal val="visible"/>
                                          </p:to>
                                        </p:set>
                                        <p:animEffect transition="in" filter="wipe(left)">
                                          <p:cBhvr>
                                            <p:cTn id="96" dur="500"/>
                                            <p:tgtEl>
                                              <p:spTgt spid="15"/>
                                            </p:tgtEl>
                                          </p:cBhvr>
                                        </p:animEffect>
                                      </p:childTnLst>
                                    </p:cTn>
                                  </p:par>
                                </p:childTnLst>
                              </p:cTn>
                            </p:par>
                            <p:par>
                              <p:cTn id="97" fill="hold">
                                <p:stCondLst>
                                  <p:cond delay="10850"/>
                                </p:stCondLst>
                                <p:childTnLst>
                                  <p:par>
                                    <p:cTn id="98" presetID="22" presetClass="entr" presetSubtype="8" fill="hold" grpId="0" nodeType="afterEffect">
                                      <p:stCondLst>
                                        <p:cond delay="0"/>
                                      </p:stCondLst>
                                      <p:childTnLst>
                                        <p:set>
                                          <p:cBhvr>
                                            <p:cTn id="99" dur="1" fill="hold">
                                              <p:stCondLst>
                                                <p:cond delay="0"/>
                                              </p:stCondLst>
                                            </p:cTn>
                                            <p:tgtEl>
                                              <p:spTgt spid="22"/>
                                            </p:tgtEl>
                                            <p:attrNameLst>
                                              <p:attrName>style.visibility</p:attrName>
                                            </p:attrNameLst>
                                          </p:cBhvr>
                                          <p:to>
                                            <p:strVal val="visible"/>
                                          </p:to>
                                        </p:set>
                                        <p:animEffect transition="in" filter="wipe(left)">
                                          <p:cBhvr>
                                            <p:cTn id="10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p:bldP spid="13" grpId="0"/>
          <p:bldP spid="14" grpId="0"/>
          <p:bldP spid="19" grpId="0"/>
          <p:bldP spid="20" grpId="0"/>
          <p:bldP spid="21" grpId="0"/>
          <p:bldP spid="22" grpId="0"/>
          <p:bldP spid="23" grpId="0"/>
          <p:bldP spid="25"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0"/>
          <p:cNvSpPr>
            <a:spLocks noChangeArrowheads="1"/>
          </p:cNvSpPr>
          <p:nvPr/>
        </p:nvSpPr>
        <p:spPr bwMode="auto">
          <a:xfrm>
            <a:off x="2920124" y="2827118"/>
            <a:ext cx="2514481" cy="36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1" hangingPunct="1">
              <a:lnSpc>
                <a:spcPct val="100000"/>
              </a:lnSpc>
              <a:spcBef>
                <a:spcPts val="0"/>
              </a:spcBef>
              <a:spcAft>
                <a:spcPts val="0"/>
              </a:spcAft>
              <a:buClr>
                <a:srgbClr val="FF0000"/>
              </a:buClr>
              <a:buSzPct val="70000"/>
              <a:buFontTx/>
              <a:buNone/>
              <a:defRPr/>
            </a:pPr>
            <a:r>
              <a:rPr kumimoji="0" lang="en-US" altLang="zh-CN" sz="18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10 </a:t>
            </a:r>
            <a:r>
              <a:rPr kumimoji="0" lang="zh-CN" altLang="en-US" sz="12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条成绩，点击添加文本</a:t>
            </a:r>
            <a:endParaRPr kumimoji="0" lang="zh-CN" altLang="en-US" sz="18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sp>
        <p:nvSpPr>
          <p:cNvPr id="15" name="Freeform 7"/>
          <p:cNvSpPr>
            <a:spLocks noChangeArrowheads="1"/>
          </p:cNvSpPr>
          <p:nvPr/>
        </p:nvSpPr>
        <p:spPr bwMode="auto">
          <a:xfrm>
            <a:off x="703994" y="952414"/>
            <a:ext cx="4861046" cy="3387034"/>
          </a:xfrm>
          <a:custGeom>
            <a:avLst/>
            <a:gdLst>
              <a:gd name="T0" fmla="*/ 0 w 625"/>
              <a:gd name="T1" fmla="*/ 2147483647 h 495"/>
              <a:gd name="T2" fmla="*/ 2147483647 w 625"/>
              <a:gd name="T3" fmla="*/ 2147483647 h 495"/>
              <a:gd name="T4" fmla="*/ 2147483647 w 625"/>
              <a:gd name="T5" fmla="*/ 2147483647 h 495"/>
              <a:gd name="T6" fmla="*/ 2147483647 w 625"/>
              <a:gd name="T7" fmla="*/ 2147483647 h 495"/>
              <a:gd name="T8" fmla="*/ 2147483647 w 625"/>
              <a:gd name="T9" fmla="*/ 2147483647 h 495"/>
              <a:gd name="T10" fmla="*/ 2147483647 w 625"/>
              <a:gd name="T11" fmla="*/ 2147483647 h 495"/>
              <a:gd name="T12" fmla="*/ 2147483647 w 625"/>
              <a:gd name="T13" fmla="*/ 2147483647 h 495"/>
              <a:gd name="T14" fmla="*/ 2147483647 w 625"/>
              <a:gd name="T15" fmla="*/ 2147483647 h 495"/>
              <a:gd name="T16" fmla="*/ 2147483647 w 625"/>
              <a:gd name="T17" fmla="*/ 2147483647 h 495"/>
              <a:gd name="T18" fmla="*/ 2147483647 w 625"/>
              <a:gd name="T19" fmla="*/ 2147483647 h 495"/>
              <a:gd name="T20" fmla="*/ 2147483647 w 625"/>
              <a:gd name="T21" fmla="*/ 2147483647 h 495"/>
              <a:gd name="T22" fmla="*/ 2147483647 w 625"/>
              <a:gd name="T23" fmla="*/ 2147483647 h 495"/>
              <a:gd name="T24" fmla="*/ 2147483647 w 625"/>
              <a:gd name="T25" fmla="*/ 2147483647 h 495"/>
              <a:gd name="T26" fmla="*/ 2147483647 w 625"/>
              <a:gd name="T27" fmla="*/ 2147483647 h 495"/>
              <a:gd name="T28" fmla="*/ 2147483647 w 625"/>
              <a:gd name="T29" fmla="*/ 1772890328 h 495"/>
              <a:gd name="T30" fmla="*/ 2147483647 w 625"/>
              <a:gd name="T31" fmla="*/ 1283821987 h 495"/>
              <a:gd name="T32" fmla="*/ 2147483647 w 625"/>
              <a:gd name="T33" fmla="*/ 611339336 h 495"/>
              <a:gd name="T34" fmla="*/ 2147483647 w 625"/>
              <a:gd name="T35" fmla="*/ 0 h 495"/>
              <a:gd name="T36" fmla="*/ 2147483647 w 625"/>
              <a:gd name="T37" fmla="*/ 1956296820 h 495"/>
              <a:gd name="T38" fmla="*/ 2147483647 w 625"/>
              <a:gd name="T39" fmla="*/ 2147483647 h 495"/>
              <a:gd name="T40" fmla="*/ 2147483647 w 625"/>
              <a:gd name="T41" fmla="*/ 2147483647 h 495"/>
              <a:gd name="T42" fmla="*/ 2147483647 w 625"/>
              <a:gd name="T43" fmla="*/ 2147483647 h 495"/>
              <a:gd name="T44" fmla="*/ 2147483647 w 625"/>
              <a:gd name="T45" fmla="*/ 2147483647 h 495"/>
              <a:gd name="T46" fmla="*/ 2147483647 w 625"/>
              <a:gd name="T47" fmla="*/ 2147483647 h 495"/>
              <a:gd name="T48" fmla="*/ 2147483647 w 625"/>
              <a:gd name="T49" fmla="*/ 2147483647 h 495"/>
              <a:gd name="T50" fmla="*/ 2147483647 w 625"/>
              <a:gd name="T51" fmla="*/ 2147483647 h 495"/>
              <a:gd name="T52" fmla="*/ 2147483647 w 625"/>
              <a:gd name="T53" fmla="*/ 2147483647 h 495"/>
              <a:gd name="T54" fmla="*/ 2147483647 w 625"/>
              <a:gd name="T55" fmla="*/ 2147483647 h 495"/>
              <a:gd name="T56" fmla="*/ 2147483647 w 625"/>
              <a:gd name="T57" fmla="*/ 2147483647 h 495"/>
              <a:gd name="T58" fmla="*/ 2147483647 w 625"/>
              <a:gd name="T59" fmla="*/ 2147483647 h 495"/>
              <a:gd name="T60" fmla="*/ 2147483647 w 625"/>
              <a:gd name="T61" fmla="*/ 2147483647 h 495"/>
              <a:gd name="T62" fmla="*/ 2147483647 w 625"/>
              <a:gd name="T63" fmla="*/ 2147483647 h 495"/>
              <a:gd name="T64" fmla="*/ 2147483647 w 625"/>
              <a:gd name="T65" fmla="*/ 2147483647 h 495"/>
              <a:gd name="T66" fmla="*/ 2147483647 w 625"/>
              <a:gd name="T67" fmla="*/ 2147483647 h 495"/>
              <a:gd name="T68" fmla="*/ 2147483647 w 625"/>
              <a:gd name="T69" fmla="*/ 2147483647 h 495"/>
              <a:gd name="T70" fmla="*/ 0 w 625"/>
              <a:gd name="T71" fmla="*/ 2147483647 h 495"/>
              <a:gd name="T72" fmla="*/ 0 w 625"/>
              <a:gd name="T73" fmla="*/ 2147483647 h 4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25"/>
              <a:gd name="T112" fmla="*/ 0 h 495"/>
              <a:gd name="T113" fmla="*/ 625 w 625"/>
              <a:gd name="T114" fmla="*/ 495 h 4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25" h="495">
                <a:moveTo>
                  <a:pt x="0" y="455"/>
                </a:moveTo>
                <a:lnTo>
                  <a:pt x="117" y="455"/>
                </a:lnTo>
                <a:lnTo>
                  <a:pt x="117" y="378"/>
                </a:lnTo>
                <a:lnTo>
                  <a:pt x="117" y="337"/>
                </a:lnTo>
                <a:lnTo>
                  <a:pt x="158" y="337"/>
                </a:lnTo>
                <a:lnTo>
                  <a:pt x="235" y="337"/>
                </a:lnTo>
                <a:lnTo>
                  <a:pt x="235" y="260"/>
                </a:lnTo>
                <a:lnTo>
                  <a:pt x="235" y="219"/>
                </a:lnTo>
                <a:lnTo>
                  <a:pt x="276" y="219"/>
                </a:lnTo>
                <a:lnTo>
                  <a:pt x="353" y="219"/>
                </a:lnTo>
                <a:lnTo>
                  <a:pt x="353" y="142"/>
                </a:lnTo>
                <a:lnTo>
                  <a:pt x="353" y="101"/>
                </a:lnTo>
                <a:lnTo>
                  <a:pt x="394" y="101"/>
                </a:lnTo>
                <a:lnTo>
                  <a:pt x="495" y="101"/>
                </a:lnTo>
                <a:lnTo>
                  <a:pt x="568" y="29"/>
                </a:lnTo>
                <a:lnTo>
                  <a:pt x="560" y="21"/>
                </a:lnTo>
                <a:lnTo>
                  <a:pt x="593" y="10"/>
                </a:lnTo>
                <a:lnTo>
                  <a:pt x="625" y="0"/>
                </a:lnTo>
                <a:lnTo>
                  <a:pt x="615" y="32"/>
                </a:lnTo>
                <a:lnTo>
                  <a:pt x="604" y="65"/>
                </a:lnTo>
                <a:lnTo>
                  <a:pt x="596" y="57"/>
                </a:lnTo>
                <a:lnTo>
                  <a:pt x="512" y="142"/>
                </a:lnTo>
                <a:lnTo>
                  <a:pt x="394" y="142"/>
                </a:lnTo>
                <a:lnTo>
                  <a:pt x="394" y="219"/>
                </a:lnTo>
                <a:lnTo>
                  <a:pt x="394" y="260"/>
                </a:lnTo>
                <a:lnTo>
                  <a:pt x="353" y="260"/>
                </a:lnTo>
                <a:lnTo>
                  <a:pt x="276" y="260"/>
                </a:lnTo>
                <a:lnTo>
                  <a:pt x="276" y="337"/>
                </a:lnTo>
                <a:lnTo>
                  <a:pt x="276" y="378"/>
                </a:lnTo>
                <a:lnTo>
                  <a:pt x="235" y="378"/>
                </a:lnTo>
                <a:lnTo>
                  <a:pt x="158" y="378"/>
                </a:lnTo>
                <a:lnTo>
                  <a:pt x="158" y="455"/>
                </a:lnTo>
                <a:lnTo>
                  <a:pt x="158" y="495"/>
                </a:lnTo>
                <a:lnTo>
                  <a:pt x="117" y="495"/>
                </a:lnTo>
                <a:lnTo>
                  <a:pt x="0" y="495"/>
                </a:lnTo>
                <a:lnTo>
                  <a:pt x="0" y="455"/>
                </a:lnTo>
              </a:path>
            </a:pathLst>
          </a:custGeom>
          <a:solidFill>
            <a:schemeClr val="accent1"/>
          </a:solidFill>
          <a:ln>
            <a:noFill/>
          </a:ln>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7" name="矩形 8"/>
          <p:cNvSpPr>
            <a:spLocks noChangeArrowheads="1"/>
          </p:cNvSpPr>
          <p:nvPr/>
        </p:nvSpPr>
        <p:spPr bwMode="auto">
          <a:xfrm>
            <a:off x="643167" y="3683084"/>
            <a:ext cx="986168" cy="36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2001</a:t>
            </a:r>
            <a:r>
              <a:rPr kumimoji="0" lang="zh-CN" altLang="en-US" sz="1800" b="1"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年</a:t>
            </a:r>
            <a:endParaRPr kumimoji="0" lang="zh-CN" altLang="en-US" sz="1800" b="1" i="0" u="none" strike="noStrike" kern="1200" cap="none" spc="0" normalizeH="0" baseline="0" noProof="0" dirty="0">
              <a:ln>
                <a:noFill/>
              </a:ln>
              <a:solidFill>
                <a:prstClr val="black">
                  <a:lumMod val="85000"/>
                  <a:lumOff val="15000"/>
                </a:prstClr>
              </a:solidFill>
              <a:effectLst/>
              <a:uLnTx/>
              <a:uFillTx/>
              <a:latin typeface="Calibri" panose="020F0502020204030204"/>
              <a:ea typeface="微软雅黑" panose="020B0503020204020204" pitchFamily="34" charset="-122"/>
              <a:cs typeface="+mn-cs"/>
            </a:endParaRPr>
          </a:p>
        </p:txBody>
      </p:sp>
      <p:sp>
        <p:nvSpPr>
          <p:cNvPr id="20" name="矩形 9"/>
          <p:cNvSpPr>
            <a:spLocks noChangeArrowheads="1"/>
          </p:cNvSpPr>
          <p:nvPr/>
        </p:nvSpPr>
        <p:spPr bwMode="auto">
          <a:xfrm>
            <a:off x="1491768" y="2895617"/>
            <a:ext cx="986168" cy="36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rtl="0" eaLnBrk="1" fontAlgn="auto" latinLnBrk="1" hangingPunct="1">
              <a:lnSpc>
                <a:spcPct val="100000"/>
              </a:lnSpc>
              <a:spcBef>
                <a:spcPts val="0"/>
              </a:spcBef>
              <a:spcAft>
                <a:spcPts val="0"/>
              </a:spcAft>
              <a:buClr>
                <a:srgbClr val="FF0000"/>
              </a:buClr>
              <a:buSzPct val="70000"/>
              <a:buFontTx/>
              <a:buNone/>
              <a:defRPr/>
            </a:pPr>
            <a:r>
              <a:rPr kumimoji="0" lang="en-US" altLang="zh-CN" sz="1800" b="1"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2005</a:t>
            </a:r>
            <a:r>
              <a:rPr kumimoji="0" lang="zh-CN" altLang="en-US" sz="1800" b="1"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年</a:t>
            </a:r>
          </a:p>
        </p:txBody>
      </p:sp>
      <p:sp>
        <p:nvSpPr>
          <p:cNvPr id="23" name="矩形 10"/>
          <p:cNvSpPr>
            <a:spLocks noChangeArrowheads="1"/>
          </p:cNvSpPr>
          <p:nvPr/>
        </p:nvSpPr>
        <p:spPr bwMode="auto">
          <a:xfrm>
            <a:off x="2444687" y="2085949"/>
            <a:ext cx="986168" cy="36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rtl="0" eaLnBrk="1" fontAlgn="auto" latinLnBrk="1" hangingPunct="1">
              <a:lnSpc>
                <a:spcPct val="100000"/>
              </a:lnSpc>
              <a:spcBef>
                <a:spcPts val="0"/>
              </a:spcBef>
              <a:spcAft>
                <a:spcPts val="0"/>
              </a:spcAft>
              <a:buClr>
                <a:srgbClr val="FF0000"/>
              </a:buClr>
              <a:buSzPct val="70000"/>
              <a:buFontTx/>
              <a:buNone/>
              <a:defRPr/>
            </a:pPr>
            <a:r>
              <a:rPr kumimoji="0" lang="en-US" altLang="zh-CN" sz="1800" b="1"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2012</a:t>
            </a:r>
            <a:r>
              <a:rPr kumimoji="0" lang="zh-CN" altLang="en-US" sz="1800" b="1"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年</a:t>
            </a:r>
            <a:endParaRPr kumimoji="0" lang="zh-CN" altLang="en-US" sz="1800" b="1" i="0" u="none" strike="noStrike" kern="1200" cap="none" spc="0" normalizeH="0" baseline="0" noProof="0" dirty="0">
              <a:ln>
                <a:noFill/>
              </a:ln>
              <a:solidFill>
                <a:prstClr val="black">
                  <a:lumMod val="85000"/>
                  <a:lumOff val="15000"/>
                </a:prstClr>
              </a:solidFill>
              <a:effectLst/>
              <a:uLnTx/>
              <a:uFillTx/>
              <a:latin typeface="Calibri" panose="020F0502020204030204"/>
              <a:ea typeface="宋体" panose="02010600030101010101" pitchFamily="2" charset="-122"/>
              <a:cs typeface="+mn-cs"/>
            </a:endParaRPr>
          </a:p>
        </p:txBody>
      </p:sp>
      <p:sp>
        <p:nvSpPr>
          <p:cNvPr id="26" name="矩形 11"/>
          <p:cNvSpPr>
            <a:spLocks noChangeArrowheads="1"/>
          </p:cNvSpPr>
          <p:nvPr/>
        </p:nvSpPr>
        <p:spPr bwMode="auto">
          <a:xfrm>
            <a:off x="3416289" y="1254079"/>
            <a:ext cx="986168" cy="36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rtl="0" eaLnBrk="1" fontAlgn="auto" latinLnBrk="1" hangingPunct="1">
              <a:lnSpc>
                <a:spcPct val="100000"/>
              </a:lnSpc>
              <a:spcBef>
                <a:spcPts val="0"/>
              </a:spcBef>
              <a:spcAft>
                <a:spcPts val="0"/>
              </a:spcAft>
              <a:buClr>
                <a:srgbClr val="FF0000"/>
              </a:buClr>
              <a:buSzPct val="70000"/>
              <a:buFontTx/>
              <a:buNone/>
              <a:defRPr/>
            </a:pPr>
            <a:r>
              <a:rPr kumimoji="0" lang="en-US" altLang="zh-CN" sz="1800" b="1"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2015</a:t>
            </a:r>
            <a:r>
              <a:rPr kumimoji="0" lang="zh-CN" altLang="en-US" sz="1800" b="1"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年</a:t>
            </a:r>
          </a:p>
        </p:txBody>
      </p:sp>
      <p:sp>
        <p:nvSpPr>
          <p:cNvPr id="28" name="Text Box 30"/>
          <p:cNvSpPr>
            <a:spLocks noChangeArrowheads="1"/>
          </p:cNvSpPr>
          <p:nvPr/>
        </p:nvSpPr>
        <p:spPr bwMode="auto">
          <a:xfrm>
            <a:off x="3837748" y="2017449"/>
            <a:ext cx="2083699" cy="36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1" hangingPunct="1">
              <a:lnSpc>
                <a:spcPct val="100000"/>
              </a:lnSpc>
              <a:spcBef>
                <a:spcPts val="0"/>
              </a:spcBef>
              <a:spcAft>
                <a:spcPts val="0"/>
              </a:spcAft>
              <a:buClr>
                <a:srgbClr val="FF0000"/>
              </a:buClr>
              <a:buSzPct val="70000"/>
              <a:buFontTx/>
              <a:buNone/>
              <a:defRPr/>
            </a:pPr>
            <a:r>
              <a:rPr kumimoji="0" lang="en-US" altLang="zh-CN" sz="18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10 </a:t>
            </a:r>
            <a:r>
              <a:rPr kumimoji="0" lang="zh-CN" altLang="en-US" sz="12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条成绩，点击添加文本</a:t>
            </a:r>
            <a:endParaRPr kumimoji="0" lang="zh-CN" altLang="en-US" sz="18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sp>
        <p:nvSpPr>
          <p:cNvPr id="29" name="Text Box 30"/>
          <p:cNvSpPr>
            <a:spLocks noChangeArrowheads="1"/>
          </p:cNvSpPr>
          <p:nvPr/>
        </p:nvSpPr>
        <p:spPr bwMode="auto">
          <a:xfrm>
            <a:off x="2002500" y="3632287"/>
            <a:ext cx="2513291" cy="36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1" hangingPunct="1">
              <a:lnSpc>
                <a:spcPct val="100000"/>
              </a:lnSpc>
              <a:spcBef>
                <a:spcPts val="0"/>
              </a:spcBef>
              <a:spcAft>
                <a:spcPts val="0"/>
              </a:spcAft>
              <a:buClr>
                <a:srgbClr val="FF0000"/>
              </a:buClr>
              <a:buSzPct val="70000"/>
              <a:buFontTx/>
              <a:buNone/>
              <a:defRPr/>
            </a:pPr>
            <a:r>
              <a:rPr kumimoji="0" lang="en-US" altLang="zh-CN" sz="18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10 </a:t>
            </a:r>
            <a:r>
              <a:rPr kumimoji="0" lang="zh-CN" altLang="en-US" sz="12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条成绩，点击添加文本</a:t>
            </a:r>
            <a:endParaRPr kumimoji="0" lang="zh-CN" altLang="en-US" sz="18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sp>
        <p:nvSpPr>
          <p:cNvPr id="30" name="Text Box 30"/>
          <p:cNvSpPr>
            <a:spLocks noChangeArrowheads="1"/>
          </p:cNvSpPr>
          <p:nvPr/>
        </p:nvSpPr>
        <p:spPr bwMode="auto">
          <a:xfrm>
            <a:off x="653052" y="4392477"/>
            <a:ext cx="2513291" cy="36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1" hangingPunct="1">
              <a:lnSpc>
                <a:spcPct val="100000"/>
              </a:lnSpc>
              <a:spcBef>
                <a:spcPts val="0"/>
              </a:spcBef>
              <a:spcAft>
                <a:spcPts val="0"/>
              </a:spcAft>
              <a:buClr>
                <a:srgbClr val="FF0000"/>
              </a:buClr>
              <a:buSzPct val="70000"/>
              <a:buFontTx/>
              <a:buNone/>
              <a:defRPr/>
            </a:pPr>
            <a:r>
              <a:rPr kumimoji="0" lang="en-US" altLang="zh-CN" sz="1800" b="1"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10 </a:t>
            </a:r>
            <a:r>
              <a:rPr kumimoji="0" lang="zh-CN" altLang="en-US" sz="12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条成绩，点击添加文本</a:t>
            </a: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1" name="矩形 30"/>
          <p:cNvSpPr/>
          <p:nvPr/>
        </p:nvSpPr>
        <p:spPr>
          <a:xfrm>
            <a:off x="6245315" y="1708053"/>
            <a:ext cx="2267071" cy="2860398"/>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endParaRPr>
          </a:p>
          <a:p>
            <a:pPr marL="0" marR="0" lvl="0" indent="0" algn="l" defTabSz="914400" rtl="0" eaLnBrk="1" fontAlgn="auto" latinLnBrk="0" hangingPunct="1">
              <a:lnSpc>
                <a:spcPct val="150000"/>
              </a:lnSpc>
              <a:spcBef>
                <a:spcPts val="0"/>
              </a:spcBef>
              <a:spcAft>
                <a:spcPts val="0"/>
              </a:spcAft>
              <a:buClrTx/>
              <a:buSzTx/>
              <a:buFontTx/>
              <a:buNone/>
              <a:defRPr/>
            </a:pPr>
            <a:endParaRPr kumimoji="0" lang="en-US" altLang="zh-CN"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华文黑体" pitchFamily="2" charset="-122"/>
            </a:endParaRPr>
          </a:p>
        </p:txBody>
      </p:sp>
      <p:sp>
        <p:nvSpPr>
          <p:cNvPr id="16" name="文本框 2"/>
          <p:cNvSpPr txBox="1"/>
          <p:nvPr/>
        </p:nvSpPr>
        <p:spPr>
          <a:xfrm>
            <a:off x="1279349" y="128380"/>
            <a:ext cx="2465430" cy="4153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1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15"/>
                                        </p:tgtEl>
                                        <p:attrNameLst>
                                          <p:attrName>style.visibility</p:attrName>
                                        </p:attrNameLst>
                                      </p:cBhvr>
                                      <p:to>
                                        <p:strVal val="visible"/>
                                      </p:to>
                                    </p:set>
                                    <p:animEffect>
                                      <p:cBhvr>
                                        <p:cTn id="14" dur="750"/>
                                        <p:tgtEl>
                                          <p:spTgt spid="15"/>
                                        </p:tgtEl>
                                      </p:cBhvr>
                                    </p:animEffect>
                                  </p:childTnLst>
                                </p:cTn>
                              </p:par>
                            </p:childTnLst>
                          </p:cTn>
                        </p:par>
                        <p:par>
                          <p:cTn id="15" fill="hold">
                            <p:stCondLst>
                              <p:cond delay="850"/>
                            </p:stCondLst>
                            <p:childTnLst>
                              <p:par>
                                <p:cTn id="16" presetID="2" presetClass="entr" presetSubtype="2"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 calcmode="lin" valueType="num">
                                      <p:cBhvr>
                                        <p:cTn id="18" dur="500" fill="hold"/>
                                        <p:tgtEl>
                                          <p:spTgt spid="28"/>
                                        </p:tgtEl>
                                        <p:attrNameLst>
                                          <p:attrName>ppt_x</p:attrName>
                                        </p:attrNameLst>
                                      </p:cBhvr>
                                      <p:tavLst>
                                        <p:tav tm="0">
                                          <p:val>
                                            <p:strVal val="1+#ppt_w/2"/>
                                          </p:val>
                                        </p:tav>
                                        <p:tav tm="100000">
                                          <p:val>
                                            <p:strVal val="#ppt_x"/>
                                          </p:val>
                                        </p:tav>
                                      </p:tavLst>
                                    </p:anim>
                                    <p:anim calcmode="lin" valueType="num">
                                      <p:cBhvr>
                                        <p:cTn id="19" dur="500" fill="hold"/>
                                        <p:tgtEl>
                                          <p:spTgt spid="28"/>
                                        </p:tgtEl>
                                        <p:attrNameLst>
                                          <p:attrName>ppt_y</p:attrName>
                                        </p:attrNameLst>
                                      </p:cBhvr>
                                      <p:tavLst>
                                        <p:tav tm="0">
                                          <p:val>
                                            <p:strVal val="#ppt_y"/>
                                          </p:val>
                                        </p:tav>
                                        <p:tav tm="100000">
                                          <p:val>
                                            <p:strVal val="#ppt_y"/>
                                          </p:val>
                                        </p:tav>
                                      </p:tavLst>
                                    </p:anim>
                                  </p:childTnLst>
                                </p:cTn>
                              </p:par>
                              <p:par>
                                <p:cTn id="20" presetID="2" presetClass="entr" presetSubtype="2" fill="hold" grpId="0" nodeType="withEffect">
                                  <p:stCondLst>
                                    <p:cond delay="25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ppt_x</p:attrName>
                                        </p:attrNameLst>
                                      </p:cBhvr>
                                      <p:tavLst>
                                        <p:tav tm="0">
                                          <p:val>
                                            <p:strVal val="1+#ppt_w/2"/>
                                          </p:val>
                                        </p:tav>
                                        <p:tav tm="100000">
                                          <p:val>
                                            <p:strVal val="#ppt_x"/>
                                          </p:val>
                                        </p:tav>
                                      </p:tavLst>
                                    </p:anim>
                                    <p:anim calcmode="lin" valueType="num">
                                      <p:cBhvr>
                                        <p:cTn id="23" dur="500" fill="hold"/>
                                        <p:tgtEl>
                                          <p:spTgt spid="14"/>
                                        </p:tgtEl>
                                        <p:attrNameLst>
                                          <p:attrName>ppt_y</p:attrName>
                                        </p:attrNameLst>
                                      </p:cBhvr>
                                      <p:tavLst>
                                        <p:tav tm="0">
                                          <p:val>
                                            <p:strVal val="#ppt_y"/>
                                          </p:val>
                                        </p:tav>
                                        <p:tav tm="100000">
                                          <p:val>
                                            <p:strVal val="#ppt_y"/>
                                          </p:val>
                                        </p:tav>
                                      </p:tavLst>
                                    </p:anim>
                                  </p:childTnLst>
                                </p:cTn>
                              </p:par>
                              <p:par>
                                <p:cTn id="24" presetID="2" presetClass="entr" presetSubtype="2" fill="hold" grpId="0" nodeType="withEffect">
                                  <p:stCondLst>
                                    <p:cond delay="500"/>
                                  </p:stCondLst>
                                  <p:childTnLst>
                                    <p:set>
                                      <p:cBhvr>
                                        <p:cTn id="25" dur="1" fill="hold">
                                          <p:stCondLst>
                                            <p:cond delay="0"/>
                                          </p:stCondLst>
                                        </p:cTn>
                                        <p:tgtEl>
                                          <p:spTgt spid="29"/>
                                        </p:tgtEl>
                                        <p:attrNameLst>
                                          <p:attrName>style.visibility</p:attrName>
                                        </p:attrNameLst>
                                      </p:cBhvr>
                                      <p:to>
                                        <p:strVal val="visible"/>
                                      </p:to>
                                    </p:set>
                                    <p:anim calcmode="lin" valueType="num">
                                      <p:cBhvr>
                                        <p:cTn id="26" dur="500" fill="hold"/>
                                        <p:tgtEl>
                                          <p:spTgt spid="29"/>
                                        </p:tgtEl>
                                        <p:attrNameLst>
                                          <p:attrName>ppt_x</p:attrName>
                                        </p:attrNameLst>
                                      </p:cBhvr>
                                      <p:tavLst>
                                        <p:tav tm="0">
                                          <p:val>
                                            <p:strVal val="1+#ppt_w/2"/>
                                          </p:val>
                                        </p:tav>
                                        <p:tav tm="100000">
                                          <p:val>
                                            <p:strVal val="#ppt_x"/>
                                          </p:val>
                                        </p:tav>
                                      </p:tavLst>
                                    </p:anim>
                                    <p:anim calcmode="lin" valueType="num">
                                      <p:cBhvr>
                                        <p:cTn id="27" dur="500" fill="hold"/>
                                        <p:tgtEl>
                                          <p:spTgt spid="29"/>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750"/>
                                  </p:stCondLst>
                                  <p:childTnLst>
                                    <p:set>
                                      <p:cBhvr>
                                        <p:cTn id="29" dur="1" fill="hold">
                                          <p:stCondLst>
                                            <p:cond delay="0"/>
                                          </p:stCondLst>
                                        </p:cTn>
                                        <p:tgtEl>
                                          <p:spTgt spid="30"/>
                                        </p:tgtEl>
                                        <p:attrNameLst>
                                          <p:attrName>style.visibility</p:attrName>
                                        </p:attrNameLst>
                                      </p:cBhvr>
                                      <p:to>
                                        <p:strVal val="visible"/>
                                      </p:to>
                                    </p:set>
                                    <p:anim calcmode="lin" valueType="num">
                                      <p:cBhvr>
                                        <p:cTn id="30" dur="500" fill="hold"/>
                                        <p:tgtEl>
                                          <p:spTgt spid="30"/>
                                        </p:tgtEl>
                                        <p:attrNameLst>
                                          <p:attrName>ppt_x</p:attrName>
                                        </p:attrNameLst>
                                      </p:cBhvr>
                                      <p:tavLst>
                                        <p:tav tm="0">
                                          <p:val>
                                            <p:strVal val="1+#ppt_w/2"/>
                                          </p:val>
                                        </p:tav>
                                        <p:tav tm="100000">
                                          <p:val>
                                            <p:strVal val="#ppt_x"/>
                                          </p:val>
                                        </p:tav>
                                      </p:tavLst>
                                    </p:anim>
                                    <p:anim calcmode="lin" valueType="num">
                                      <p:cBhvr>
                                        <p:cTn id="31" dur="500" fill="hold"/>
                                        <p:tgtEl>
                                          <p:spTgt spid="30"/>
                                        </p:tgtEl>
                                        <p:attrNameLst>
                                          <p:attrName>ppt_y</p:attrName>
                                        </p:attrNameLst>
                                      </p:cBhvr>
                                      <p:tavLst>
                                        <p:tav tm="0">
                                          <p:val>
                                            <p:strVal val="#ppt_y"/>
                                          </p:val>
                                        </p:tav>
                                        <p:tav tm="100000">
                                          <p:val>
                                            <p:strVal val="#ppt_y"/>
                                          </p:val>
                                        </p:tav>
                                      </p:tavLst>
                                    </p:anim>
                                  </p:childTnLst>
                                </p:cTn>
                              </p:par>
                            </p:childTnLst>
                          </p:cTn>
                        </p:par>
                        <p:par>
                          <p:cTn id="32" fill="hold">
                            <p:stCondLst>
                              <p:cond delay="1350"/>
                            </p:stCondLst>
                            <p:childTnLst>
                              <p:par>
                                <p:cTn id="33" presetID="22" presetClass="entr" presetSubtype="8"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wipe(left)">
                                      <p:cBhvr>
                                        <p:cTn id="3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utoUpdateAnimBg="0"/>
      <p:bldP spid="15" grpId="0" animBg="1"/>
      <p:bldP spid="28" grpId="0" bldLvl="0" autoUpdateAnimBg="0"/>
      <p:bldP spid="29" grpId="0" bldLvl="0" autoUpdateAnimBg="0"/>
      <p:bldP spid="30" grpId="0" bldLvl="0" autoUpdateAnimBg="0"/>
      <p:bldP spid="31"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6" cstate="email"/>
          <a:stretch>
            <a:fillRect/>
          </a:stretch>
        </p:blipFill>
        <p:spPr>
          <a:xfrm>
            <a:off x="0" y="1372"/>
            <a:ext cx="9144000" cy="5140757"/>
          </a:xfrm>
          <a:prstGeom prst="rect">
            <a:avLst/>
          </a:prstGeom>
        </p:spPr>
      </p:pic>
      <p:sp>
        <p:nvSpPr>
          <p:cNvPr id="7" name="任意多边形 6"/>
          <p:cNvSpPr/>
          <p:nvPr>
            <p:custDataLst>
              <p:tags r:id="rId2"/>
            </p:custDataLst>
          </p:nvPr>
        </p:nvSpPr>
        <p:spPr>
          <a:xfrm>
            <a:off x="1676476" y="2019153"/>
            <a:ext cx="4809192" cy="1105193"/>
          </a:xfrm>
          <a:custGeom>
            <a:avLst/>
            <a:gdLst>
              <a:gd name="connsiteX0" fmla="*/ 132647 w 3522133"/>
              <a:gd name="connsiteY0" fmla="*/ 0 h 795866"/>
              <a:gd name="connsiteX1" fmla="*/ 3124200 w 3522133"/>
              <a:gd name="connsiteY1" fmla="*/ 0 h 795866"/>
              <a:gd name="connsiteX2" fmla="*/ 3522133 w 3522133"/>
              <a:gd name="connsiteY2" fmla="*/ 397933 h 795866"/>
              <a:gd name="connsiteX3" fmla="*/ 3124200 w 3522133"/>
              <a:gd name="connsiteY3" fmla="*/ 795866 h 795866"/>
              <a:gd name="connsiteX4" fmla="*/ 132647 w 3522133"/>
              <a:gd name="connsiteY4" fmla="*/ 795866 h 795866"/>
              <a:gd name="connsiteX5" fmla="*/ 0 w 3522133"/>
              <a:gd name="connsiteY5" fmla="*/ 663219 h 795866"/>
              <a:gd name="connsiteX6" fmla="*/ 0 w 3522133"/>
              <a:gd name="connsiteY6" fmla="*/ 132647 h 795866"/>
              <a:gd name="connsiteX7" fmla="*/ 132647 w 3522133"/>
              <a:gd name="connsiteY7" fmla="*/ 0 h 79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22133" h="795866">
                <a:moveTo>
                  <a:pt x="132647" y="0"/>
                </a:moveTo>
                <a:lnTo>
                  <a:pt x="3124200" y="0"/>
                </a:lnTo>
                <a:lnTo>
                  <a:pt x="3522133" y="397933"/>
                </a:lnTo>
                <a:lnTo>
                  <a:pt x="3124200" y="795866"/>
                </a:lnTo>
                <a:lnTo>
                  <a:pt x="132647" y="795866"/>
                </a:lnTo>
                <a:cubicBezTo>
                  <a:pt x="59388" y="795866"/>
                  <a:pt x="0" y="736478"/>
                  <a:pt x="0" y="663219"/>
                </a:cubicBezTo>
                <a:lnTo>
                  <a:pt x="0" y="132647"/>
                </a:lnTo>
                <a:cubicBezTo>
                  <a:pt x="0" y="59388"/>
                  <a:pt x="59388" y="0"/>
                  <a:pt x="132647" y="0"/>
                </a:cubicBezTo>
                <a:close/>
              </a:path>
            </a:pathLst>
          </a:custGeom>
          <a:gradFill>
            <a:gsLst>
              <a:gs pos="0">
                <a:sysClr val="window" lastClr="FFFFFF">
                  <a:lumMod val="95000"/>
                </a:sysClr>
              </a:gs>
              <a:gs pos="51000">
                <a:sysClr val="window" lastClr="FFFFFF"/>
              </a:gs>
              <a:gs pos="100000">
                <a:sysClr val="window" lastClr="FFFFFF">
                  <a:lumMod val="95000"/>
                </a:sysClr>
              </a:gs>
            </a:gsLst>
            <a:lin ang="16200000" scaled="1"/>
          </a:gradFill>
          <a:ln w="3175" cap="flat" cmpd="sng" algn="ctr">
            <a:solidFill>
              <a:sysClr val="window" lastClr="FFFFFF">
                <a:lumMod val="95000"/>
              </a:sysClr>
            </a:solidFill>
            <a:prstDash val="solid"/>
            <a:miter lim="800000"/>
          </a:ln>
          <a:effectLst>
            <a:outerShdw blurRad="50800" dist="38100" dir="2700000" algn="tl" rotWithShape="0">
              <a:prstClr val="black">
                <a:alpha val="20000"/>
              </a:prstClr>
            </a:outerShdw>
          </a:effectLst>
        </p:spPr>
        <p:txBody>
          <a:bodyPr anchor="ctr">
            <a:normAutofit/>
          </a:bodyPr>
          <a:lstStyle/>
          <a:p>
            <a:pPr lvl="0" algn="ctr" fontAlgn="auto">
              <a:lnSpc>
                <a:spcPct val="130000"/>
              </a:lnSpc>
              <a:spcBef>
                <a:spcPts val="0"/>
              </a:spcBef>
              <a:spcAft>
                <a:spcPts val="0"/>
              </a:spcAft>
              <a:defRPr/>
            </a:pPr>
            <a:r>
              <a:rPr lang="zh-CN" altLang="en-US" sz="3600" b="1" kern="0" dirty="0">
                <a:solidFill>
                  <a:srgbClr val="454545"/>
                </a:solidFill>
                <a:latin typeface="微软雅黑" panose="020B0503020204020204" pitchFamily="34" charset="-122"/>
                <a:ea typeface="微软雅黑" panose="020B0503020204020204" pitchFamily="34" charset="-122"/>
              </a:rPr>
              <a:t>单击添加文字标题</a:t>
            </a:r>
          </a:p>
        </p:txBody>
      </p:sp>
      <p:sp>
        <p:nvSpPr>
          <p:cNvPr id="8" name="燕尾形 7"/>
          <p:cNvSpPr/>
          <p:nvPr>
            <p:custDataLst>
              <p:tags r:id="rId3"/>
            </p:custDataLst>
          </p:nvPr>
        </p:nvSpPr>
        <p:spPr>
          <a:xfrm>
            <a:off x="5941681" y="2019153"/>
            <a:ext cx="1976558" cy="1105193"/>
          </a:xfrm>
          <a:prstGeom prst="chevron">
            <a:avLst/>
          </a:prstGeom>
          <a:solidFill>
            <a:srgbClr val="0070C0"/>
          </a:solidFill>
          <a:ln w="12700" cap="flat" cmpd="sng" algn="ctr">
            <a:noFill/>
            <a:prstDash val="solid"/>
            <a:miter lim="800000"/>
          </a:ln>
          <a:effectLst>
            <a:outerShdw blurRad="50800" dist="38100" dir="2700000" algn="tl" rotWithShape="0">
              <a:prstClr val="black">
                <a:alpha val="20000"/>
              </a:prstClr>
            </a:outerShdw>
          </a:effectLst>
        </p:spPr>
        <p:txBody>
          <a:bodyPr lIns="81000" rIns="0" bIns="0" anchor="ctr"/>
          <a:lstStyle/>
          <a:p>
            <a:pPr algn="ctr" fontAlgn="auto">
              <a:spcBef>
                <a:spcPts val="0"/>
              </a:spcBef>
              <a:spcAft>
                <a:spcPts val="0"/>
              </a:spcAft>
              <a:defRPr/>
            </a:pPr>
            <a:r>
              <a:rPr lang="en-US" altLang="zh-CN" sz="4000" b="1" kern="0" dirty="0">
                <a:solidFill>
                  <a:srgbClr val="FFFFFF"/>
                </a:solidFill>
                <a:ea typeface="微软雅黑" panose="020B0503020204020204" pitchFamily="34" charset="-122"/>
                <a:cs typeface="Arial" panose="020B0604020202020204" pitchFamily="34" charset="0"/>
              </a:rPr>
              <a:t>02</a:t>
            </a:r>
            <a:endParaRPr lang="zh-CN" altLang="en-US" sz="4000" b="1" kern="0" dirty="0">
              <a:solidFill>
                <a:srgbClr val="FFFFFF"/>
              </a:solidFill>
              <a:ea typeface="微软雅黑" panose="020B0503020204020204" pitchFamily="34" charset="-122"/>
              <a:cs typeface="Arial" panose="020B0604020202020204" pitchFamily="34" charset="0"/>
            </a:endParaRPr>
          </a:p>
        </p:txBody>
      </p:sp>
      <p:pic>
        <p:nvPicPr>
          <p:cNvPr id="12" name="图片 11"/>
          <p:cNvPicPr>
            <a:picLocks noChangeAspect="1"/>
          </p:cNvPicPr>
          <p:nvPr/>
        </p:nvPicPr>
        <p:blipFill>
          <a:blip r:embed="rId7" cstate="email"/>
          <a:stretch>
            <a:fillRect/>
          </a:stretch>
        </p:blipFill>
        <p:spPr>
          <a:xfrm>
            <a:off x="4043582" y="514404"/>
            <a:ext cx="1338401" cy="1352352"/>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250" advClick="0" advTm="3713">
        <p14:switch dir="r"/>
      </p:transition>
    </mc:Choice>
    <mc:Fallback xmlns="">
      <p:transition spd="slow" advClick="0" advTm="371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Effect transition="in" filter="fade">
                                      <p:cBhvr>
                                        <p:cTn id="9" dur="1000"/>
                                        <p:tgtEl>
                                          <p:spTgt spid="12"/>
                                        </p:tgtEl>
                                      </p:cBhvr>
                                    </p:animEffect>
                                  </p:childTnLst>
                                </p:cTn>
                              </p:par>
                              <p:par>
                                <p:cTn id="10" presetID="2" presetClass="entr" presetSubtype="8"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750" fill="hold"/>
                                        <p:tgtEl>
                                          <p:spTgt spid="8"/>
                                        </p:tgtEl>
                                        <p:attrNameLst>
                                          <p:attrName>ppt_x</p:attrName>
                                        </p:attrNameLst>
                                      </p:cBhvr>
                                      <p:tavLst>
                                        <p:tav tm="0">
                                          <p:val>
                                            <p:strVal val="0-#ppt_w/2"/>
                                          </p:val>
                                        </p:tav>
                                        <p:tav tm="100000">
                                          <p:val>
                                            <p:strVal val="#ppt_x"/>
                                          </p:val>
                                        </p:tav>
                                      </p:tavLst>
                                    </p:anim>
                                    <p:anim calcmode="lin" valueType="num">
                                      <p:cBhvr additive="base">
                                        <p:cTn id="13" dur="750" fill="hold"/>
                                        <p:tgtEl>
                                          <p:spTgt spid="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6|1.3"/>
</p:tagLst>
</file>

<file path=ppt/tags/tag10.xml><?xml version="1.0" encoding="utf-8"?>
<p:tagLst xmlns:a="http://schemas.openxmlformats.org/drawingml/2006/main" xmlns:r="http://schemas.openxmlformats.org/officeDocument/2006/relationships" xmlns:p="http://schemas.openxmlformats.org/presentationml/2006/main">
  <p:tag name="MH" val="20170208175003"/>
  <p:tag name="MH_LIBRARY" val="GRAPHIC"/>
  <p:tag name="MH_ORDER" val="Chevron 31"/>
</p:tagLst>
</file>

<file path=ppt/tags/tag11.xml><?xml version="1.0" encoding="utf-8"?>
<p:tagLst xmlns:a="http://schemas.openxmlformats.org/drawingml/2006/main" xmlns:r="http://schemas.openxmlformats.org/officeDocument/2006/relationships" xmlns:p="http://schemas.openxmlformats.org/presentationml/2006/main">
  <p:tag name="TIMING" val="|0.6|1.3"/>
</p:tagLst>
</file>

<file path=ppt/tags/tag12.xml><?xml version="1.0" encoding="utf-8"?>
<p:tagLst xmlns:a="http://schemas.openxmlformats.org/drawingml/2006/main" xmlns:r="http://schemas.openxmlformats.org/officeDocument/2006/relationships" xmlns:p="http://schemas.openxmlformats.org/presentationml/2006/main">
  <p:tag name="MH" val="20170208175003"/>
  <p:tag name="MH_LIBRARY" val="GRAPHIC"/>
  <p:tag name="MH_ORDER" val="Freeform 18"/>
</p:tagLst>
</file>

<file path=ppt/tags/tag13.xml><?xml version="1.0" encoding="utf-8"?>
<p:tagLst xmlns:a="http://schemas.openxmlformats.org/drawingml/2006/main" xmlns:r="http://schemas.openxmlformats.org/officeDocument/2006/relationships" xmlns:p="http://schemas.openxmlformats.org/presentationml/2006/main">
  <p:tag name="MH" val="20170208175003"/>
  <p:tag name="MH_LIBRARY" val="GRAPHIC"/>
  <p:tag name="MH_ORDER" val="Chevron 19"/>
</p:tagLst>
</file>

<file path=ppt/tags/tag14.xml><?xml version="1.0" encoding="utf-8"?>
<p:tagLst xmlns:a="http://schemas.openxmlformats.org/drawingml/2006/main" xmlns:r="http://schemas.openxmlformats.org/officeDocument/2006/relationships" xmlns:p="http://schemas.openxmlformats.org/presentationml/2006/main">
  <p:tag name="TIMING" val="|0.6|1.3"/>
</p:tagLst>
</file>

<file path=ppt/tags/tag15.xml><?xml version="1.0" encoding="utf-8"?>
<p:tagLst xmlns:a="http://schemas.openxmlformats.org/drawingml/2006/main" xmlns:r="http://schemas.openxmlformats.org/officeDocument/2006/relationships" xmlns:p="http://schemas.openxmlformats.org/presentationml/2006/main">
  <p:tag name="MH" val="20170208175003"/>
  <p:tag name="MH_LIBRARY" val="GRAPHIC"/>
  <p:tag name="MH_ORDER" val="Freeform 18"/>
</p:tagLst>
</file>

<file path=ppt/tags/tag16.xml><?xml version="1.0" encoding="utf-8"?>
<p:tagLst xmlns:a="http://schemas.openxmlformats.org/drawingml/2006/main" xmlns:r="http://schemas.openxmlformats.org/officeDocument/2006/relationships" xmlns:p="http://schemas.openxmlformats.org/presentationml/2006/main">
  <p:tag name="MH" val="20170208175003"/>
  <p:tag name="MH_LIBRARY" val="GRAPHIC"/>
  <p:tag name="MH_ORDER" val="Chevron 19"/>
</p:tagLst>
</file>

<file path=ppt/tags/tag17.xml><?xml version="1.0" encoding="utf-8"?>
<p:tagLst xmlns:a="http://schemas.openxmlformats.org/drawingml/2006/main" xmlns:r="http://schemas.openxmlformats.org/officeDocument/2006/relationships" xmlns:p="http://schemas.openxmlformats.org/presentationml/2006/main">
  <p:tag name="TIMING" val="|0.6|1.3"/>
</p:tagLst>
</file>

<file path=ppt/tags/tag18.xml><?xml version="1.0" encoding="utf-8"?>
<p:tagLst xmlns:a="http://schemas.openxmlformats.org/drawingml/2006/main" xmlns:r="http://schemas.openxmlformats.org/officeDocument/2006/relationships" xmlns:p="http://schemas.openxmlformats.org/presentationml/2006/main">
  <p:tag name="MH" val="20170208175003"/>
  <p:tag name="MH_LIBRARY" val="GRAPHIC"/>
  <p:tag name="MH_ORDER" val="Freeform 18"/>
</p:tagLst>
</file>

<file path=ppt/tags/tag19.xml><?xml version="1.0" encoding="utf-8"?>
<p:tagLst xmlns:a="http://schemas.openxmlformats.org/drawingml/2006/main" xmlns:r="http://schemas.openxmlformats.org/officeDocument/2006/relationships" xmlns:p="http://schemas.openxmlformats.org/presentationml/2006/main">
  <p:tag name="MH" val="20170208175003"/>
  <p:tag name="MH_LIBRARY" val="GRAPHIC"/>
  <p:tag name="MH_ORDER" val="Chevron 19"/>
</p:tagLst>
</file>

<file path=ppt/tags/tag2.xml><?xml version="1.0" encoding="utf-8"?>
<p:tagLst xmlns:a="http://schemas.openxmlformats.org/drawingml/2006/main" xmlns:r="http://schemas.openxmlformats.org/officeDocument/2006/relationships" xmlns:p="http://schemas.openxmlformats.org/presentationml/2006/main">
  <p:tag name="TIMING" val="|0.6|1.3"/>
</p:tagLst>
</file>

<file path=ppt/tags/tag20.xml><?xml version="1.0" encoding="utf-8"?>
<p:tagLst xmlns:a="http://schemas.openxmlformats.org/drawingml/2006/main" xmlns:r="http://schemas.openxmlformats.org/officeDocument/2006/relationships" xmlns:p="http://schemas.openxmlformats.org/presentationml/2006/main">
  <p:tag name="TIMING" val="|0.6|1.3"/>
</p:tagLst>
</file>

<file path=ppt/tags/tag21.xml><?xml version="1.0" encoding="utf-8"?>
<p:tagLst xmlns:a="http://schemas.openxmlformats.org/drawingml/2006/main" xmlns:r="http://schemas.openxmlformats.org/officeDocument/2006/relationships" xmlns:p="http://schemas.openxmlformats.org/presentationml/2006/main">
  <p:tag name="MH" val="20170208175003"/>
  <p:tag name="MH_LIBRARY" val="GRAPHIC"/>
  <p:tag name="MH_ORDER" val="Freeform 18"/>
</p:tagLst>
</file>

<file path=ppt/tags/tag22.xml><?xml version="1.0" encoding="utf-8"?>
<p:tagLst xmlns:a="http://schemas.openxmlformats.org/drawingml/2006/main" xmlns:r="http://schemas.openxmlformats.org/officeDocument/2006/relationships" xmlns:p="http://schemas.openxmlformats.org/presentationml/2006/main">
  <p:tag name="MH" val="20170208175003"/>
  <p:tag name="MH_LIBRARY" val="GRAPHIC"/>
  <p:tag name="MH_ORDER" val="Chevron 19"/>
</p:tagLst>
</file>

<file path=ppt/tags/tag23.xml><?xml version="1.0" encoding="utf-8"?>
<p:tagLst xmlns:a="http://schemas.openxmlformats.org/drawingml/2006/main" xmlns:r="http://schemas.openxmlformats.org/officeDocument/2006/relationships" xmlns:p="http://schemas.openxmlformats.org/presentationml/2006/main">
  <p:tag name="TIMING" val="|0.6|1.3"/>
</p:tagLst>
</file>

<file path=ppt/tags/tag3.xml><?xml version="1.0" encoding="utf-8"?>
<p:tagLst xmlns:a="http://schemas.openxmlformats.org/drawingml/2006/main" xmlns:r="http://schemas.openxmlformats.org/officeDocument/2006/relationships" xmlns:p="http://schemas.openxmlformats.org/presentationml/2006/main">
  <p:tag name="MH" val="20170208175003"/>
  <p:tag name="MH_LIBRARY" val="GRAPHIC"/>
  <p:tag name="MH_ORDER" val="Freeform 18"/>
</p:tagLst>
</file>

<file path=ppt/tags/tag4.xml><?xml version="1.0" encoding="utf-8"?>
<p:tagLst xmlns:a="http://schemas.openxmlformats.org/drawingml/2006/main" xmlns:r="http://schemas.openxmlformats.org/officeDocument/2006/relationships" xmlns:p="http://schemas.openxmlformats.org/presentationml/2006/main">
  <p:tag name="MH" val="20170208175003"/>
  <p:tag name="MH_LIBRARY" val="GRAPHIC"/>
  <p:tag name="MH_ORDER" val="Chevron 19"/>
</p:tagLst>
</file>

<file path=ppt/tags/tag5.xml><?xml version="1.0" encoding="utf-8"?>
<p:tagLst xmlns:a="http://schemas.openxmlformats.org/drawingml/2006/main" xmlns:r="http://schemas.openxmlformats.org/officeDocument/2006/relationships" xmlns:p="http://schemas.openxmlformats.org/presentationml/2006/main">
  <p:tag name="MH" val="20170208175003"/>
  <p:tag name="MH_LIBRARY" val="GRAPHIC"/>
  <p:tag name="MH_ORDER" val="Freeform 26"/>
</p:tagLst>
</file>

<file path=ppt/tags/tag6.xml><?xml version="1.0" encoding="utf-8"?>
<p:tagLst xmlns:a="http://schemas.openxmlformats.org/drawingml/2006/main" xmlns:r="http://schemas.openxmlformats.org/officeDocument/2006/relationships" xmlns:p="http://schemas.openxmlformats.org/presentationml/2006/main">
  <p:tag name="MH" val="20170208175003"/>
  <p:tag name="MH_LIBRARY" val="GRAPHIC"/>
  <p:tag name="MH_ORDER" val="Chevron 27"/>
</p:tagLst>
</file>

<file path=ppt/tags/tag7.xml><?xml version="1.0" encoding="utf-8"?>
<p:tagLst xmlns:a="http://schemas.openxmlformats.org/drawingml/2006/main" xmlns:r="http://schemas.openxmlformats.org/officeDocument/2006/relationships" xmlns:p="http://schemas.openxmlformats.org/presentationml/2006/main">
  <p:tag name="MH" val="20170208175003"/>
  <p:tag name="MH_LIBRARY" val="GRAPHIC"/>
  <p:tag name="MH_ORDER" val="Freeform 28"/>
</p:tagLst>
</file>

<file path=ppt/tags/tag8.xml><?xml version="1.0" encoding="utf-8"?>
<p:tagLst xmlns:a="http://schemas.openxmlformats.org/drawingml/2006/main" xmlns:r="http://schemas.openxmlformats.org/officeDocument/2006/relationships" xmlns:p="http://schemas.openxmlformats.org/presentationml/2006/main">
  <p:tag name="MH" val="20170208175003"/>
  <p:tag name="MH_LIBRARY" val="GRAPHIC"/>
  <p:tag name="MH_ORDER" val="Chevron 29"/>
</p:tagLst>
</file>

<file path=ppt/tags/tag9.xml><?xml version="1.0" encoding="utf-8"?>
<p:tagLst xmlns:a="http://schemas.openxmlformats.org/drawingml/2006/main" xmlns:r="http://schemas.openxmlformats.org/officeDocument/2006/relationships" xmlns:p="http://schemas.openxmlformats.org/presentationml/2006/main">
  <p:tag name="MH" val="20170208175003"/>
  <p:tag name="MH_LIBRARY" val="GRAPHIC"/>
  <p:tag name="MH_ORDER" val="Freeform 30"/>
</p:tagLst>
</file>

<file path=ppt/theme/theme1.xml><?xml version="1.0" encoding="utf-8"?>
<a:theme xmlns:a="http://schemas.openxmlformats.org/drawingml/2006/main" name="ll">
  <a:themeElements>
    <a:clrScheme name="3_Default Design 2">
      <a:dk1>
        <a:srgbClr val="000000"/>
      </a:dk1>
      <a:lt1>
        <a:srgbClr val="FFFFFF"/>
      </a:lt1>
      <a:dk2>
        <a:srgbClr val="AFE91F"/>
      </a:dk2>
      <a:lt2>
        <a:srgbClr val="B2B2B2"/>
      </a:lt2>
      <a:accent1>
        <a:srgbClr val="70D34D"/>
      </a:accent1>
      <a:accent2>
        <a:srgbClr val="4192DB"/>
      </a:accent2>
      <a:accent3>
        <a:srgbClr val="FFFFFF"/>
      </a:accent3>
      <a:accent4>
        <a:srgbClr val="000000"/>
      </a:accent4>
      <a:accent5>
        <a:srgbClr val="BBE6B2"/>
      </a:accent5>
      <a:accent6>
        <a:srgbClr val="3A84C6"/>
      </a:accent6>
      <a:hlink>
        <a:srgbClr val="EC7A24"/>
      </a:hlink>
      <a:folHlink>
        <a:srgbClr val="AB6CCE"/>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27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27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3_Default Design 1">
        <a:dk1>
          <a:srgbClr val="000000"/>
        </a:dk1>
        <a:lt1>
          <a:srgbClr val="FFFFFF"/>
        </a:lt1>
        <a:dk2>
          <a:srgbClr val="FDD903"/>
        </a:dk2>
        <a:lt2>
          <a:srgbClr val="B2B2B2"/>
        </a:lt2>
        <a:accent1>
          <a:srgbClr val="FF9900"/>
        </a:accent1>
        <a:accent2>
          <a:srgbClr val="76C73F"/>
        </a:accent2>
        <a:accent3>
          <a:srgbClr val="FFFFFF"/>
        </a:accent3>
        <a:accent4>
          <a:srgbClr val="000000"/>
        </a:accent4>
        <a:accent5>
          <a:srgbClr val="FFCAAA"/>
        </a:accent5>
        <a:accent6>
          <a:srgbClr val="6AB438"/>
        </a:accent6>
        <a:hlink>
          <a:srgbClr val="E2507A"/>
        </a:hlink>
        <a:folHlink>
          <a:srgbClr val="5ACAAF"/>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AFE91F"/>
        </a:dk2>
        <a:lt2>
          <a:srgbClr val="B2B2B2"/>
        </a:lt2>
        <a:accent1>
          <a:srgbClr val="70D34D"/>
        </a:accent1>
        <a:accent2>
          <a:srgbClr val="4192DB"/>
        </a:accent2>
        <a:accent3>
          <a:srgbClr val="FFFFFF"/>
        </a:accent3>
        <a:accent4>
          <a:srgbClr val="000000"/>
        </a:accent4>
        <a:accent5>
          <a:srgbClr val="BBE6B2"/>
        </a:accent5>
        <a:accent6>
          <a:srgbClr val="3A84C6"/>
        </a:accent6>
        <a:hlink>
          <a:srgbClr val="EC7A24"/>
        </a:hlink>
        <a:folHlink>
          <a:srgbClr val="AB6CCE"/>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72D3F6"/>
        </a:dk2>
        <a:lt2>
          <a:srgbClr val="B2B2B2"/>
        </a:lt2>
        <a:accent1>
          <a:srgbClr val="51A0E1"/>
        </a:accent1>
        <a:accent2>
          <a:srgbClr val="7FCD53"/>
        </a:accent2>
        <a:accent3>
          <a:srgbClr val="FFFFFF"/>
        </a:accent3>
        <a:accent4>
          <a:srgbClr val="000000"/>
        </a:accent4>
        <a:accent5>
          <a:srgbClr val="B3CDEE"/>
        </a:accent5>
        <a:accent6>
          <a:srgbClr val="72BA4A"/>
        </a:accent6>
        <a:hlink>
          <a:srgbClr val="CB518E"/>
        </a:hlink>
        <a:folHlink>
          <a:srgbClr val="DB862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自定义 107">
      <a:dk1>
        <a:sysClr val="windowText" lastClr="000000"/>
      </a:dk1>
      <a:lt1>
        <a:sysClr val="window" lastClr="FFFFFF"/>
      </a:lt1>
      <a:dk2>
        <a:srgbClr val="1F497D"/>
      </a:dk2>
      <a:lt2>
        <a:srgbClr val="EEECE1"/>
      </a:lt2>
      <a:accent1>
        <a:srgbClr val="0070C0"/>
      </a:accent1>
      <a:accent2>
        <a:srgbClr val="FFC000"/>
      </a:accent2>
      <a:accent3>
        <a:srgbClr val="BFBFBF"/>
      </a:accent3>
      <a:accent4>
        <a:srgbClr val="BFBFBF"/>
      </a:accent4>
      <a:accent5>
        <a:srgbClr val="BFBFBF"/>
      </a:accent5>
      <a:accent6>
        <a:srgbClr val="BFBFB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2203</Words>
  <Application>Microsoft Office PowerPoint</Application>
  <PresentationFormat>全屏显示(16:9)</PresentationFormat>
  <Paragraphs>282</Paragraphs>
  <Slides>27</Slides>
  <Notes>27</Notes>
  <HiddenSlides>0</HiddenSlides>
  <MMClips>0</MMClips>
  <ScaleCrop>false</ScaleCrop>
  <HeadingPairs>
    <vt:vector size="8" baseType="variant">
      <vt:variant>
        <vt:lpstr>已用的字体</vt:lpstr>
      </vt:variant>
      <vt:variant>
        <vt:i4>7</vt:i4>
      </vt:variant>
      <vt:variant>
        <vt:lpstr>主题</vt:lpstr>
      </vt:variant>
      <vt:variant>
        <vt:i4>2</vt:i4>
      </vt:variant>
      <vt:variant>
        <vt:lpstr>幻灯片标题</vt:lpstr>
      </vt:variant>
      <vt:variant>
        <vt:i4>27</vt:i4>
      </vt:variant>
      <vt:variant>
        <vt:lpstr>自定义放映</vt:lpstr>
      </vt:variant>
      <vt:variant>
        <vt:i4>1</vt:i4>
      </vt:variant>
    </vt:vector>
  </HeadingPairs>
  <TitlesOfParts>
    <vt:vector size="37" baseType="lpstr">
      <vt:lpstr>굴림</vt:lpstr>
      <vt:lpstr>굴림</vt:lpstr>
      <vt:lpstr>方正大黑简体</vt:lpstr>
      <vt:lpstr>微软雅黑</vt:lpstr>
      <vt:lpstr>Arial</vt:lpstr>
      <vt:lpstr>Calibri</vt:lpstr>
      <vt:lpstr>Impact</vt:lpstr>
      <vt:lpstr>ll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自定义放映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cp:revision>
  <cp:lastPrinted>2411-12-30T00:00:00Z</cp:lastPrinted>
  <dcterms:created xsi:type="dcterms:W3CDTF">2008-02-28T09:07:00Z</dcterms:created>
  <dcterms:modified xsi:type="dcterms:W3CDTF">2021-01-05T07:29:17Z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