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27"/>
  </p:notesMasterIdLst>
  <p:sldIdLst>
    <p:sldId id="567" r:id="rId2"/>
    <p:sldId id="568" r:id="rId3"/>
    <p:sldId id="569" r:id="rId4"/>
    <p:sldId id="573" r:id="rId5"/>
    <p:sldId id="575" r:id="rId6"/>
    <p:sldId id="530" r:id="rId7"/>
    <p:sldId id="574" r:id="rId8"/>
    <p:sldId id="513" r:id="rId9"/>
    <p:sldId id="460" r:id="rId10"/>
    <p:sldId id="570" r:id="rId11"/>
    <p:sldId id="464" r:id="rId12"/>
    <p:sldId id="463" r:id="rId13"/>
    <p:sldId id="500" r:id="rId14"/>
    <p:sldId id="525" r:id="rId15"/>
    <p:sldId id="509" r:id="rId16"/>
    <p:sldId id="537" r:id="rId17"/>
    <p:sldId id="541" r:id="rId18"/>
    <p:sldId id="571" r:id="rId19"/>
    <p:sldId id="532" r:id="rId20"/>
    <p:sldId id="473" r:id="rId21"/>
    <p:sldId id="462" r:id="rId22"/>
    <p:sldId id="519" r:id="rId23"/>
    <p:sldId id="572" r:id="rId24"/>
    <p:sldId id="508" r:id="rId25"/>
    <p:sldId id="577" r:id="rId26"/>
  </p:sldIdLst>
  <p:sldSz cx="12192000" cy="6858000"/>
  <p:notesSz cx="6858000" cy="9144000"/>
  <p:defaultTextStyle>
    <a:defPPr>
      <a:defRPr lang="en-US"/>
    </a:defPPr>
    <a:lvl1pPr algn="ctr" rtl="0" fontAlgn="base">
      <a:spcBef>
        <a:spcPct val="0"/>
      </a:spcBef>
      <a:spcAft>
        <a:spcPct val="0"/>
      </a:spcAft>
      <a:defRPr sz="2000" b="1" kern="1200">
        <a:solidFill>
          <a:schemeClr val="tx1"/>
        </a:solidFill>
        <a:latin typeface="Arial" panose="020B0604020202020204" pitchFamily="34" charset="0"/>
        <a:ea typeface="黑体" panose="02010609060101010101" pitchFamily="49" charset="-122"/>
        <a:cs typeface="+mn-cs"/>
      </a:defRPr>
    </a:lvl1pPr>
    <a:lvl2pPr marL="609600" algn="ctr" rtl="0" fontAlgn="base">
      <a:spcBef>
        <a:spcPct val="0"/>
      </a:spcBef>
      <a:spcAft>
        <a:spcPct val="0"/>
      </a:spcAft>
      <a:defRPr sz="2000" b="1" kern="1200">
        <a:solidFill>
          <a:schemeClr val="tx1"/>
        </a:solidFill>
        <a:latin typeface="Arial" panose="020B0604020202020204" pitchFamily="34" charset="0"/>
        <a:ea typeface="黑体" panose="02010609060101010101" pitchFamily="49" charset="-122"/>
        <a:cs typeface="+mn-cs"/>
      </a:defRPr>
    </a:lvl2pPr>
    <a:lvl3pPr marL="1219200" algn="ctr" rtl="0" fontAlgn="base">
      <a:spcBef>
        <a:spcPct val="0"/>
      </a:spcBef>
      <a:spcAft>
        <a:spcPct val="0"/>
      </a:spcAft>
      <a:defRPr sz="2000" b="1" kern="1200">
        <a:solidFill>
          <a:schemeClr val="tx1"/>
        </a:solidFill>
        <a:latin typeface="Arial" panose="020B0604020202020204" pitchFamily="34" charset="0"/>
        <a:ea typeface="黑体" panose="02010609060101010101" pitchFamily="49" charset="-122"/>
        <a:cs typeface="+mn-cs"/>
      </a:defRPr>
    </a:lvl3pPr>
    <a:lvl4pPr marL="1828165" algn="ctr" rtl="0" fontAlgn="base">
      <a:spcBef>
        <a:spcPct val="0"/>
      </a:spcBef>
      <a:spcAft>
        <a:spcPct val="0"/>
      </a:spcAft>
      <a:defRPr sz="2000" b="1" kern="1200">
        <a:solidFill>
          <a:schemeClr val="tx1"/>
        </a:solidFill>
        <a:latin typeface="Arial" panose="020B0604020202020204" pitchFamily="34" charset="0"/>
        <a:ea typeface="黑体" panose="02010609060101010101" pitchFamily="49" charset="-122"/>
        <a:cs typeface="+mn-cs"/>
      </a:defRPr>
    </a:lvl4pPr>
    <a:lvl5pPr marL="2437765" algn="ctr" rtl="0" fontAlgn="base">
      <a:spcBef>
        <a:spcPct val="0"/>
      </a:spcBef>
      <a:spcAft>
        <a:spcPct val="0"/>
      </a:spcAft>
      <a:defRPr sz="2000" b="1" kern="1200">
        <a:solidFill>
          <a:schemeClr val="tx1"/>
        </a:solidFill>
        <a:latin typeface="Arial" panose="020B0604020202020204" pitchFamily="34" charset="0"/>
        <a:ea typeface="黑体" panose="02010609060101010101" pitchFamily="49" charset="-122"/>
        <a:cs typeface="+mn-cs"/>
      </a:defRPr>
    </a:lvl5pPr>
    <a:lvl6pPr marL="3047365" algn="l" defTabSz="1218565" rtl="0" eaLnBrk="1" latinLnBrk="0" hangingPunct="1">
      <a:defRPr sz="2000" b="1" kern="1200">
        <a:solidFill>
          <a:schemeClr val="tx1"/>
        </a:solidFill>
        <a:latin typeface="Arial" panose="020B0604020202020204" pitchFamily="34" charset="0"/>
        <a:ea typeface="黑体" panose="02010609060101010101" pitchFamily="49" charset="-122"/>
        <a:cs typeface="+mn-cs"/>
      </a:defRPr>
    </a:lvl6pPr>
    <a:lvl7pPr marL="3656965" algn="l" defTabSz="1218565" rtl="0" eaLnBrk="1" latinLnBrk="0" hangingPunct="1">
      <a:defRPr sz="2000" b="1" kern="1200">
        <a:solidFill>
          <a:schemeClr val="tx1"/>
        </a:solidFill>
        <a:latin typeface="Arial" panose="020B0604020202020204" pitchFamily="34" charset="0"/>
        <a:ea typeface="黑体" panose="02010609060101010101" pitchFamily="49" charset="-122"/>
        <a:cs typeface="+mn-cs"/>
      </a:defRPr>
    </a:lvl7pPr>
    <a:lvl8pPr marL="4265930" algn="l" defTabSz="1218565" rtl="0" eaLnBrk="1" latinLnBrk="0" hangingPunct="1">
      <a:defRPr sz="2000" b="1" kern="1200">
        <a:solidFill>
          <a:schemeClr val="tx1"/>
        </a:solidFill>
        <a:latin typeface="Arial" panose="020B0604020202020204" pitchFamily="34" charset="0"/>
        <a:ea typeface="黑体" panose="02010609060101010101" pitchFamily="49" charset="-122"/>
        <a:cs typeface="+mn-cs"/>
      </a:defRPr>
    </a:lvl8pPr>
    <a:lvl9pPr marL="4875530" algn="l" defTabSz="1218565" rtl="0" eaLnBrk="1" latinLnBrk="0" hangingPunct="1">
      <a:defRPr sz="2000" b="1" kern="1200">
        <a:solidFill>
          <a:schemeClr val="tx1"/>
        </a:solidFill>
        <a:latin typeface="Arial" panose="020B0604020202020204" pitchFamily="34"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2161">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6206"/>
    <a:srgbClr val="C00000"/>
    <a:srgbClr val="D53B47"/>
    <a:srgbClr val="6C69AE"/>
    <a:srgbClr val="E7380E"/>
    <a:srgbClr val="FFFFFF"/>
    <a:srgbClr val="CC00FF"/>
    <a:srgbClr val="CC99FF"/>
    <a:srgbClr val="C0504D"/>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18" autoAdjust="0"/>
    <p:restoredTop sz="92173" autoAdjust="0"/>
  </p:normalViewPr>
  <p:slideViewPr>
    <p:cSldViewPr>
      <p:cViewPr varScale="1">
        <p:scale>
          <a:sx n="106" d="100"/>
          <a:sy n="106" d="100"/>
        </p:scale>
        <p:origin x="486" y="96"/>
      </p:cViewPr>
      <p:guideLst>
        <p:guide orient="horz" pos="2161"/>
        <p:guide pos="3841"/>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200" b="0">
                <a:ea typeface="宋体" panose="02010600030101010101" pitchFamily="2" charset="-122"/>
              </a:defRPr>
            </a:lvl1pPr>
          </a:lstStyle>
          <a:p>
            <a:endParaRPr lang="zh-CN" altLang="en-US"/>
          </a:p>
        </p:txBody>
      </p:sp>
      <p:sp>
        <p:nvSpPr>
          <p:cNvPr id="1280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ea typeface="宋体" panose="02010600030101010101" pitchFamily="2" charset="-122"/>
              </a:defRPr>
            </a:lvl1pPr>
          </a:lstStyle>
          <a:p>
            <a:endParaRPr lang="en-US" altLang="zh-CN"/>
          </a:p>
        </p:txBody>
      </p:sp>
      <p:sp>
        <p:nvSpPr>
          <p:cNvPr id="1280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80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a:defRPr sz="1200" b="0">
                <a:ea typeface="宋体" panose="02010600030101010101" pitchFamily="2" charset="-122"/>
              </a:defRPr>
            </a:lvl1pPr>
          </a:lstStyle>
          <a:p>
            <a:endParaRPr lang="en-US" altLang="zh-CN"/>
          </a:p>
        </p:txBody>
      </p:sp>
      <p:sp>
        <p:nvSpPr>
          <p:cNvPr id="1280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ea typeface="宋体" panose="02010600030101010101" pitchFamily="2" charset="-122"/>
              </a:defRPr>
            </a:lvl1pPr>
          </a:lstStyle>
          <a:p>
            <a:fld id="{D9A09F43-013A-4696-B7EC-142D7F808E37}"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Arial" panose="020B0604020202020204" pitchFamily="34" charset="0"/>
        <a:ea typeface="+mn-ea"/>
        <a:cs typeface="+mn-cs"/>
      </a:defRPr>
    </a:lvl1pPr>
    <a:lvl2pPr marL="609600" algn="l" rtl="0" fontAlgn="base">
      <a:spcBef>
        <a:spcPct val="30000"/>
      </a:spcBef>
      <a:spcAft>
        <a:spcPct val="0"/>
      </a:spcAft>
      <a:defRPr sz="1600" kern="1200">
        <a:solidFill>
          <a:schemeClr val="tx1"/>
        </a:solidFill>
        <a:latin typeface="Arial" panose="020B0604020202020204" pitchFamily="34" charset="0"/>
        <a:ea typeface="+mn-ea"/>
        <a:cs typeface="+mn-cs"/>
      </a:defRPr>
    </a:lvl2pPr>
    <a:lvl3pPr marL="1219200" algn="l" rtl="0" fontAlgn="base">
      <a:spcBef>
        <a:spcPct val="30000"/>
      </a:spcBef>
      <a:spcAft>
        <a:spcPct val="0"/>
      </a:spcAft>
      <a:defRPr sz="1600" kern="1200">
        <a:solidFill>
          <a:schemeClr val="tx1"/>
        </a:solidFill>
        <a:latin typeface="Arial" panose="020B0604020202020204" pitchFamily="34" charset="0"/>
        <a:ea typeface="+mn-ea"/>
        <a:cs typeface="+mn-cs"/>
      </a:defRPr>
    </a:lvl3pPr>
    <a:lvl4pPr marL="1828165" algn="l" rtl="0" fontAlgn="base">
      <a:spcBef>
        <a:spcPct val="30000"/>
      </a:spcBef>
      <a:spcAft>
        <a:spcPct val="0"/>
      </a:spcAft>
      <a:defRPr sz="1600" kern="1200">
        <a:solidFill>
          <a:schemeClr val="tx1"/>
        </a:solidFill>
        <a:latin typeface="Arial" panose="020B0604020202020204" pitchFamily="34" charset="0"/>
        <a:ea typeface="+mn-ea"/>
        <a:cs typeface="+mn-cs"/>
      </a:defRPr>
    </a:lvl4pPr>
    <a:lvl5pPr marL="2437765" algn="l" rtl="0" fontAlgn="base">
      <a:spcBef>
        <a:spcPct val="30000"/>
      </a:spcBef>
      <a:spcAft>
        <a:spcPct val="0"/>
      </a:spcAft>
      <a:defRPr sz="1600" kern="1200">
        <a:solidFill>
          <a:schemeClr val="tx1"/>
        </a:solidFill>
        <a:latin typeface="Arial" panose="020B0604020202020204" pitchFamily="34" charset="0"/>
        <a:ea typeface="+mn-ea"/>
        <a:cs typeface="+mn-cs"/>
      </a:defRPr>
    </a:lvl5pPr>
    <a:lvl6pPr marL="3047365" algn="l" defTabSz="1218565" rtl="0" eaLnBrk="1" latinLnBrk="0" hangingPunct="1">
      <a:defRPr sz="1600" kern="1200">
        <a:solidFill>
          <a:schemeClr val="tx1"/>
        </a:solidFill>
        <a:latin typeface="+mn-lt"/>
        <a:ea typeface="+mn-ea"/>
        <a:cs typeface="+mn-cs"/>
      </a:defRPr>
    </a:lvl6pPr>
    <a:lvl7pPr marL="3656965" algn="l" defTabSz="1218565" rtl="0" eaLnBrk="1" latinLnBrk="0" hangingPunct="1">
      <a:defRPr sz="1600" kern="1200">
        <a:solidFill>
          <a:schemeClr val="tx1"/>
        </a:solidFill>
        <a:latin typeface="+mn-lt"/>
        <a:ea typeface="+mn-ea"/>
        <a:cs typeface="+mn-cs"/>
      </a:defRPr>
    </a:lvl7pPr>
    <a:lvl8pPr marL="4265930" algn="l" defTabSz="1218565" rtl="0" eaLnBrk="1" latinLnBrk="0" hangingPunct="1">
      <a:defRPr sz="1600" kern="1200">
        <a:solidFill>
          <a:schemeClr val="tx1"/>
        </a:solidFill>
        <a:latin typeface="+mn-lt"/>
        <a:ea typeface="+mn-ea"/>
        <a:cs typeface="+mn-cs"/>
      </a:defRPr>
    </a:lvl8pPr>
    <a:lvl9pPr marL="487553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13</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14</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15</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16</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17</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19</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20</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21</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22</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24</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4</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5</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6</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7</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8</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9</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11</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12</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a:off x="0" y="0"/>
            <a:ext cx="12192000" cy="6858000"/>
          </a:xfrm>
          <a:prstGeom prst="rect">
            <a:avLst/>
          </a:prstGeom>
        </p:spPr>
      </p:pic>
    </p:spTree>
  </p:cSld>
  <p:clrMapOvr>
    <a:masterClrMapping/>
  </p:clrMapOvr>
  <p:transition spd="slow" advClick="0" advTm="200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303" y="4801235"/>
            <a:ext cx="7316045" cy="567092"/>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303" y="613644"/>
            <a:ext cx="7316045" cy="4113530"/>
          </a:xfrm>
          <a:prstGeom prst="rect">
            <a:avLst/>
          </a:prstGeom>
        </p:spPr>
        <p:txBody>
          <a:bodyPr/>
          <a:lstStyle>
            <a:lvl1pPr marL="0" indent="0">
              <a:buNone/>
              <a:defRPr sz="4265"/>
            </a:lvl1pPr>
            <a:lvl2pPr marL="609600" indent="0">
              <a:buNone/>
              <a:defRPr sz="3730"/>
            </a:lvl2pPr>
            <a:lvl3pPr marL="1218565" indent="0">
              <a:buNone/>
              <a:defRPr sz="3200"/>
            </a:lvl3pPr>
            <a:lvl4pPr marL="1828165" indent="0">
              <a:buNone/>
              <a:defRPr sz="2665"/>
            </a:lvl4pPr>
            <a:lvl5pPr marL="2437765" indent="0">
              <a:buNone/>
              <a:defRPr sz="2665"/>
            </a:lvl5pPr>
            <a:lvl6pPr marL="3046730" indent="0">
              <a:buNone/>
              <a:defRPr sz="2665"/>
            </a:lvl6pPr>
            <a:lvl7pPr marL="3656330" indent="0">
              <a:buNone/>
              <a:defRPr sz="2665"/>
            </a:lvl7pPr>
            <a:lvl8pPr marL="4265930" indent="0">
              <a:buNone/>
              <a:defRPr sz="2665"/>
            </a:lvl8pPr>
            <a:lvl9pPr marL="4875530" indent="0">
              <a:buNone/>
              <a:defRPr sz="2665"/>
            </a:lvl9pPr>
          </a:lstStyle>
          <a:p>
            <a:endParaRPr lang="zh-CN" altLang="en-US"/>
          </a:p>
        </p:txBody>
      </p:sp>
      <p:sp>
        <p:nvSpPr>
          <p:cNvPr id="4" name="文本占位符 3"/>
          <p:cNvSpPr>
            <a:spLocks noGrp="1"/>
          </p:cNvSpPr>
          <p:nvPr>
            <p:ph type="body" sz="half" idx="2"/>
          </p:nvPr>
        </p:nvSpPr>
        <p:spPr>
          <a:xfrm>
            <a:off x="2389303" y="5368327"/>
            <a:ext cx="7316045" cy="804085"/>
          </a:xfrm>
          <a:prstGeom prst="rect">
            <a:avLst/>
          </a:prstGeo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p>
        </p:txBody>
      </p:sp>
    </p:spTree>
  </p:cSld>
  <p:clrMapOvr>
    <a:masterClrMapping/>
  </p:clrMapOvr>
  <p:transition spd="slow" advClick="0" advTm="200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494" y="275082"/>
            <a:ext cx="10973012" cy="1142647"/>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494" y="1599707"/>
            <a:ext cx="10973012" cy="452615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advClick="0" advTm="200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782" y="275082"/>
            <a:ext cx="2742724" cy="585077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494" y="275082"/>
            <a:ext cx="8027123" cy="585077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advClick="0" advTm="200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cstate="email"/>
          <a:stretch>
            <a:fillRect/>
          </a:stretch>
        </p:blipFill>
        <p:spPr>
          <a:xfrm>
            <a:off x="0" y="0"/>
            <a:ext cx="12192000" cy="6858000"/>
          </a:xfrm>
          <a:prstGeom prst="rect">
            <a:avLst/>
          </a:prstGeom>
        </p:spPr>
      </p:pic>
      <p:sp>
        <p:nvSpPr>
          <p:cNvPr id="8" name="圆角矩形 7"/>
          <p:cNvSpPr/>
          <p:nvPr userDrawn="1"/>
        </p:nvSpPr>
        <p:spPr bwMode="auto">
          <a:xfrm>
            <a:off x="-6531" y="990600"/>
            <a:ext cx="12189212" cy="5638800"/>
          </a:xfrm>
          <a:prstGeom prst="roundRect">
            <a:avLst>
              <a:gd name="adj" fmla="val 0"/>
            </a:avLst>
          </a:prstGeom>
          <a:gradFill>
            <a:gsLst>
              <a:gs pos="0">
                <a:schemeClr val="accent1">
                  <a:lumMod val="5000"/>
                  <a:lumOff val="95000"/>
                  <a:alpha val="94000"/>
                </a:schemeClr>
              </a:gs>
              <a:gs pos="74000">
                <a:srgbClr val="FFFFFF"/>
              </a:gs>
              <a:gs pos="83000">
                <a:srgbClr val="FFFFFF"/>
              </a:gs>
              <a:gs pos="100000">
                <a:schemeClr val="bg2">
                  <a:lumMod val="20000"/>
                  <a:lumOff val="80000"/>
                </a:schemeClr>
              </a:gs>
            </a:gsLst>
            <a:lin ang="5400000" scaled="1"/>
          </a:gradFill>
          <a:ln w="1587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zh-CN" altLang="en-US" sz="1500" b="1"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pic>
        <p:nvPicPr>
          <p:cNvPr id="5" name="图片 4"/>
          <p:cNvPicPr>
            <a:picLocks noChangeAspect="1"/>
          </p:cNvPicPr>
          <p:nvPr userDrawn="1"/>
        </p:nvPicPr>
        <p:blipFill>
          <a:blip r:embed="rId3" cstate="email"/>
          <a:stretch>
            <a:fillRect/>
          </a:stretch>
        </p:blipFill>
        <p:spPr>
          <a:xfrm>
            <a:off x="457200" y="152400"/>
            <a:ext cx="792210" cy="955345"/>
          </a:xfrm>
          <a:prstGeom prst="rect">
            <a:avLst/>
          </a:prstGeom>
        </p:spPr>
      </p:pic>
    </p:spTree>
  </p:cSld>
  <p:clrMapOvr>
    <a:masterClrMapping/>
  </p:clrMapOvr>
  <p:transition spd="slow" advClick="0" advTm="2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494" y="275082"/>
            <a:ext cx="10973012" cy="1142647"/>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494" y="1599707"/>
            <a:ext cx="10973012"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advClick="0" advTm="2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18" y="4407656"/>
            <a:ext cx="10363516" cy="1360596"/>
          </a:xfrm>
          <a:prstGeom prst="rect">
            <a:avLst/>
          </a:prstGeom>
        </p:spPr>
        <p:txBody>
          <a:bodyPr anchor="t"/>
          <a:lstStyle>
            <a:lvl1pPr algn="l">
              <a:defRPr sz="5330" b="1" cap="all"/>
            </a:lvl1pPr>
          </a:lstStyle>
          <a:p>
            <a:r>
              <a:rPr lang="zh-CN" altLang="en-US"/>
              <a:t>单击此处编辑母版标题样式</a:t>
            </a:r>
          </a:p>
        </p:txBody>
      </p:sp>
      <p:sp>
        <p:nvSpPr>
          <p:cNvPr id="3" name="文本占位符 2"/>
          <p:cNvSpPr>
            <a:spLocks noGrp="1"/>
          </p:cNvSpPr>
          <p:nvPr>
            <p:ph type="body" idx="1"/>
          </p:nvPr>
        </p:nvSpPr>
        <p:spPr>
          <a:xfrm>
            <a:off x="962918" y="2907402"/>
            <a:ext cx="10363516" cy="1500254"/>
          </a:xfrm>
          <a:prstGeom prst="rect">
            <a:avLst/>
          </a:prstGeom>
        </p:spPr>
        <p:txBody>
          <a:bodyPr anchor="b"/>
          <a:lstStyle>
            <a:lvl1pPr marL="0" indent="0">
              <a:buNone/>
              <a:defRPr sz="2665"/>
            </a:lvl1pPr>
            <a:lvl2pPr marL="609600" indent="0">
              <a:buNone/>
              <a:defRPr sz="2400"/>
            </a:lvl2pPr>
            <a:lvl3pPr marL="1218565" indent="0">
              <a:buNone/>
              <a:defRPr sz="2135"/>
            </a:lvl3pPr>
            <a:lvl4pPr marL="1828165" indent="0">
              <a:buNone/>
              <a:defRPr sz="1865"/>
            </a:lvl4pPr>
            <a:lvl5pPr marL="2437765" indent="0">
              <a:buNone/>
              <a:defRPr sz="1865"/>
            </a:lvl5pPr>
            <a:lvl6pPr marL="3046730" indent="0">
              <a:buNone/>
              <a:defRPr sz="1865"/>
            </a:lvl6pPr>
            <a:lvl7pPr marL="3656330" indent="0">
              <a:buNone/>
              <a:defRPr sz="1865"/>
            </a:lvl7pPr>
            <a:lvl8pPr marL="4265930" indent="0">
              <a:buNone/>
              <a:defRPr sz="1865"/>
            </a:lvl8pPr>
            <a:lvl9pPr marL="4875530" indent="0">
              <a:buNone/>
              <a:defRPr sz="1865"/>
            </a:lvl9pPr>
          </a:lstStyle>
          <a:p>
            <a:pPr lvl="0"/>
            <a:r>
              <a:rPr lang="zh-CN" altLang="en-US"/>
              <a:t>单击此处编辑母版文本样式</a:t>
            </a:r>
          </a:p>
        </p:txBody>
      </p:sp>
    </p:spTree>
  </p:cSld>
  <p:clrMapOvr>
    <a:masterClrMapping/>
  </p:clrMapOvr>
  <p:transition spd="slow" advClick="0" advTm="200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494" y="275082"/>
            <a:ext cx="10973012" cy="1142647"/>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494" y="1599707"/>
            <a:ext cx="5383865" cy="4526153"/>
          </a:xfrm>
          <a:prstGeom prst="rect">
            <a:avLst/>
          </a:prstGeo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524" y="1599707"/>
            <a:ext cx="5385982" cy="4526153"/>
          </a:xfrm>
          <a:prstGeom prst="rect">
            <a:avLst/>
          </a:prstGeo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advClick="0" advTm="200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494" y="275082"/>
            <a:ext cx="10973012" cy="1142647"/>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494" y="1534111"/>
            <a:ext cx="5385982" cy="641151"/>
          </a:xfrm>
          <a:prstGeom prst="rect">
            <a:avLst/>
          </a:prstGeo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553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494" y="2175262"/>
            <a:ext cx="5385982" cy="395059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409" y="1534111"/>
            <a:ext cx="5388098" cy="641151"/>
          </a:xfrm>
          <a:prstGeom prst="rect">
            <a:avLst/>
          </a:prstGeo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553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4409" y="2175262"/>
            <a:ext cx="5388098" cy="395059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advClick="0" advTm="200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494" y="275082"/>
            <a:ext cx="10973012" cy="1142647"/>
          </a:xfrm>
          <a:prstGeom prst="rect">
            <a:avLst/>
          </a:prstGeom>
        </p:spPr>
        <p:txBody>
          <a:bodyPr/>
          <a:lstStyle/>
          <a:p>
            <a:r>
              <a:rPr lang="zh-CN" altLang="en-US"/>
              <a:t>单击此处编辑母版标题样式</a:t>
            </a:r>
          </a:p>
        </p:txBody>
      </p:sp>
    </p:spTree>
  </p:cSld>
  <p:clrMapOvr>
    <a:masterClrMapping/>
  </p:clrMapOvr>
  <p:transition spd="slow" advClick="0" advTm="200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Click="0" advTm="200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495" y="272967"/>
            <a:ext cx="4010388" cy="116169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5906" y="272967"/>
            <a:ext cx="6816600" cy="5852893"/>
          </a:xfrm>
          <a:prstGeom prst="rect">
            <a:avLst/>
          </a:prstGeom>
        </p:spPr>
        <p:txBody>
          <a:bodyPr/>
          <a:lstStyle>
            <a:lvl1pPr>
              <a:defRPr sz="4265"/>
            </a:lvl1pPr>
            <a:lvl2pPr>
              <a:defRPr sz="3730"/>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495" y="1434657"/>
            <a:ext cx="4010388" cy="4691202"/>
          </a:xfrm>
          <a:prstGeom prst="rect">
            <a:avLst/>
          </a:prstGeo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p>
        </p:txBody>
      </p:sp>
    </p:spTree>
  </p:cSld>
  <p:clrMapOvr>
    <a:masterClrMapping/>
  </p:clrMapOvr>
  <p:transition spd="slow" advClick="0" advTm="200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2000">
    <p:comb/>
  </p:transition>
  <p:txStyles>
    <p:titleStyle>
      <a:lvl1pPr algn="ctr" defTabSz="1066165" rtl="0" fontAlgn="base">
        <a:spcBef>
          <a:spcPct val="0"/>
        </a:spcBef>
        <a:spcAft>
          <a:spcPct val="0"/>
        </a:spcAft>
        <a:defRPr sz="3600" b="1">
          <a:solidFill>
            <a:srgbClr val="FFFFFF"/>
          </a:solidFill>
          <a:latin typeface="+mj-lt"/>
          <a:ea typeface="+mj-ea"/>
          <a:cs typeface="+mj-cs"/>
        </a:defRPr>
      </a:lvl1pPr>
      <a:lvl2pPr algn="ctr" defTabSz="1066165" rtl="0" fontAlgn="base">
        <a:spcBef>
          <a:spcPct val="0"/>
        </a:spcBef>
        <a:spcAft>
          <a:spcPct val="0"/>
        </a:spcAft>
        <a:defRPr sz="3600" b="1">
          <a:solidFill>
            <a:srgbClr val="FFFFFF"/>
          </a:solidFill>
          <a:latin typeface="Verdana" panose="020B0604030504040204" pitchFamily="34" charset="0"/>
        </a:defRPr>
      </a:lvl2pPr>
      <a:lvl3pPr algn="ctr" defTabSz="1066165" rtl="0" fontAlgn="base">
        <a:spcBef>
          <a:spcPct val="0"/>
        </a:spcBef>
        <a:spcAft>
          <a:spcPct val="0"/>
        </a:spcAft>
        <a:defRPr sz="3600" b="1">
          <a:solidFill>
            <a:srgbClr val="FFFFFF"/>
          </a:solidFill>
          <a:latin typeface="Verdana" panose="020B0604030504040204" pitchFamily="34" charset="0"/>
        </a:defRPr>
      </a:lvl3pPr>
      <a:lvl4pPr algn="ctr" defTabSz="1066165" rtl="0" fontAlgn="base">
        <a:spcBef>
          <a:spcPct val="0"/>
        </a:spcBef>
        <a:spcAft>
          <a:spcPct val="0"/>
        </a:spcAft>
        <a:defRPr sz="3600" b="1">
          <a:solidFill>
            <a:srgbClr val="FFFFFF"/>
          </a:solidFill>
          <a:latin typeface="Verdana" panose="020B0604030504040204" pitchFamily="34" charset="0"/>
        </a:defRPr>
      </a:lvl4pPr>
      <a:lvl5pPr algn="ctr" defTabSz="1066165" rtl="0" fontAlgn="base">
        <a:spcBef>
          <a:spcPct val="0"/>
        </a:spcBef>
        <a:spcAft>
          <a:spcPct val="0"/>
        </a:spcAft>
        <a:defRPr sz="3600" b="1">
          <a:solidFill>
            <a:srgbClr val="FFFFFF"/>
          </a:solidFill>
          <a:latin typeface="Verdana" panose="020B0604030504040204" pitchFamily="34" charset="0"/>
        </a:defRPr>
      </a:lvl5pPr>
      <a:lvl6pPr marL="609600" algn="ctr" defTabSz="1066165" rtl="0" fontAlgn="base">
        <a:spcBef>
          <a:spcPct val="0"/>
        </a:spcBef>
        <a:spcAft>
          <a:spcPct val="0"/>
        </a:spcAft>
        <a:defRPr sz="3600" b="1">
          <a:solidFill>
            <a:srgbClr val="FFFFFF"/>
          </a:solidFill>
          <a:latin typeface="Verdana" panose="020B0604030504040204" pitchFamily="34" charset="0"/>
        </a:defRPr>
      </a:lvl6pPr>
      <a:lvl7pPr marL="1218565" algn="ctr" defTabSz="1066165" rtl="0" fontAlgn="base">
        <a:spcBef>
          <a:spcPct val="0"/>
        </a:spcBef>
        <a:spcAft>
          <a:spcPct val="0"/>
        </a:spcAft>
        <a:defRPr sz="3600" b="1">
          <a:solidFill>
            <a:srgbClr val="FFFFFF"/>
          </a:solidFill>
          <a:latin typeface="Verdana" panose="020B0604030504040204" pitchFamily="34" charset="0"/>
        </a:defRPr>
      </a:lvl7pPr>
      <a:lvl8pPr marL="1828165" algn="ctr" defTabSz="1066165" rtl="0" fontAlgn="base">
        <a:spcBef>
          <a:spcPct val="0"/>
        </a:spcBef>
        <a:spcAft>
          <a:spcPct val="0"/>
        </a:spcAft>
        <a:defRPr sz="3600" b="1">
          <a:solidFill>
            <a:srgbClr val="FFFFFF"/>
          </a:solidFill>
          <a:latin typeface="Verdana" panose="020B0604030504040204" pitchFamily="34" charset="0"/>
        </a:defRPr>
      </a:lvl8pPr>
      <a:lvl9pPr marL="2437765" algn="ctr" defTabSz="1066165" rtl="0" fontAlgn="base">
        <a:spcBef>
          <a:spcPct val="0"/>
        </a:spcBef>
        <a:spcAft>
          <a:spcPct val="0"/>
        </a:spcAft>
        <a:defRPr sz="3600" b="1">
          <a:solidFill>
            <a:srgbClr val="FFFFFF"/>
          </a:solidFill>
          <a:latin typeface="Verdana" panose="020B0604030504040204" pitchFamily="34" charset="0"/>
        </a:defRPr>
      </a:lvl9pPr>
    </p:titleStyle>
    <p:bodyStyle>
      <a:lvl1pPr marL="400050" indent="-400050" algn="l" defTabSz="1066165" rtl="0" fontAlgn="base">
        <a:spcBef>
          <a:spcPct val="20000"/>
        </a:spcBef>
        <a:spcAft>
          <a:spcPct val="0"/>
        </a:spcAft>
        <a:buClr>
          <a:schemeClr val="hlink"/>
        </a:buClr>
        <a:buFont typeface="Wingdings" panose="05000000000000000000" pitchFamily="2" charset="2"/>
        <a:defRPr sz="3200">
          <a:solidFill>
            <a:schemeClr val="tx1"/>
          </a:solidFill>
          <a:latin typeface="+mn-lt"/>
          <a:ea typeface="+mn-ea"/>
          <a:cs typeface="+mn-cs"/>
        </a:defRPr>
      </a:lvl1pPr>
      <a:lvl2pPr marL="867410" indent="-334010" algn="l" defTabSz="1066165" rtl="0" fontAlgn="base">
        <a:spcBef>
          <a:spcPct val="20000"/>
        </a:spcBef>
        <a:spcAft>
          <a:spcPct val="0"/>
        </a:spcAft>
        <a:buClr>
          <a:schemeClr val="accent1"/>
        </a:buClr>
        <a:buFont typeface="Wingdings" panose="05000000000000000000" pitchFamily="2" charset="2"/>
        <a:buChar char="§"/>
        <a:defRPr sz="3200">
          <a:solidFill>
            <a:schemeClr val="tx1"/>
          </a:solidFill>
          <a:latin typeface="Arial" panose="020B0604020202020204" pitchFamily="34" charset="0"/>
        </a:defRPr>
      </a:lvl2pPr>
      <a:lvl3pPr marL="1332865" indent="-266700" algn="l" defTabSz="1066165" rtl="0" fontAlgn="base">
        <a:spcBef>
          <a:spcPct val="20000"/>
        </a:spcBef>
        <a:spcAft>
          <a:spcPct val="0"/>
        </a:spcAft>
        <a:buClr>
          <a:schemeClr val="tx1"/>
        </a:buClr>
        <a:buChar char="•"/>
        <a:defRPr sz="2800">
          <a:solidFill>
            <a:schemeClr val="tx1"/>
          </a:solidFill>
          <a:latin typeface="Arial" panose="020B0604020202020204" pitchFamily="34" charset="0"/>
        </a:defRPr>
      </a:lvl3pPr>
      <a:lvl4pPr marL="1866265" indent="-266700" algn="l" defTabSz="1066165" rtl="0" fontAlgn="base">
        <a:spcBef>
          <a:spcPct val="20000"/>
        </a:spcBef>
        <a:spcAft>
          <a:spcPct val="0"/>
        </a:spcAft>
        <a:buChar char="–"/>
        <a:defRPr sz="2265">
          <a:solidFill>
            <a:schemeClr val="tx1"/>
          </a:solidFill>
          <a:latin typeface="Arial" panose="020B0604020202020204" pitchFamily="34" charset="0"/>
        </a:defRPr>
      </a:lvl4pPr>
      <a:lvl5pPr marL="2399665" indent="-266700" algn="l" defTabSz="1066165" rtl="0" fontAlgn="base">
        <a:spcBef>
          <a:spcPct val="20000"/>
        </a:spcBef>
        <a:spcAft>
          <a:spcPct val="0"/>
        </a:spcAft>
        <a:buChar char="»"/>
        <a:defRPr sz="2265">
          <a:solidFill>
            <a:schemeClr val="tx1"/>
          </a:solidFill>
          <a:latin typeface="Arial" panose="020B0604020202020204" pitchFamily="34" charset="0"/>
        </a:defRPr>
      </a:lvl5pPr>
      <a:lvl6pPr marL="3008630" indent="-266700" algn="l" defTabSz="1066165" rtl="0" fontAlgn="base">
        <a:spcBef>
          <a:spcPct val="20000"/>
        </a:spcBef>
        <a:spcAft>
          <a:spcPct val="0"/>
        </a:spcAft>
        <a:buChar char="»"/>
        <a:defRPr sz="2265">
          <a:solidFill>
            <a:schemeClr val="tx1"/>
          </a:solidFill>
          <a:latin typeface="Arial" panose="020B0604020202020204" pitchFamily="34" charset="0"/>
        </a:defRPr>
      </a:lvl6pPr>
      <a:lvl7pPr marL="3618230" indent="-266700" algn="l" defTabSz="1066165" rtl="0" fontAlgn="base">
        <a:spcBef>
          <a:spcPct val="20000"/>
        </a:spcBef>
        <a:spcAft>
          <a:spcPct val="0"/>
        </a:spcAft>
        <a:buChar char="»"/>
        <a:defRPr sz="2265">
          <a:solidFill>
            <a:schemeClr val="tx1"/>
          </a:solidFill>
          <a:latin typeface="Arial" panose="020B0604020202020204" pitchFamily="34" charset="0"/>
        </a:defRPr>
      </a:lvl7pPr>
      <a:lvl8pPr marL="4227830" indent="-266700" algn="l" defTabSz="1066165" rtl="0" fontAlgn="base">
        <a:spcBef>
          <a:spcPct val="20000"/>
        </a:spcBef>
        <a:spcAft>
          <a:spcPct val="0"/>
        </a:spcAft>
        <a:buChar char="»"/>
        <a:defRPr sz="2265">
          <a:solidFill>
            <a:schemeClr val="tx1"/>
          </a:solidFill>
          <a:latin typeface="Arial" panose="020B0604020202020204" pitchFamily="34" charset="0"/>
        </a:defRPr>
      </a:lvl8pPr>
      <a:lvl9pPr marL="4837430" indent="-266700" algn="l" defTabSz="1066165" rtl="0" fontAlgn="base">
        <a:spcBef>
          <a:spcPct val="20000"/>
        </a:spcBef>
        <a:spcAft>
          <a:spcPct val="0"/>
        </a:spcAft>
        <a:buChar char="»"/>
        <a:defRPr sz="2265">
          <a:solidFill>
            <a:schemeClr val="tx1"/>
          </a:solidFill>
          <a:latin typeface="Arial" panose="020B0604020202020204" pitchFamily="34" charset="0"/>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5.pn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488300" y="960886"/>
            <a:ext cx="3304440" cy="1093211"/>
            <a:chOff x="3488300" y="960887"/>
            <a:chExt cx="3231815" cy="1069184"/>
          </a:xfrm>
        </p:grpSpPr>
        <p:grpSp>
          <p:nvGrpSpPr>
            <p:cNvPr id="18" name="组合 17"/>
            <p:cNvGrpSpPr/>
            <p:nvPr/>
          </p:nvGrpSpPr>
          <p:grpSpPr>
            <a:xfrm>
              <a:off x="3488300" y="960887"/>
              <a:ext cx="1069186" cy="1069184"/>
              <a:chOff x="381000" y="3288606"/>
              <a:chExt cx="1524000" cy="1524000"/>
            </a:xfrm>
          </p:grpSpPr>
          <p:sp>
            <p:nvSpPr>
              <p:cNvPr id="19" name="矩形 18"/>
              <p:cNvSpPr/>
              <p:nvPr/>
            </p:nvSpPr>
            <p:spPr bwMode="auto">
              <a:xfrm>
                <a:off x="381000" y="3288606"/>
                <a:ext cx="1524000" cy="1524000"/>
              </a:xfrm>
              <a:prstGeom prst="rect">
                <a:avLst/>
              </a:prstGeom>
              <a:noFill/>
              <a:ln w="41275"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zh-CN" altLang="en-US" sz="1100" b="1" i="0" u="none" strike="noStrike" cap="none" normalizeH="0" baseline="0">
                  <a:ln>
                    <a:noFill/>
                  </a:ln>
                  <a:solidFill>
                    <a:srgbClr val="C00000"/>
                  </a:solidFill>
                  <a:effectLst/>
                  <a:latin typeface="+mn-lt"/>
                  <a:ea typeface="+mn-ea"/>
                  <a:cs typeface="+mn-ea"/>
                  <a:sym typeface="+mn-lt"/>
                </a:endParaRPr>
              </a:p>
            </p:txBody>
          </p:sp>
          <p:cxnSp>
            <p:nvCxnSpPr>
              <p:cNvPr id="20" name="直接连接符 19"/>
              <p:cNvCxnSpPr>
                <a:stCxn id="19" idx="0"/>
                <a:endCxn id="19" idx="2"/>
              </p:cNvCxnSpPr>
              <p:nvPr/>
            </p:nvCxnSpPr>
            <p:spPr bwMode="auto">
              <a:xfrm>
                <a:off x="1143000" y="3288606"/>
                <a:ext cx="0" cy="1524000"/>
              </a:xfrm>
              <a:prstGeom prst="line">
                <a:avLst/>
              </a:prstGeom>
              <a:solidFill>
                <a:schemeClr val="accent1"/>
              </a:solidFill>
              <a:ln w="12700" cap="flat" cmpd="sng" algn="ctr">
                <a:solidFill>
                  <a:schemeClr val="tx1">
                    <a:lumMod val="75000"/>
                    <a:lumOff val="2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直接连接符 20"/>
              <p:cNvCxnSpPr>
                <a:stCxn id="19" idx="1"/>
                <a:endCxn id="19" idx="3"/>
              </p:cNvCxnSpPr>
              <p:nvPr/>
            </p:nvCxnSpPr>
            <p:spPr bwMode="auto">
              <a:xfrm>
                <a:off x="381000" y="4050606"/>
                <a:ext cx="1524000" cy="0"/>
              </a:xfrm>
              <a:prstGeom prst="line">
                <a:avLst/>
              </a:prstGeom>
              <a:solidFill>
                <a:schemeClr val="accent1"/>
              </a:solidFill>
              <a:ln w="12700" cap="flat" cmpd="sng" algn="ctr">
                <a:solidFill>
                  <a:schemeClr val="tx1">
                    <a:lumMod val="75000"/>
                    <a:lumOff val="2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直接连接符 21"/>
              <p:cNvCxnSpPr/>
              <p:nvPr/>
            </p:nvCxnSpPr>
            <p:spPr bwMode="auto">
              <a:xfrm>
                <a:off x="381000" y="3288606"/>
                <a:ext cx="1524000" cy="1524000"/>
              </a:xfrm>
              <a:prstGeom prst="line">
                <a:avLst/>
              </a:prstGeom>
              <a:solidFill>
                <a:schemeClr val="accent1"/>
              </a:solidFill>
              <a:ln w="12700" cap="flat" cmpd="sng" algn="ctr">
                <a:solidFill>
                  <a:schemeClr val="tx1">
                    <a:lumMod val="75000"/>
                    <a:lumOff val="2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直接连接符 22"/>
              <p:cNvCxnSpPr/>
              <p:nvPr/>
            </p:nvCxnSpPr>
            <p:spPr bwMode="auto">
              <a:xfrm flipV="1">
                <a:off x="381000" y="3288606"/>
                <a:ext cx="1524000" cy="1524000"/>
              </a:xfrm>
              <a:prstGeom prst="line">
                <a:avLst/>
              </a:prstGeom>
              <a:solidFill>
                <a:schemeClr val="accent1"/>
              </a:solidFill>
              <a:ln w="12700" cap="flat" cmpd="sng" algn="ctr">
                <a:solidFill>
                  <a:schemeClr val="tx1">
                    <a:lumMod val="75000"/>
                    <a:lumOff val="2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4" name="组合 23"/>
            <p:cNvGrpSpPr/>
            <p:nvPr/>
          </p:nvGrpSpPr>
          <p:grpSpPr>
            <a:xfrm>
              <a:off x="4562357" y="960887"/>
              <a:ext cx="1069186" cy="1069184"/>
              <a:chOff x="381000" y="3288606"/>
              <a:chExt cx="1524000" cy="1524000"/>
            </a:xfrm>
          </p:grpSpPr>
          <p:sp>
            <p:nvSpPr>
              <p:cNvPr id="25" name="矩形 24"/>
              <p:cNvSpPr/>
              <p:nvPr/>
            </p:nvSpPr>
            <p:spPr bwMode="auto">
              <a:xfrm>
                <a:off x="381000" y="3288606"/>
                <a:ext cx="1524000" cy="1524000"/>
              </a:xfrm>
              <a:prstGeom prst="rect">
                <a:avLst/>
              </a:prstGeom>
              <a:noFill/>
              <a:ln w="41275"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zh-CN" altLang="en-US" sz="1100" b="1" i="0" u="none" strike="noStrike" cap="none" normalizeH="0" baseline="0">
                  <a:ln>
                    <a:noFill/>
                  </a:ln>
                  <a:solidFill>
                    <a:srgbClr val="C00000"/>
                  </a:solidFill>
                  <a:effectLst/>
                  <a:latin typeface="+mn-lt"/>
                  <a:ea typeface="+mn-ea"/>
                  <a:cs typeface="+mn-ea"/>
                  <a:sym typeface="+mn-lt"/>
                </a:endParaRPr>
              </a:p>
            </p:txBody>
          </p:sp>
          <p:cxnSp>
            <p:nvCxnSpPr>
              <p:cNvPr id="26" name="直接连接符 25"/>
              <p:cNvCxnSpPr>
                <a:stCxn id="25" idx="0"/>
                <a:endCxn id="25" idx="2"/>
              </p:cNvCxnSpPr>
              <p:nvPr/>
            </p:nvCxnSpPr>
            <p:spPr bwMode="auto">
              <a:xfrm>
                <a:off x="1143000" y="3288606"/>
                <a:ext cx="0" cy="1524000"/>
              </a:xfrm>
              <a:prstGeom prst="line">
                <a:avLst/>
              </a:prstGeom>
              <a:solidFill>
                <a:schemeClr val="accent1"/>
              </a:solidFill>
              <a:ln w="12700" cap="flat" cmpd="sng" algn="ctr">
                <a:solidFill>
                  <a:schemeClr val="tx1">
                    <a:lumMod val="75000"/>
                    <a:lumOff val="2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直接连接符 26"/>
              <p:cNvCxnSpPr>
                <a:stCxn id="25" idx="1"/>
                <a:endCxn id="25" idx="3"/>
              </p:cNvCxnSpPr>
              <p:nvPr/>
            </p:nvCxnSpPr>
            <p:spPr bwMode="auto">
              <a:xfrm>
                <a:off x="381000" y="4050606"/>
                <a:ext cx="1524000" cy="0"/>
              </a:xfrm>
              <a:prstGeom prst="line">
                <a:avLst/>
              </a:prstGeom>
              <a:solidFill>
                <a:schemeClr val="accent1"/>
              </a:solidFill>
              <a:ln w="12700" cap="flat" cmpd="sng" algn="ctr">
                <a:solidFill>
                  <a:schemeClr val="tx1">
                    <a:lumMod val="75000"/>
                    <a:lumOff val="2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直接连接符 27"/>
              <p:cNvCxnSpPr/>
              <p:nvPr/>
            </p:nvCxnSpPr>
            <p:spPr bwMode="auto">
              <a:xfrm>
                <a:off x="381000" y="3288606"/>
                <a:ext cx="1524000" cy="1524000"/>
              </a:xfrm>
              <a:prstGeom prst="line">
                <a:avLst/>
              </a:prstGeom>
              <a:solidFill>
                <a:schemeClr val="accent1"/>
              </a:solidFill>
              <a:ln w="12700" cap="flat" cmpd="sng" algn="ctr">
                <a:solidFill>
                  <a:schemeClr val="tx1">
                    <a:lumMod val="75000"/>
                    <a:lumOff val="2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直接连接符 28"/>
              <p:cNvCxnSpPr/>
              <p:nvPr/>
            </p:nvCxnSpPr>
            <p:spPr bwMode="auto">
              <a:xfrm flipV="1">
                <a:off x="381000" y="3288606"/>
                <a:ext cx="1524000" cy="1524000"/>
              </a:xfrm>
              <a:prstGeom prst="line">
                <a:avLst/>
              </a:prstGeom>
              <a:solidFill>
                <a:schemeClr val="accent1"/>
              </a:solidFill>
              <a:ln w="12700" cap="flat" cmpd="sng" algn="ctr">
                <a:solidFill>
                  <a:schemeClr val="tx1">
                    <a:lumMod val="75000"/>
                    <a:lumOff val="2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30" name="组合 29"/>
            <p:cNvGrpSpPr/>
            <p:nvPr/>
          </p:nvGrpSpPr>
          <p:grpSpPr>
            <a:xfrm>
              <a:off x="5650929" y="960887"/>
              <a:ext cx="1069186" cy="1069184"/>
              <a:chOff x="381000" y="3288606"/>
              <a:chExt cx="1524000" cy="1524000"/>
            </a:xfrm>
          </p:grpSpPr>
          <p:sp>
            <p:nvSpPr>
              <p:cNvPr id="31" name="矩形 30"/>
              <p:cNvSpPr/>
              <p:nvPr/>
            </p:nvSpPr>
            <p:spPr bwMode="auto">
              <a:xfrm>
                <a:off x="381000" y="3288606"/>
                <a:ext cx="1524000" cy="1524000"/>
              </a:xfrm>
              <a:prstGeom prst="rect">
                <a:avLst/>
              </a:prstGeom>
              <a:noFill/>
              <a:ln w="41275"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zh-CN" altLang="en-US" sz="1100" b="1" i="0" u="none" strike="noStrike" cap="none" normalizeH="0" baseline="0">
                  <a:ln>
                    <a:noFill/>
                  </a:ln>
                  <a:solidFill>
                    <a:srgbClr val="C00000"/>
                  </a:solidFill>
                  <a:effectLst/>
                  <a:latin typeface="+mn-lt"/>
                  <a:ea typeface="+mn-ea"/>
                  <a:cs typeface="+mn-ea"/>
                  <a:sym typeface="+mn-lt"/>
                </a:endParaRPr>
              </a:p>
            </p:txBody>
          </p:sp>
          <p:cxnSp>
            <p:nvCxnSpPr>
              <p:cNvPr id="32" name="直接连接符 31"/>
              <p:cNvCxnSpPr>
                <a:stCxn id="31" idx="0"/>
                <a:endCxn id="31" idx="2"/>
              </p:cNvCxnSpPr>
              <p:nvPr/>
            </p:nvCxnSpPr>
            <p:spPr bwMode="auto">
              <a:xfrm>
                <a:off x="1143000" y="3288606"/>
                <a:ext cx="0" cy="1524000"/>
              </a:xfrm>
              <a:prstGeom prst="line">
                <a:avLst/>
              </a:prstGeom>
              <a:solidFill>
                <a:schemeClr val="accent1"/>
              </a:solidFill>
              <a:ln w="12700" cap="flat" cmpd="sng" algn="ctr">
                <a:solidFill>
                  <a:schemeClr val="tx1">
                    <a:lumMod val="75000"/>
                    <a:lumOff val="2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直接连接符 32"/>
              <p:cNvCxnSpPr>
                <a:stCxn id="31" idx="1"/>
                <a:endCxn id="31" idx="3"/>
              </p:cNvCxnSpPr>
              <p:nvPr/>
            </p:nvCxnSpPr>
            <p:spPr bwMode="auto">
              <a:xfrm>
                <a:off x="381000" y="4050606"/>
                <a:ext cx="1524000" cy="0"/>
              </a:xfrm>
              <a:prstGeom prst="line">
                <a:avLst/>
              </a:prstGeom>
              <a:solidFill>
                <a:schemeClr val="accent1"/>
              </a:solidFill>
              <a:ln w="12700" cap="flat" cmpd="sng" algn="ctr">
                <a:solidFill>
                  <a:schemeClr val="tx1">
                    <a:lumMod val="75000"/>
                    <a:lumOff val="2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 name="直接连接符 33"/>
              <p:cNvCxnSpPr/>
              <p:nvPr/>
            </p:nvCxnSpPr>
            <p:spPr bwMode="auto">
              <a:xfrm>
                <a:off x="381000" y="3288606"/>
                <a:ext cx="1524000" cy="1524000"/>
              </a:xfrm>
              <a:prstGeom prst="line">
                <a:avLst/>
              </a:prstGeom>
              <a:solidFill>
                <a:schemeClr val="accent1"/>
              </a:solidFill>
              <a:ln w="12700" cap="flat" cmpd="sng" algn="ctr">
                <a:solidFill>
                  <a:schemeClr val="tx1">
                    <a:lumMod val="75000"/>
                    <a:lumOff val="2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 name="直接连接符 34"/>
              <p:cNvCxnSpPr/>
              <p:nvPr/>
            </p:nvCxnSpPr>
            <p:spPr bwMode="auto">
              <a:xfrm flipV="1">
                <a:off x="381000" y="3288606"/>
                <a:ext cx="1524000" cy="1524000"/>
              </a:xfrm>
              <a:prstGeom prst="line">
                <a:avLst/>
              </a:prstGeom>
              <a:solidFill>
                <a:schemeClr val="accent1"/>
              </a:solidFill>
              <a:ln w="12700" cap="flat" cmpd="sng" algn="ctr">
                <a:solidFill>
                  <a:schemeClr val="tx1">
                    <a:lumMod val="75000"/>
                    <a:lumOff val="2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pic>
        <p:nvPicPr>
          <p:cNvPr id="4" name="图片 3"/>
          <p:cNvPicPr>
            <a:picLocks noChangeAspect="1"/>
          </p:cNvPicPr>
          <p:nvPr/>
        </p:nvPicPr>
        <p:blipFill>
          <a:blip r:embed="rId3" cstate="email"/>
          <a:stretch>
            <a:fillRect/>
          </a:stretch>
        </p:blipFill>
        <p:spPr>
          <a:xfrm>
            <a:off x="6792740" y="3459240"/>
            <a:ext cx="4922157" cy="2208134"/>
          </a:xfrm>
          <a:prstGeom prst="rect">
            <a:avLst/>
          </a:prstGeom>
        </p:spPr>
      </p:pic>
      <p:pic>
        <p:nvPicPr>
          <p:cNvPr id="3" name="图片 2"/>
          <p:cNvPicPr>
            <a:picLocks noChangeAspect="1"/>
          </p:cNvPicPr>
          <p:nvPr/>
        </p:nvPicPr>
        <p:blipFill rotWithShape="1">
          <a:blip r:embed="rId4" cstate="email"/>
          <a:srcRect/>
          <a:stretch>
            <a:fillRect/>
          </a:stretch>
        </p:blipFill>
        <p:spPr>
          <a:xfrm>
            <a:off x="6992672" y="2925841"/>
            <a:ext cx="1066800" cy="533399"/>
          </a:xfrm>
          <a:prstGeom prst="rect">
            <a:avLst/>
          </a:prstGeom>
        </p:spPr>
      </p:pic>
      <p:pic>
        <p:nvPicPr>
          <p:cNvPr id="2" name="图片 1"/>
          <p:cNvPicPr>
            <a:picLocks noChangeAspect="1"/>
          </p:cNvPicPr>
          <p:nvPr/>
        </p:nvPicPr>
        <p:blipFill rotWithShape="1">
          <a:blip r:embed="rId5" cstate="email"/>
          <a:srcRect/>
          <a:stretch>
            <a:fillRect/>
          </a:stretch>
        </p:blipFill>
        <p:spPr>
          <a:xfrm>
            <a:off x="-1" y="5667375"/>
            <a:ext cx="12192001" cy="1190625"/>
          </a:xfrm>
          <a:prstGeom prst="rect">
            <a:avLst/>
          </a:prstGeom>
        </p:spPr>
      </p:pic>
      <p:pic>
        <p:nvPicPr>
          <p:cNvPr id="5" name="图片 4"/>
          <p:cNvPicPr>
            <a:picLocks noChangeAspect="1"/>
          </p:cNvPicPr>
          <p:nvPr/>
        </p:nvPicPr>
        <p:blipFill>
          <a:blip r:embed="rId6" cstate="email"/>
          <a:stretch>
            <a:fillRect/>
          </a:stretch>
        </p:blipFill>
        <p:spPr>
          <a:xfrm>
            <a:off x="1385690" y="2209800"/>
            <a:ext cx="5407050" cy="912440"/>
          </a:xfrm>
          <a:prstGeom prst="rect">
            <a:avLst/>
          </a:prstGeom>
        </p:spPr>
      </p:pic>
      <p:pic>
        <p:nvPicPr>
          <p:cNvPr id="7" name="图片 6"/>
          <p:cNvPicPr>
            <a:picLocks noChangeAspect="1"/>
          </p:cNvPicPr>
          <p:nvPr/>
        </p:nvPicPr>
        <p:blipFill>
          <a:blip r:embed="rId7" cstate="email"/>
          <a:stretch>
            <a:fillRect/>
          </a:stretch>
        </p:blipFill>
        <p:spPr>
          <a:xfrm>
            <a:off x="8155194" y="632908"/>
            <a:ext cx="2313254" cy="2789608"/>
          </a:xfrm>
          <a:prstGeom prst="rect">
            <a:avLst/>
          </a:prstGeom>
        </p:spPr>
      </p:pic>
      <p:pic>
        <p:nvPicPr>
          <p:cNvPr id="8" name="图片 7"/>
          <p:cNvPicPr>
            <a:picLocks noChangeAspect="1"/>
          </p:cNvPicPr>
          <p:nvPr/>
        </p:nvPicPr>
        <p:blipFill rotWithShape="1">
          <a:blip r:embed="rId8" cstate="email"/>
          <a:srcRect/>
          <a:stretch>
            <a:fillRect/>
          </a:stretch>
        </p:blipFill>
        <p:spPr>
          <a:xfrm>
            <a:off x="1100373" y="3776706"/>
            <a:ext cx="3396031" cy="2014493"/>
          </a:xfrm>
          <a:prstGeom prst="rect">
            <a:avLst/>
          </a:prstGeom>
          <a:effectLst>
            <a:outerShdw blurRad="266700" dist="38100" dir="13500000" algn="br" rotWithShape="0">
              <a:prstClr val="black">
                <a:alpha val="21000"/>
              </a:prstClr>
            </a:outerShdw>
          </a:effectLst>
        </p:spPr>
      </p:pic>
      <p:pic>
        <p:nvPicPr>
          <p:cNvPr id="9" name="图片 8"/>
          <p:cNvPicPr>
            <a:picLocks noChangeAspect="1"/>
          </p:cNvPicPr>
          <p:nvPr/>
        </p:nvPicPr>
        <p:blipFill rotWithShape="1">
          <a:blip r:embed="rId9" cstate="email"/>
          <a:srcRect/>
          <a:stretch>
            <a:fillRect/>
          </a:stretch>
        </p:blipFill>
        <p:spPr>
          <a:xfrm>
            <a:off x="5381794" y="3079638"/>
            <a:ext cx="718024" cy="2587736"/>
          </a:xfrm>
          <a:prstGeom prst="rect">
            <a:avLst/>
          </a:prstGeom>
        </p:spPr>
      </p:pic>
      <p:sp>
        <p:nvSpPr>
          <p:cNvPr id="11" name="Text Box 90"/>
          <p:cNvSpPr txBox="1">
            <a:spLocks noChangeArrowheads="1"/>
          </p:cNvSpPr>
          <p:nvPr/>
        </p:nvSpPr>
        <p:spPr bwMode="ltGray">
          <a:xfrm>
            <a:off x="1253049" y="866245"/>
            <a:ext cx="5539691" cy="1200008"/>
          </a:xfrm>
          <a:prstGeom prst="rect">
            <a:avLst/>
          </a:prstGeom>
          <a:extLst>
            <a:ext uri="{AF507438-7753-43E0-B8FC-AC1667EBCBE1}">
              <a14:hiddenEffects xmlns:a14="http://schemas.microsoft.com/office/drawing/2010/main">
                <a:effectLst/>
              </a14:hiddenEffects>
            </a:ext>
          </a:extLst>
        </p:spPr>
        <p:txBody>
          <a:bodyPr wrap="square" numCol="1" fromWordArt="1">
            <a:spAutoFit/>
          </a:bodyPr>
          <a:lstStyle>
            <a:defPPr>
              <a:defRPr lang="en-US"/>
            </a:defPPr>
            <a:lvl1pPr>
              <a:defRPr sz="5400" kern="10">
                <a:ln w="28575">
                  <a:solidFill>
                    <a:srgbClr val="FFFFFF"/>
                  </a:solidFill>
                  <a:round/>
                </a:ln>
                <a:blipFill dpi="0" rotWithShape="1">
                  <a:blip r:embed="rId10"/>
                  <a:srcRect/>
                  <a:stretch>
                    <a:fillRect/>
                  </a:stretch>
                </a:blipFill>
                <a:latin typeface="方正少儿简体" panose="03000509000000000000" pitchFamily="65" charset="-122"/>
                <a:ea typeface="方正少儿简体" panose="03000509000000000000" pitchFamily="65" charset="-122"/>
              </a:defRPr>
            </a:lvl1pPr>
          </a:lstStyle>
          <a:p>
            <a:pPr algn="dist"/>
            <a:r>
              <a:rPr lang="zh-CN" altLang="en-US" sz="7200" dirty="0">
                <a:solidFill>
                  <a:srgbClr val="C00000"/>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cs typeface="+mn-ea"/>
                <a:sym typeface="+mn-lt"/>
              </a:rPr>
              <a:t>心系中国梦</a:t>
            </a:r>
          </a:p>
        </p:txBody>
      </p:sp>
    </p:spTree>
  </p:cSld>
  <p:clrMapOvr>
    <a:masterClrMapping/>
  </p:clrMapOvr>
  <mc:AlternateContent xmlns:mc="http://schemas.openxmlformats.org/markup-compatibility/2006" xmlns:p14="http://schemas.microsoft.com/office/powerpoint/2010/main">
    <mc:Choice Requires="p14">
      <p:transition spd="slow" p14:dur="1200" advClick="0">
        <p14:prism dir="d"/>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1000"/>
                            </p:stCondLst>
                            <p:childTnLst>
                              <p:par>
                                <p:cTn id="20" presetID="52"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Scale>
                                      <p:cBhvr>
                                        <p:cTn id="2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7"/>
                                        </p:tgtEl>
                                        <p:attrNameLst>
                                          <p:attrName>ppt_x</p:attrName>
                                          <p:attrName>ppt_y</p:attrName>
                                        </p:attrNameLst>
                                      </p:cBhvr>
                                    </p:animMotion>
                                    <p:animEffect transition="in" filter="fade">
                                      <p:cBhvr>
                                        <p:cTn id="24" dur="1000"/>
                                        <p:tgtEl>
                                          <p:spTgt spid="7"/>
                                        </p:tgtEl>
                                      </p:cBhvr>
                                    </p:animEffect>
                                  </p:childTnLst>
                                </p:cTn>
                              </p:par>
                            </p:childTnLst>
                          </p:cTn>
                        </p:par>
                        <p:par>
                          <p:cTn id="25" fill="hold">
                            <p:stCondLst>
                              <p:cond delay="20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11"/>
                                        </p:tgtEl>
                                        <p:attrNameLst>
                                          <p:attrName>style.visibility</p:attrName>
                                        </p:attrNameLst>
                                      </p:cBhvr>
                                      <p:to>
                                        <p:strVal val="visible"/>
                                      </p:to>
                                    </p:set>
                                    <p:anim by="(-#ppt_w*2)" calcmode="lin" valueType="num">
                                      <p:cBhvr rctx="PPT">
                                        <p:cTn id="28" dur="500" autoRev="1" fill="hold">
                                          <p:stCondLst>
                                            <p:cond delay="0"/>
                                          </p:stCondLst>
                                        </p:cTn>
                                        <p:tgtEl>
                                          <p:spTgt spid="11"/>
                                        </p:tgtEl>
                                        <p:attrNameLst>
                                          <p:attrName>ppt_w</p:attrName>
                                        </p:attrNameLst>
                                      </p:cBhvr>
                                    </p:anim>
                                    <p:anim by="(#ppt_w*0.50)" calcmode="lin" valueType="num">
                                      <p:cBhvr>
                                        <p:cTn id="29" dur="500" decel="50000" autoRev="1" fill="hold">
                                          <p:stCondLst>
                                            <p:cond delay="0"/>
                                          </p:stCondLst>
                                        </p:cTn>
                                        <p:tgtEl>
                                          <p:spTgt spid="11"/>
                                        </p:tgtEl>
                                        <p:attrNameLst>
                                          <p:attrName>ppt_x</p:attrName>
                                        </p:attrNameLst>
                                      </p:cBhvr>
                                    </p:anim>
                                    <p:anim from="(-#ppt_h/2)" to="(#ppt_y)" calcmode="lin" valueType="num">
                                      <p:cBhvr>
                                        <p:cTn id="30" dur="1000" fill="hold">
                                          <p:stCondLst>
                                            <p:cond delay="0"/>
                                          </p:stCondLst>
                                        </p:cTn>
                                        <p:tgtEl>
                                          <p:spTgt spid="11"/>
                                        </p:tgtEl>
                                        <p:attrNameLst>
                                          <p:attrName>ppt_y</p:attrName>
                                        </p:attrNameLst>
                                      </p:cBhvr>
                                    </p:anim>
                                    <p:animRot by="21600000">
                                      <p:cBhvr>
                                        <p:cTn id="31" dur="1000" fill="hold">
                                          <p:stCondLst>
                                            <p:cond delay="0"/>
                                          </p:stCondLst>
                                        </p:cTn>
                                        <p:tgtEl>
                                          <p:spTgt spid="11"/>
                                        </p:tgtEl>
                                        <p:attrNameLst>
                                          <p:attrName>r</p:attrName>
                                        </p:attrNameLst>
                                      </p:cBhvr>
                                    </p:animRot>
                                  </p:childTnLst>
                                </p:cTn>
                              </p:par>
                              <p:par>
                                <p:cTn id="32" presetID="14" presetClass="entr" presetSubtype="1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randombar(horizontal)">
                                      <p:cBhvr>
                                        <p:cTn id="34" dur="1250"/>
                                        <p:tgtEl>
                                          <p:spTgt spid="36"/>
                                        </p:tgtEl>
                                      </p:cBhvr>
                                    </p:animEffect>
                                  </p:childTnLst>
                                </p:cTn>
                              </p:par>
                            </p:childTnLst>
                          </p:cTn>
                        </p:par>
                        <p:par>
                          <p:cTn id="35" fill="hold">
                            <p:stCondLst>
                              <p:cond delay="2900"/>
                            </p:stCondLst>
                            <p:childTnLst>
                              <p:par>
                                <p:cTn id="36" presetID="42" presetClass="entr" presetSubtype="0"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2" cstate="email"/>
          <a:srcRect/>
          <a:stretch>
            <a:fillRect/>
          </a:stretch>
        </p:blipFill>
        <p:spPr>
          <a:xfrm>
            <a:off x="-1" y="5819989"/>
            <a:ext cx="12192001" cy="1038012"/>
          </a:xfrm>
          <a:prstGeom prst="rect">
            <a:avLst/>
          </a:prstGeom>
        </p:spPr>
      </p:pic>
      <p:pic>
        <p:nvPicPr>
          <p:cNvPr id="2" name="图片 1"/>
          <p:cNvPicPr>
            <a:picLocks noChangeAspect="1"/>
          </p:cNvPicPr>
          <p:nvPr/>
        </p:nvPicPr>
        <p:blipFill>
          <a:blip r:embed="rId3" cstate="email"/>
          <a:stretch>
            <a:fillRect/>
          </a:stretch>
        </p:blipFill>
        <p:spPr>
          <a:xfrm>
            <a:off x="2438400" y="3800740"/>
            <a:ext cx="7802235" cy="2590586"/>
          </a:xfrm>
          <a:prstGeom prst="rect">
            <a:avLst/>
          </a:prstGeom>
        </p:spPr>
      </p:pic>
      <p:grpSp>
        <p:nvGrpSpPr>
          <p:cNvPr id="3" name="组合 2"/>
          <p:cNvGrpSpPr/>
          <p:nvPr/>
        </p:nvGrpSpPr>
        <p:grpSpPr>
          <a:xfrm>
            <a:off x="3789033" y="1752600"/>
            <a:ext cx="6218566" cy="509669"/>
            <a:chOff x="6544307" y="2633767"/>
            <a:chExt cx="5184414" cy="424911"/>
          </a:xfrm>
        </p:grpSpPr>
        <p:sp>
          <p:nvSpPr>
            <p:cNvPr id="4" name="圆角矩形 3"/>
            <p:cNvSpPr/>
            <p:nvPr/>
          </p:nvSpPr>
          <p:spPr>
            <a:xfrm>
              <a:off x="6544307" y="2633767"/>
              <a:ext cx="5184414" cy="424911"/>
            </a:xfrm>
            <a:prstGeom prst="roundRect">
              <a:avLst>
                <a:gd name="adj" fmla="val 0"/>
              </a:avLst>
            </a:prstGeom>
            <a:solidFill>
              <a:srgbClr val="E7380E"/>
            </a:solidFill>
            <a:ln w="25400" cap="flat" cmpd="sng" algn="ctr">
              <a:noFill/>
              <a:prstDash val="solid"/>
            </a:ln>
            <a:effectLst>
              <a:reflection blurRad="6350" stA="52000" endA="300" endPos="35000" dir="5400000" sy="-100000" algn="bl" rotWithShape="0"/>
            </a:effectLst>
          </p:spPr>
          <p:txBody>
            <a:bodyPr anchor="ctr"/>
            <a:lstStyle/>
            <a:p>
              <a:pPr fontAlgn="auto">
                <a:spcBef>
                  <a:spcPts val="0"/>
                </a:spcBef>
                <a:spcAft>
                  <a:spcPts val="0"/>
                </a:spcAft>
                <a:defRPr/>
              </a:pPr>
              <a:endParaRPr lang="en-US" sz="2400" b="0" kern="0">
                <a:solidFill>
                  <a:schemeClr val="accent4"/>
                </a:solidFill>
                <a:latin typeface="+mn-lt"/>
                <a:ea typeface="+mn-ea"/>
                <a:cs typeface="+mn-ea"/>
                <a:sym typeface="+mn-lt"/>
              </a:endParaRPr>
            </a:p>
          </p:txBody>
        </p:sp>
        <p:sp>
          <p:nvSpPr>
            <p:cNvPr id="5" name="TextBox 51"/>
            <p:cNvSpPr txBox="1">
              <a:spLocks noChangeArrowheads="1"/>
            </p:cNvSpPr>
            <p:nvPr/>
          </p:nvSpPr>
          <p:spPr bwMode="auto">
            <a:xfrm flipH="1">
              <a:off x="7324122" y="2704495"/>
              <a:ext cx="3310511" cy="31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dist">
                <a:lnSpc>
                  <a:spcPct val="80000"/>
                </a:lnSpc>
              </a:pPr>
              <a:r>
                <a:rPr lang="zh-CN" altLang="en-US" sz="2400" dirty="0">
                  <a:solidFill>
                    <a:srgbClr val="FFFFFF"/>
                  </a:solidFill>
                  <a:latin typeface="+mn-lt"/>
                  <a:ea typeface="+mn-ea"/>
                  <a:cs typeface="+mn-ea"/>
                  <a:sym typeface="+mn-lt"/>
                </a:rPr>
                <a:t>修改相关段落主题文字</a:t>
              </a:r>
            </a:p>
          </p:txBody>
        </p:sp>
      </p:grpSp>
      <p:grpSp>
        <p:nvGrpSpPr>
          <p:cNvPr id="6" name="组合 5"/>
          <p:cNvGrpSpPr/>
          <p:nvPr/>
        </p:nvGrpSpPr>
        <p:grpSpPr>
          <a:xfrm>
            <a:off x="2463800" y="1752601"/>
            <a:ext cx="992342" cy="1000823"/>
            <a:chOff x="5867899" y="1765159"/>
            <a:chExt cx="505260" cy="509579"/>
          </a:xfrm>
        </p:grpSpPr>
        <p:grpSp>
          <p:nvGrpSpPr>
            <p:cNvPr id="7" name="组合 6"/>
            <p:cNvGrpSpPr/>
            <p:nvPr/>
          </p:nvGrpSpPr>
          <p:grpSpPr>
            <a:xfrm>
              <a:off x="5867899" y="1769478"/>
              <a:ext cx="505260" cy="505260"/>
              <a:chOff x="381000" y="3288606"/>
              <a:chExt cx="1524000" cy="1524000"/>
            </a:xfrm>
          </p:grpSpPr>
          <p:sp>
            <p:nvSpPr>
              <p:cNvPr id="9" name="矩形 8"/>
              <p:cNvSpPr/>
              <p:nvPr/>
            </p:nvSpPr>
            <p:spPr bwMode="auto">
              <a:xfrm>
                <a:off x="381000" y="3288606"/>
                <a:ext cx="1524000" cy="1524000"/>
              </a:xfrm>
              <a:prstGeom prst="rect">
                <a:avLst/>
              </a:prstGeom>
              <a:noFill/>
              <a:ln w="412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zh-CN" altLang="en-US" sz="3600" b="1" i="0" u="none" strike="noStrike" cap="none" normalizeH="0" baseline="0">
                  <a:ln>
                    <a:noFill/>
                  </a:ln>
                  <a:solidFill>
                    <a:srgbClr val="E7380E"/>
                  </a:solidFill>
                  <a:effectLst/>
                  <a:latin typeface="+mn-lt"/>
                  <a:ea typeface="+mn-ea"/>
                  <a:cs typeface="+mn-ea"/>
                  <a:sym typeface="+mn-lt"/>
                </a:endParaRPr>
              </a:p>
            </p:txBody>
          </p:sp>
          <p:cxnSp>
            <p:nvCxnSpPr>
              <p:cNvPr id="10" name="直接连接符 9"/>
              <p:cNvCxnSpPr>
                <a:stCxn id="9" idx="0"/>
                <a:endCxn id="9" idx="2"/>
              </p:cNvCxnSpPr>
              <p:nvPr/>
            </p:nvCxnSpPr>
            <p:spPr bwMode="auto">
              <a:xfrm>
                <a:off x="1143000" y="3288606"/>
                <a:ext cx="0" cy="1524000"/>
              </a:xfrm>
              <a:prstGeom prst="line">
                <a:avLst/>
              </a:prstGeom>
              <a:solidFill>
                <a:schemeClr val="accent1"/>
              </a:solidFill>
              <a:ln w="12700"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直接连接符 10"/>
              <p:cNvCxnSpPr>
                <a:stCxn id="9" idx="1"/>
                <a:endCxn id="9" idx="3"/>
              </p:cNvCxnSpPr>
              <p:nvPr/>
            </p:nvCxnSpPr>
            <p:spPr bwMode="auto">
              <a:xfrm>
                <a:off x="381000" y="4050606"/>
                <a:ext cx="1524000" cy="0"/>
              </a:xfrm>
              <a:prstGeom prst="line">
                <a:avLst/>
              </a:prstGeom>
              <a:solidFill>
                <a:schemeClr val="accent1"/>
              </a:solidFill>
              <a:ln w="12700"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直接连接符 11"/>
              <p:cNvCxnSpPr/>
              <p:nvPr/>
            </p:nvCxnSpPr>
            <p:spPr bwMode="auto">
              <a:xfrm>
                <a:off x="381000" y="3288606"/>
                <a:ext cx="1524000" cy="1524000"/>
              </a:xfrm>
              <a:prstGeom prst="line">
                <a:avLst/>
              </a:prstGeom>
              <a:solidFill>
                <a:schemeClr val="accent1"/>
              </a:solidFill>
              <a:ln w="12700"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直接连接符 12"/>
              <p:cNvCxnSpPr/>
              <p:nvPr/>
            </p:nvCxnSpPr>
            <p:spPr bwMode="auto">
              <a:xfrm flipV="1">
                <a:off x="381000" y="3288606"/>
                <a:ext cx="1524000" cy="1524000"/>
              </a:xfrm>
              <a:prstGeom prst="line">
                <a:avLst/>
              </a:prstGeom>
              <a:solidFill>
                <a:schemeClr val="accent1"/>
              </a:solidFill>
              <a:ln w="12700"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8" name="TextBox 48"/>
            <p:cNvSpPr txBox="1">
              <a:spLocks noChangeArrowheads="1"/>
            </p:cNvSpPr>
            <p:nvPr/>
          </p:nvSpPr>
          <p:spPr bwMode="auto">
            <a:xfrm>
              <a:off x="5893764" y="1765159"/>
              <a:ext cx="458176" cy="46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ctr"/>
              <a:r>
                <a:rPr lang="zh-CN" altLang="en-US" sz="5400" dirty="0">
                  <a:solidFill>
                    <a:srgbClr val="E7380E"/>
                  </a:solidFill>
                  <a:latin typeface="+mn-lt"/>
                  <a:ea typeface="+mn-ea"/>
                  <a:cs typeface="+mn-ea"/>
                  <a:sym typeface="+mn-lt"/>
                </a:rPr>
                <a:t>贰</a:t>
              </a:r>
              <a:endParaRPr lang="en-US" altLang="zh-CN" sz="5400" dirty="0">
                <a:solidFill>
                  <a:srgbClr val="E7380E"/>
                </a:solidFill>
                <a:latin typeface="+mn-lt"/>
                <a:ea typeface="+mn-ea"/>
                <a:cs typeface="+mn-ea"/>
                <a:sym typeface="+mn-lt"/>
              </a:endParaRPr>
            </a:p>
          </p:txBody>
        </p:sp>
      </p:grpSp>
      <p:sp>
        <p:nvSpPr>
          <p:cNvPr id="15" name="矩形 13"/>
          <p:cNvSpPr>
            <a:spLocks noChangeArrowheads="1"/>
          </p:cNvSpPr>
          <p:nvPr/>
        </p:nvSpPr>
        <p:spPr bwMode="auto">
          <a:xfrm>
            <a:off x="4717195" y="2440620"/>
            <a:ext cx="473160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171450" indent="-171450" algn="l" eaLnBrk="1" hangingPunct="1">
              <a:lnSpc>
                <a:spcPct val="150000"/>
              </a:lnSpc>
              <a:buFont typeface="Wingdings" panose="05000000000000000000" pitchFamily="2" charset="2"/>
              <a:buChar char="l"/>
            </a:pPr>
            <a:r>
              <a:rPr lang="en-US" altLang="zh-CN" sz="105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 This is an example text . Go ahead and replace it. Add your text here. This is an example text . Go ahead and replace it. Add your text here.</a:t>
            </a:r>
            <a:endParaRPr lang="zh-CN" altLang="en-US" sz="1050" dirty="0">
              <a:solidFill>
                <a:schemeClr val="tx1">
                  <a:lumMod val="75000"/>
                  <a:lumOff val="25000"/>
                </a:schemeClr>
              </a:solidFill>
              <a:latin typeface="+mn-lt"/>
              <a:ea typeface="+mn-ea"/>
              <a:cs typeface="+mn-ea"/>
              <a:sym typeface="+mn-lt"/>
            </a:endParaRPr>
          </a:p>
        </p:txBody>
      </p:sp>
      <p:pic>
        <p:nvPicPr>
          <p:cNvPr id="17" name="图片 16"/>
          <p:cNvPicPr>
            <a:picLocks noChangeAspect="1"/>
          </p:cNvPicPr>
          <p:nvPr/>
        </p:nvPicPr>
        <p:blipFill rotWithShape="1">
          <a:blip r:embed="rId4" cstate="email"/>
          <a:srcRect/>
          <a:stretch>
            <a:fillRect/>
          </a:stretch>
        </p:blipFill>
        <p:spPr>
          <a:xfrm>
            <a:off x="1219200" y="3657600"/>
            <a:ext cx="1066800" cy="533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 name="Text Box 90"/>
          <p:cNvSpPr txBox="1">
            <a:spLocks noChangeArrowheads="1"/>
          </p:cNvSpPr>
          <p:nvPr/>
        </p:nvSpPr>
        <p:spPr bwMode="ltGray">
          <a:xfrm>
            <a:off x="1219200" y="381000"/>
            <a:ext cx="5084291" cy="60016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lIns="106679" tIns="53340" rIns="106679" bIns="53340">
            <a:spAutoFit/>
          </a:bodyPr>
          <a:lstStyle>
            <a:lvl1pPr algn="l" defTabSz="800100">
              <a:defRPr>
                <a:solidFill>
                  <a:schemeClr val="tx1"/>
                </a:solidFill>
                <a:latin typeface="Arial" panose="020B0604020202020204" pitchFamily="34" charset="0"/>
              </a:defRPr>
            </a:lvl1pPr>
            <a:lvl2pPr marL="400050" algn="l" defTabSz="800100">
              <a:defRPr>
                <a:solidFill>
                  <a:schemeClr val="tx1"/>
                </a:solidFill>
                <a:latin typeface="Arial" panose="020B0604020202020204" pitchFamily="34" charset="0"/>
              </a:defRPr>
            </a:lvl2pPr>
            <a:lvl3pPr marL="800100" algn="l" defTabSz="800100">
              <a:defRPr>
                <a:solidFill>
                  <a:schemeClr val="tx1"/>
                </a:solidFill>
                <a:latin typeface="Arial" panose="020B0604020202020204" pitchFamily="34" charset="0"/>
              </a:defRPr>
            </a:lvl3pPr>
            <a:lvl4pPr marL="1200150" algn="l" defTabSz="800100">
              <a:defRPr>
                <a:solidFill>
                  <a:schemeClr val="tx1"/>
                </a:solidFill>
                <a:latin typeface="Arial" panose="020B0604020202020204" pitchFamily="34" charset="0"/>
              </a:defRPr>
            </a:lvl4pPr>
            <a:lvl5pPr marL="1600200" algn="l" defTabSz="800100">
              <a:defRPr>
                <a:solidFill>
                  <a:schemeClr val="tx1"/>
                </a:solidFill>
                <a:latin typeface="Arial" panose="020B0604020202020204" pitchFamily="34" charset="0"/>
              </a:defRPr>
            </a:lvl5pPr>
            <a:lvl6pPr marL="2057400" defTabSz="800100" fontAlgn="base">
              <a:spcBef>
                <a:spcPct val="0"/>
              </a:spcBef>
              <a:spcAft>
                <a:spcPct val="0"/>
              </a:spcAft>
              <a:defRPr>
                <a:solidFill>
                  <a:schemeClr val="tx1"/>
                </a:solidFill>
                <a:latin typeface="Arial" panose="020B0604020202020204" pitchFamily="34" charset="0"/>
              </a:defRPr>
            </a:lvl6pPr>
            <a:lvl7pPr marL="2514600" defTabSz="800100" fontAlgn="base">
              <a:spcBef>
                <a:spcPct val="0"/>
              </a:spcBef>
              <a:spcAft>
                <a:spcPct val="0"/>
              </a:spcAft>
              <a:defRPr>
                <a:solidFill>
                  <a:schemeClr val="tx1"/>
                </a:solidFill>
                <a:latin typeface="Arial" panose="020B0604020202020204" pitchFamily="34" charset="0"/>
              </a:defRPr>
            </a:lvl7pPr>
            <a:lvl8pPr marL="2971800" defTabSz="800100" fontAlgn="base">
              <a:spcBef>
                <a:spcPct val="0"/>
              </a:spcBef>
              <a:spcAft>
                <a:spcPct val="0"/>
              </a:spcAft>
              <a:defRPr>
                <a:solidFill>
                  <a:schemeClr val="tx1"/>
                </a:solidFill>
                <a:latin typeface="Arial" panose="020B0604020202020204" pitchFamily="34" charset="0"/>
              </a:defRPr>
            </a:lvl8pPr>
            <a:lvl9pPr marL="3429000" defTabSz="800100" fontAlgn="base">
              <a:spcBef>
                <a:spcPct val="0"/>
              </a:spcBef>
              <a:spcAft>
                <a:spcPct val="0"/>
              </a:spcAft>
              <a:defRPr>
                <a:solidFill>
                  <a:schemeClr val="tx1"/>
                </a:solidFill>
                <a:latin typeface="Arial" panose="020B0604020202020204" pitchFamily="34" charset="0"/>
              </a:defRPr>
            </a:lvl9pPr>
          </a:lstStyle>
          <a:p>
            <a:r>
              <a:rPr lang="zh-CN" altLang="en-US" sz="3200" dirty="0">
                <a:solidFill>
                  <a:srgbClr val="E7380E"/>
                </a:solidFill>
                <a:effectLst>
                  <a:outerShdw blurRad="50800" dist="38100" dir="8100000" algn="tr" rotWithShape="0">
                    <a:prstClr val="black">
                      <a:alpha val="8000"/>
                    </a:prstClr>
                  </a:outerShdw>
                </a:effectLst>
                <a:latin typeface="+mn-lt"/>
                <a:ea typeface="+mn-ea"/>
                <a:cs typeface="+mn-ea"/>
                <a:sym typeface="+mn-lt"/>
              </a:rPr>
              <a:t>修改添加相关文字标题</a:t>
            </a:r>
          </a:p>
        </p:txBody>
      </p:sp>
      <p:grpSp>
        <p:nvGrpSpPr>
          <p:cNvPr id="1419" name="组合 1418"/>
          <p:cNvGrpSpPr/>
          <p:nvPr/>
        </p:nvGrpSpPr>
        <p:grpSpPr>
          <a:xfrm>
            <a:off x="1641317" y="4668773"/>
            <a:ext cx="8839062" cy="898161"/>
            <a:chOff x="8118475" y="4026324"/>
            <a:chExt cx="2055813" cy="898161"/>
          </a:xfrm>
        </p:grpSpPr>
        <p:sp>
          <p:nvSpPr>
            <p:cNvPr id="1420" name="文本框 1419"/>
            <p:cNvSpPr txBox="1"/>
            <p:nvPr/>
          </p:nvSpPr>
          <p:spPr>
            <a:xfrm>
              <a:off x="8123539" y="4026324"/>
              <a:ext cx="1827213" cy="461665"/>
            </a:xfrm>
            <a:prstGeom prst="rect">
              <a:avLst/>
            </a:prstGeom>
            <a:noFill/>
          </p:spPr>
          <p:txBody>
            <a:bodyPr>
              <a:spAutoFit/>
            </a:bodyPr>
            <a:lstStyle/>
            <a:p>
              <a:pPr algn="l"/>
              <a:r>
                <a:rPr lang="zh-CN" altLang="en-US" sz="2400" b="1" dirty="0">
                  <a:solidFill>
                    <a:srgbClr val="595959"/>
                  </a:solidFill>
                  <a:latin typeface="+mn-lt"/>
                  <a:ea typeface="+mn-ea"/>
                  <a:cs typeface="+mn-ea"/>
                  <a:sym typeface="+mn-lt"/>
                </a:rPr>
                <a:t>关键词</a:t>
              </a:r>
            </a:p>
          </p:txBody>
        </p:sp>
        <p:sp>
          <p:nvSpPr>
            <p:cNvPr id="1421" name="文本框 155"/>
            <p:cNvSpPr txBox="1">
              <a:spLocks noChangeArrowheads="1"/>
            </p:cNvSpPr>
            <p:nvPr/>
          </p:nvSpPr>
          <p:spPr bwMode="auto">
            <a:xfrm>
              <a:off x="8118475" y="4524375"/>
              <a:ext cx="20558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l"/>
              <a:r>
                <a:rPr lang="zh-CN" altLang="en-US" b="0" dirty="0">
                  <a:solidFill>
                    <a:srgbClr val="595959"/>
                  </a:solidFill>
                  <a:latin typeface="+mj-ea"/>
                  <a:ea typeface="+mj-ea"/>
                  <a:cs typeface="+mn-ea"/>
                  <a:sym typeface="+mn-lt"/>
                </a:rPr>
                <a:t>您的内容打在这里，或者通过复制您的文本后，在此框中选择粘贴。</a:t>
              </a:r>
            </a:p>
          </p:txBody>
        </p:sp>
      </p:grpSp>
      <p:sp>
        <p:nvSpPr>
          <p:cNvPr id="1422" name="矩形 19"/>
          <p:cNvSpPr/>
          <p:nvPr/>
        </p:nvSpPr>
        <p:spPr>
          <a:xfrm>
            <a:off x="1264817" y="1716271"/>
            <a:ext cx="9188336" cy="2872574"/>
          </a:xfrm>
          <a:custGeom>
            <a:avLst/>
            <a:gdLst>
              <a:gd name="connsiteX0" fmla="*/ 0 w 3848906"/>
              <a:gd name="connsiteY0" fmla="*/ 0 h 2400300"/>
              <a:gd name="connsiteX1" fmla="*/ 3848906 w 3848906"/>
              <a:gd name="connsiteY1" fmla="*/ 0 h 2400300"/>
              <a:gd name="connsiteX2" fmla="*/ 3848906 w 3848906"/>
              <a:gd name="connsiteY2" fmla="*/ 2400300 h 2400300"/>
              <a:gd name="connsiteX3" fmla="*/ 0 w 3848906"/>
              <a:gd name="connsiteY3" fmla="*/ 2400300 h 2400300"/>
              <a:gd name="connsiteX4" fmla="*/ 0 w 3848906"/>
              <a:gd name="connsiteY4" fmla="*/ 0 h 2400300"/>
              <a:gd name="connsiteX0-1" fmla="*/ 0 w 3848906"/>
              <a:gd name="connsiteY0-2" fmla="*/ 8622 h 2408922"/>
              <a:gd name="connsiteX1-3" fmla="*/ 1586163 w 3848906"/>
              <a:gd name="connsiteY1-4" fmla="*/ 0 h 2408922"/>
              <a:gd name="connsiteX2-5" fmla="*/ 3848906 w 3848906"/>
              <a:gd name="connsiteY2-6" fmla="*/ 8622 h 2408922"/>
              <a:gd name="connsiteX3-7" fmla="*/ 3848906 w 3848906"/>
              <a:gd name="connsiteY3-8" fmla="*/ 2408922 h 2408922"/>
              <a:gd name="connsiteX4-9" fmla="*/ 0 w 3848906"/>
              <a:gd name="connsiteY4-10" fmla="*/ 2408922 h 2408922"/>
              <a:gd name="connsiteX5" fmla="*/ 0 w 3848906"/>
              <a:gd name="connsiteY5" fmla="*/ 8622 h 2408922"/>
              <a:gd name="connsiteX0-11" fmla="*/ 0 w 3848906"/>
              <a:gd name="connsiteY0-12" fmla="*/ 71685 h 2471985"/>
              <a:gd name="connsiteX1-13" fmla="*/ 1565143 w 3848906"/>
              <a:gd name="connsiteY1-14" fmla="*/ 0 h 2471985"/>
              <a:gd name="connsiteX2-15" fmla="*/ 3848906 w 3848906"/>
              <a:gd name="connsiteY2-16" fmla="*/ 71685 h 2471985"/>
              <a:gd name="connsiteX3-17" fmla="*/ 3848906 w 3848906"/>
              <a:gd name="connsiteY3-18" fmla="*/ 2471985 h 2471985"/>
              <a:gd name="connsiteX4-19" fmla="*/ 0 w 3848906"/>
              <a:gd name="connsiteY4-20" fmla="*/ 2471985 h 2471985"/>
              <a:gd name="connsiteX5-21" fmla="*/ 0 w 3848906"/>
              <a:gd name="connsiteY5-22" fmla="*/ 71685 h 2471985"/>
              <a:gd name="connsiteX0-23" fmla="*/ 899 w 3849805"/>
              <a:gd name="connsiteY0-24" fmla="*/ 71685 h 2471985"/>
              <a:gd name="connsiteX1-25" fmla="*/ 1566042 w 3849805"/>
              <a:gd name="connsiteY1-26" fmla="*/ 0 h 2471985"/>
              <a:gd name="connsiteX2-27" fmla="*/ 3849805 w 3849805"/>
              <a:gd name="connsiteY2-28" fmla="*/ 71685 h 2471985"/>
              <a:gd name="connsiteX3-29" fmla="*/ 3849805 w 3849805"/>
              <a:gd name="connsiteY3-30" fmla="*/ 2471985 h 2471985"/>
              <a:gd name="connsiteX4-31" fmla="*/ 899 w 3849805"/>
              <a:gd name="connsiteY4-32" fmla="*/ 2471985 h 2471985"/>
              <a:gd name="connsiteX5-33" fmla="*/ 0 w 3849805"/>
              <a:gd name="connsiteY5-34" fmla="*/ 1460938 h 2471985"/>
              <a:gd name="connsiteX6" fmla="*/ 899 w 3849805"/>
              <a:gd name="connsiteY6" fmla="*/ 71685 h 2471985"/>
              <a:gd name="connsiteX0-35" fmla="*/ 95492 w 3944398"/>
              <a:gd name="connsiteY0-36" fmla="*/ 71685 h 2471985"/>
              <a:gd name="connsiteX1-37" fmla="*/ 1660635 w 3944398"/>
              <a:gd name="connsiteY1-38" fmla="*/ 0 h 2471985"/>
              <a:gd name="connsiteX2-39" fmla="*/ 3944398 w 3944398"/>
              <a:gd name="connsiteY2-40" fmla="*/ 71685 h 2471985"/>
              <a:gd name="connsiteX3-41" fmla="*/ 3944398 w 3944398"/>
              <a:gd name="connsiteY3-42" fmla="*/ 2471985 h 2471985"/>
              <a:gd name="connsiteX4-43" fmla="*/ 95492 w 3944398"/>
              <a:gd name="connsiteY4-44" fmla="*/ 2471985 h 2471985"/>
              <a:gd name="connsiteX5-45" fmla="*/ 0 w 3944398"/>
              <a:gd name="connsiteY5-46" fmla="*/ 1608083 h 2471985"/>
              <a:gd name="connsiteX6-47" fmla="*/ 95492 w 3944398"/>
              <a:gd name="connsiteY6-48" fmla="*/ 71685 h 2471985"/>
              <a:gd name="connsiteX0-49" fmla="*/ 95492 w 3944398"/>
              <a:gd name="connsiteY0-50" fmla="*/ 71685 h 2471985"/>
              <a:gd name="connsiteX1-51" fmla="*/ 1660635 w 3944398"/>
              <a:gd name="connsiteY1-52" fmla="*/ 0 h 2471985"/>
              <a:gd name="connsiteX2-53" fmla="*/ 3944398 w 3944398"/>
              <a:gd name="connsiteY2-54" fmla="*/ 71685 h 2471985"/>
              <a:gd name="connsiteX3-55" fmla="*/ 3944398 w 3944398"/>
              <a:gd name="connsiteY3-56" fmla="*/ 2471985 h 2471985"/>
              <a:gd name="connsiteX4-57" fmla="*/ 1713187 w 3944398"/>
              <a:gd name="connsiteY4-58" fmla="*/ 2469931 h 2471985"/>
              <a:gd name="connsiteX5-59" fmla="*/ 95492 w 3944398"/>
              <a:gd name="connsiteY5-60" fmla="*/ 2471985 h 2471985"/>
              <a:gd name="connsiteX6-61" fmla="*/ 0 w 3944398"/>
              <a:gd name="connsiteY6-62" fmla="*/ 1608083 h 2471985"/>
              <a:gd name="connsiteX7" fmla="*/ 95492 w 3944398"/>
              <a:gd name="connsiteY7" fmla="*/ 71685 h 2471985"/>
              <a:gd name="connsiteX0-63" fmla="*/ 95492 w 3944398"/>
              <a:gd name="connsiteY0-64" fmla="*/ 71685 h 2564525"/>
              <a:gd name="connsiteX1-65" fmla="*/ 1660635 w 3944398"/>
              <a:gd name="connsiteY1-66" fmla="*/ 0 h 2564525"/>
              <a:gd name="connsiteX2-67" fmla="*/ 3944398 w 3944398"/>
              <a:gd name="connsiteY2-68" fmla="*/ 71685 h 2564525"/>
              <a:gd name="connsiteX3-69" fmla="*/ 3944398 w 3944398"/>
              <a:gd name="connsiteY3-70" fmla="*/ 2471985 h 2564525"/>
              <a:gd name="connsiteX4-71" fmla="*/ 1975946 w 3944398"/>
              <a:gd name="connsiteY4-72" fmla="*/ 2564525 h 2564525"/>
              <a:gd name="connsiteX5-73" fmla="*/ 95492 w 3944398"/>
              <a:gd name="connsiteY5-74" fmla="*/ 2471985 h 2564525"/>
              <a:gd name="connsiteX6-75" fmla="*/ 0 w 3944398"/>
              <a:gd name="connsiteY6-76" fmla="*/ 1608083 h 2564525"/>
              <a:gd name="connsiteX7-77" fmla="*/ 95492 w 3944398"/>
              <a:gd name="connsiteY7-78" fmla="*/ 71685 h 2564525"/>
              <a:gd name="connsiteX0-79" fmla="*/ 95492 w 3944398"/>
              <a:gd name="connsiteY0-80" fmla="*/ 71685 h 2564525"/>
              <a:gd name="connsiteX1-81" fmla="*/ 1660635 w 3944398"/>
              <a:gd name="connsiteY1-82" fmla="*/ 0 h 2564525"/>
              <a:gd name="connsiteX2-83" fmla="*/ 3944398 w 3944398"/>
              <a:gd name="connsiteY2-84" fmla="*/ 71685 h 2564525"/>
              <a:gd name="connsiteX3-85" fmla="*/ 3930870 w 3944398"/>
              <a:gd name="connsiteY3-86" fmla="*/ 1198181 h 2564525"/>
              <a:gd name="connsiteX4-87" fmla="*/ 3944398 w 3944398"/>
              <a:gd name="connsiteY4-88" fmla="*/ 2471985 h 2564525"/>
              <a:gd name="connsiteX5-89" fmla="*/ 1975946 w 3944398"/>
              <a:gd name="connsiteY5-90" fmla="*/ 2564525 h 2564525"/>
              <a:gd name="connsiteX6-91" fmla="*/ 95492 w 3944398"/>
              <a:gd name="connsiteY6-92" fmla="*/ 2471985 h 2564525"/>
              <a:gd name="connsiteX7-93" fmla="*/ 0 w 3944398"/>
              <a:gd name="connsiteY7-94" fmla="*/ 1608083 h 2564525"/>
              <a:gd name="connsiteX8" fmla="*/ 95492 w 3944398"/>
              <a:gd name="connsiteY8" fmla="*/ 71685 h 2564525"/>
              <a:gd name="connsiteX0-95" fmla="*/ 95492 w 3993932"/>
              <a:gd name="connsiteY0-96" fmla="*/ 71685 h 2564525"/>
              <a:gd name="connsiteX1-97" fmla="*/ 1660635 w 3993932"/>
              <a:gd name="connsiteY1-98" fmla="*/ 0 h 2564525"/>
              <a:gd name="connsiteX2-99" fmla="*/ 3944398 w 3993932"/>
              <a:gd name="connsiteY2-100" fmla="*/ 71685 h 2564525"/>
              <a:gd name="connsiteX3-101" fmla="*/ 3930870 w 3993932"/>
              <a:gd name="connsiteY3-102" fmla="*/ 1198181 h 2564525"/>
              <a:gd name="connsiteX4-103" fmla="*/ 3993932 w 3993932"/>
              <a:gd name="connsiteY4-104" fmla="*/ 1250732 h 2564525"/>
              <a:gd name="connsiteX5-105" fmla="*/ 3944398 w 3993932"/>
              <a:gd name="connsiteY5-106" fmla="*/ 2471985 h 2564525"/>
              <a:gd name="connsiteX6-107" fmla="*/ 1975946 w 3993932"/>
              <a:gd name="connsiteY6-108" fmla="*/ 2564525 h 2564525"/>
              <a:gd name="connsiteX7-109" fmla="*/ 95492 w 3993932"/>
              <a:gd name="connsiteY7-110" fmla="*/ 2471985 h 2564525"/>
              <a:gd name="connsiteX8-111" fmla="*/ 0 w 3993932"/>
              <a:gd name="connsiteY8-112" fmla="*/ 1608083 h 2564525"/>
              <a:gd name="connsiteX9" fmla="*/ 95492 w 3993932"/>
              <a:gd name="connsiteY9" fmla="*/ 71685 h 2564525"/>
              <a:gd name="connsiteX0-113" fmla="*/ 95492 w 3983421"/>
              <a:gd name="connsiteY0-114" fmla="*/ 71685 h 2564525"/>
              <a:gd name="connsiteX1-115" fmla="*/ 1660635 w 3983421"/>
              <a:gd name="connsiteY1-116" fmla="*/ 0 h 2564525"/>
              <a:gd name="connsiteX2-117" fmla="*/ 3944398 w 3983421"/>
              <a:gd name="connsiteY2-118" fmla="*/ 71685 h 2564525"/>
              <a:gd name="connsiteX3-119" fmla="*/ 3930870 w 3983421"/>
              <a:gd name="connsiteY3-120" fmla="*/ 1198181 h 2564525"/>
              <a:gd name="connsiteX4-121" fmla="*/ 3983421 w 3983421"/>
              <a:gd name="connsiteY4-122" fmla="*/ 1450428 h 2564525"/>
              <a:gd name="connsiteX5-123" fmla="*/ 3944398 w 3983421"/>
              <a:gd name="connsiteY5-124" fmla="*/ 2471985 h 2564525"/>
              <a:gd name="connsiteX6-125" fmla="*/ 1975946 w 3983421"/>
              <a:gd name="connsiteY6-126" fmla="*/ 2564525 h 2564525"/>
              <a:gd name="connsiteX7-127" fmla="*/ 95492 w 3983421"/>
              <a:gd name="connsiteY7-128" fmla="*/ 2471985 h 2564525"/>
              <a:gd name="connsiteX8-129" fmla="*/ 0 w 3983421"/>
              <a:gd name="connsiteY8-130" fmla="*/ 1608083 h 2564525"/>
              <a:gd name="connsiteX9-131" fmla="*/ 95492 w 3983421"/>
              <a:gd name="connsiteY9-132" fmla="*/ 71685 h 2564525"/>
              <a:gd name="connsiteX0-133" fmla="*/ 95492 w 3983421"/>
              <a:gd name="connsiteY0-134" fmla="*/ 71685 h 2564525"/>
              <a:gd name="connsiteX1-135" fmla="*/ 1660635 w 3983421"/>
              <a:gd name="connsiteY1-136" fmla="*/ 0 h 2564525"/>
              <a:gd name="connsiteX2-137" fmla="*/ 3944398 w 3983421"/>
              <a:gd name="connsiteY2-138" fmla="*/ 71685 h 2564525"/>
              <a:gd name="connsiteX3-139" fmla="*/ 3972911 w 3983421"/>
              <a:gd name="connsiteY3-140" fmla="*/ 956444 h 2564525"/>
              <a:gd name="connsiteX4-141" fmla="*/ 3983421 w 3983421"/>
              <a:gd name="connsiteY4-142" fmla="*/ 1450428 h 2564525"/>
              <a:gd name="connsiteX5-143" fmla="*/ 3944398 w 3983421"/>
              <a:gd name="connsiteY5-144" fmla="*/ 2471985 h 2564525"/>
              <a:gd name="connsiteX6-145" fmla="*/ 1975946 w 3983421"/>
              <a:gd name="connsiteY6-146" fmla="*/ 2564525 h 2564525"/>
              <a:gd name="connsiteX7-147" fmla="*/ 95492 w 3983421"/>
              <a:gd name="connsiteY7-148" fmla="*/ 2471985 h 2564525"/>
              <a:gd name="connsiteX8-149" fmla="*/ 0 w 3983421"/>
              <a:gd name="connsiteY8-150" fmla="*/ 1608083 h 2564525"/>
              <a:gd name="connsiteX9-151" fmla="*/ 95492 w 3983421"/>
              <a:gd name="connsiteY9-152" fmla="*/ 71685 h 25645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7" y="connsiteY6-48"/>
              </a:cxn>
              <a:cxn ang="0">
                <a:pos x="connsiteX7-77" y="connsiteY7-78"/>
              </a:cxn>
              <a:cxn ang="0">
                <a:pos x="connsiteX8-111" y="connsiteY8-112"/>
              </a:cxn>
              <a:cxn ang="0">
                <a:pos x="connsiteX9-131" y="connsiteY9-132"/>
              </a:cxn>
            </a:cxnLst>
            <a:rect l="l" t="t" r="r" b="b"/>
            <a:pathLst>
              <a:path w="3983421" h="2564525">
                <a:moveTo>
                  <a:pt x="95492" y="71685"/>
                </a:moveTo>
                <a:lnTo>
                  <a:pt x="1660635" y="0"/>
                </a:lnTo>
                <a:lnTo>
                  <a:pt x="3944398" y="71685"/>
                </a:lnTo>
                <a:lnTo>
                  <a:pt x="3972911" y="956444"/>
                </a:lnTo>
                <a:cubicBezTo>
                  <a:pt x="3972911" y="977465"/>
                  <a:pt x="3983421" y="1429407"/>
                  <a:pt x="3983421" y="1450428"/>
                </a:cubicBezTo>
                <a:lnTo>
                  <a:pt x="3944398" y="2471985"/>
                </a:lnTo>
                <a:lnTo>
                  <a:pt x="1975946" y="2564525"/>
                </a:lnTo>
                <a:lnTo>
                  <a:pt x="95492" y="2471985"/>
                </a:lnTo>
                <a:cubicBezTo>
                  <a:pt x="95192" y="2134969"/>
                  <a:pt x="300" y="1945099"/>
                  <a:pt x="0" y="1608083"/>
                </a:cubicBezTo>
                <a:cubicBezTo>
                  <a:pt x="300" y="1144999"/>
                  <a:pt x="95192" y="534769"/>
                  <a:pt x="95492" y="71685"/>
                </a:cubicBezTo>
                <a:close/>
              </a:path>
            </a:pathLst>
          </a:custGeom>
          <a:blipFill dpi="0" rotWithShape="1">
            <a:blip r:embed="rId3" cstate="email"/>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15"/>
                                        </p:tgtEl>
                                        <p:attrNameLst>
                                          <p:attrName>style.visibility</p:attrName>
                                        </p:attrNameLst>
                                      </p:cBhvr>
                                      <p:to>
                                        <p:strVal val="visible"/>
                                      </p:to>
                                    </p:set>
                                    <p:anim calcmode="lin" valueType="num">
                                      <p:cBhvr additive="base">
                                        <p:cTn id="7" dur="500" fill="hold"/>
                                        <p:tgtEl>
                                          <p:spTgt spid="1415"/>
                                        </p:tgtEl>
                                        <p:attrNameLst>
                                          <p:attrName>ppt_x</p:attrName>
                                        </p:attrNameLst>
                                      </p:cBhvr>
                                      <p:tavLst>
                                        <p:tav tm="0">
                                          <p:val>
                                            <p:strVal val="1+#ppt_w/2"/>
                                          </p:val>
                                        </p:tav>
                                        <p:tav tm="100000">
                                          <p:val>
                                            <p:strVal val="#ppt_x"/>
                                          </p:val>
                                        </p:tav>
                                      </p:tavLst>
                                    </p:anim>
                                    <p:anim calcmode="lin" valueType="num">
                                      <p:cBhvr additive="base">
                                        <p:cTn id="8" dur="500" fill="hold"/>
                                        <p:tgtEl>
                                          <p:spTgt spid="14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422"/>
                                        </p:tgtEl>
                                        <p:attrNameLst>
                                          <p:attrName>style.visibility</p:attrName>
                                        </p:attrNameLst>
                                      </p:cBhvr>
                                      <p:to>
                                        <p:strVal val="visible"/>
                                      </p:to>
                                    </p:set>
                                    <p:animEffect transition="in" filter="wipe(up)">
                                      <p:cBhvr>
                                        <p:cTn id="12" dur="500"/>
                                        <p:tgtEl>
                                          <p:spTgt spid="1422"/>
                                        </p:tgtEl>
                                      </p:cBhvr>
                                    </p:animEffect>
                                  </p:childTnLst>
                                </p:cTn>
                              </p:par>
                              <p:par>
                                <p:cTn id="13" presetID="22" presetClass="entr" presetSubtype="1" fill="hold" nodeType="withEffect">
                                  <p:stCondLst>
                                    <p:cond delay="500"/>
                                  </p:stCondLst>
                                  <p:childTnLst>
                                    <p:set>
                                      <p:cBhvr>
                                        <p:cTn id="14" dur="1" fill="hold">
                                          <p:stCondLst>
                                            <p:cond delay="0"/>
                                          </p:stCondLst>
                                        </p:cTn>
                                        <p:tgtEl>
                                          <p:spTgt spid="1419"/>
                                        </p:tgtEl>
                                        <p:attrNameLst>
                                          <p:attrName>style.visibility</p:attrName>
                                        </p:attrNameLst>
                                      </p:cBhvr>
                                      <p:to>
                                        <p:strVal val="visible"/>
                                      </p:to>
                                    </p:set>
                                    <p:animEffect transition="in" filter="wipe(up)">
                                      <p:cBhvr>
                                        <p:cTn id="15" dur="500"/>
                                        <p:tgtEl>
                                          <p:spTgt spid="1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5" grpId="0"/>
      <p:bldP spid="14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90"/>
          <p:cNvSpPr txBox="1">
            <a:spLocks noChangeArrowheads="1"/>
          </p:cNvSpPr>
          <p:nvPr/>
        </p:nvSpPr>
        <p:spPr bwMode="ltGray">
          <a:xfrm>
            <a:off x="1219200" y="381000"/>
            <a:ext cx="5084291" cy="60016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lIns="106679" tIns="53340" rIns="106679" bIns="53340">
            <a:spAutoFit/>
          </a:bodyPr>
          <a:lstStyle>
            <a:lvl1pPr algn="l" defTabSz="800100">
              <a:defRPr>
                <a:solidFill>
                  <a:schemeClr val="tx1"/>
                </a:solidFill>
                <a:latin typeface="Arial" panose="020B0604020202020204" pitchFamily="34" charset="0"/>
              </a:defRPr>
            </a:lvl1pPr>
            <a:lvl2pPr marL="400050" algn="l" defTabSz="800100">
              <a:defRPr>
                <a:solidFill>
                  <a:schemeClr val="tx1"/>
                </a:solidFill>
                <a:latin typeface="Arial" panose="020B0604020202020204" pitchFamily="34" charset="0"/>
              </a:defRPr>
            </a:lvl2pPr>
            <a:lvl3pPr marL="800100" algn="l" defTabSz="800100">
              <a:defRPr>
                <a:solidFill>
                  <a:schemeClr val="tx1"/>
                </a:solidFill>
                <a:latin typeface="Arial" panose="020B0604020202020204" pitchFamily="34" charset="0"/>
              </a:defRPr>
            </a:lvl3pPr>
            <a:lvl4pPr marL="1200150" algn="l" defTabSz="800100">
              <a:defRPr>
                <a:solidFill>
                  <a:schemeClr val="tx1"/>
                </a:solidFill>
                <a:latin typeface="Arial" panose="020B0604020202020204" pitchFamily="34" charset="0"/>
              </a:defRPr>
            </a:lvl4pPr>
            <a:lvl5pPr marL="1600200" algn="l" defTabSz="800100">
              <a:defRPr>
                <a:solidFill>
                  <a:schemeClr val="tx1"/>
                </a:solidFill>
                <a:latin typeface="Arial" panose="020B0604020202020204" pitchFamily="34" charset="0"/>
              </a:defRPr>
            </a:lvl5pPr>
            <a:lvl6pPr marL="2057400" defTabSz="800100" fontAlgn="base">
              <a:spcBef>
                <a:spcPct val="0"/>
              </a:spcBef>
              <a:spcAft>
                <a:spcPct val="0"/>
              </a:spcAft>
              <a:defRPr>
                <a:solidFill>
                  <a:schemeClr val="tx1"/>
                </a:solidFill>
                <a:latin typeface="Arial" panose="020B0604020202020204" pitchFamily="34" charset="0"/>
              </a:defRPr>
            </a:lvl6pPr>
            <a:lvl7pPr marL="2514600" defTabSz="800100" fontAlgn="base">
              <a:spcBef>
                <a:spcPct val="0"/>
              </a:spcBef>
              <a:spcAft>
                <a:spcPct val="0"/>
              </a:spcAft>
              <a:defRPr>
                <a:solidFill>
                  <a:schemeClr val="tx1"/>
                </a:solidFill>
                <a:latin typeface="Arial" panose="020B0604020202020204" pitchFamily="34" charset="0"/>
              </a:defRPr>
            </a:lvl7pPr>
            <a:lvl8pPr marL="2971800" defTabSz="800100" fontAlgn="base">
              <a:spcBef>
                <a:spcPct val="0"/>
              </a:spcBef>
              <a:spcAft>
                <a:spcPct val="0"/>
              </a:spcAft>
              <a:defRPr>
                <a:solidFill>
                  <a:schemeClr val="tx1"/>
                </a:solidFill>
                <a:latin typeface="Arial" panose="020B0604020202020204" pitchFamily="34" charset="0"/>
              </a:defRPr>
            </a:lvl8pPr>
            <a:lvl9pPr marL="3429000" defTabSz="800100" fontAlgn="base">
              <a:spcBef>
                <a:spcPct val="0"/>
              </a:spcBef>
              <a:spcAft>
                <a:spcPct val="0"/>
              </a:spcAft>
              <a:defRPr>
                <a:solidFill>
                  <a:schemeClr val="tx1"/>
                </a:solidFill>
                <a:latin typeface="Arial" panose="020B0604020202020204" pitchFamily="34" charset="0"/>
              </a:defRPr>
            </a:lvl9pPr>
          </a:lstStyle>
          <a:p>
            <a:r>
              <a:rPr lang="zh-CN" altLang="en-US" sz="3200" dirty="0">
                <a:solidFill>
                  <a:srgbClr val="E7380E"/>
                </a:solidFill>
                <a:effectLst>
                  <a:outerShdw blurRad="50800" dist="38100" dir="8100000" algn="tr" rotWithShape="0">
                    <a:prstClr val="black">
                      <a:alpha val="8000"/>
                    </a:prstClr>
                  </a:outerShdw>
                </a:effectLst>
                <a:latin typeface="+mn-lt"/>
                <a:ea typeface="+mn-ea"/>
                <a:cs typeface="+mn-ea"/>
                <a:sym typeface="+mn-lt"/>
              </a:rPr>
              <a:t>修改添加相关文字标题</a:t>
            </a:r>
          </a:p>
        </p:txBody>
      </p:sp>
      <p:grpSp>
        <p:nvGrpSpPr>
          <p:cNvPr id="17" name="组合 16"/>
          <p:cNvGrpSpPr/>
          <p:nvPr/>
        </p:nvGrpSpPr>
        <p:grpSpPr>
          <a:xfrm>
            <a:off x="996950" y="1851025"/>
            <a:ext cx="3148013" cy="2206625"/>
            <a:chOff x="996950" y="1851025"/>
            <a:chExt cx="3148013" cy="2206625"/>
          </a:xfrm>
        </p:grpSpPr>
        <p:sp>
          <p:nvSpPr>
            <p:cNvPr id="18" name="任意多边形 17"/>
            <p:cNvSpPr/>
            <p:nvPr/>
          </p:nvSpPr>
          <p:spPr>
            <a:xfrm>
              <a:off x="1333987" y="2110856"/>
              <a:ext cx="2810976" cy="1946794"/>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 name="connsiteX0-1-1" fmla="*/ 334873 w 5643068"/>
                <a:gd name="connsiteY0-2-2" fmla="*/ 0 h 4532102"/>
                <a:gd name="connsiteX1-3-3" fmla="*/ 70752 w 5643068"/>
                <a:gd name="connsiteY1-4-4" fmla="*/ 1916636 h 4532102"/>
                <a:gd name="connsiteX2-5-5" fmla="*/ 168724 w 5643068"/>
                <a:gd name="connsiteY2-6-6" fmla="*/ 4153651 h 4532102"/>
                <a:gd name="connsiteX3-7-7" fmla="*/ 1801581 w 5643068"/>
                <a:gd name="connsiteY3-8-8" fmla="*/ 4447565 h 4532102"/>
                <a:gd name="connsiteX4-9-9" fmla="*/ 5361961 w 5643068"/>
                <a:gd name="connsiteY4-10-10" fmla="*/ 4395318 h 4532102"/>
                <a:gd name="connsiteX5-11-11" fmla="*/ 5540823 w 5643068"/>
                <a:gd name="connsiteY5-12-12" fmla="*/ 2537122 h 4532102"/>
                <a:gd name="connsiteX6-13-13" fmla="*/ 5475509 w 5643068"/>
                <a:gd name="connsiteY6-14-14" fmla="*/ 169479 h 4532102"/>
                <a:gd name="connsiteX7-15-15" fmla="*/ 2405738 w 5643068"/>
                <a:gd name="connsiteY7-16-16" fmla="*/ 55179 h 4532102"/>
                <a:gd name="connsiteX8-17-17" fmla="*/ 860945 w 5643068"/>
                <a:gd name="connsiteY8-18-18" fmla="*/ 6193 h 4532102"/>
                <a:gd name="connsiteX0-19" fmla="*/ 334873 w 5643068"/>
                <a:gd name="connsiteY0-20" fmla="*/ 0 h 4532102"/>
                <a:gd name="connsiteX1-21" fmla="*/ 70752 w 5643068"/>
                <a:gd name="connsiteY1-22" fmla="*/ 1916636 h 4532102"/>
                <a:gd name="connsiteX2-23" fmla="*/ 168724 w 5643068"/>
                <a:gd name="connsiteY2-24" fmla="*/ 4153651 h 4532102"/>
                <a:gd name="connsiteX3-25" fmla="*/ 1801581 w 5643068"/>
                <a:gd name="connsiteY3-26" fmla="*/ 4447565 h 4532102"/>
                <a:gd name="connsiteX4-27" fmla="*/ 5361961 w 5643068"/>
                <a:gd name="connsiteY4-28" fmla="*/ 4395318 h 4532102"/>
                <a:gd name="connsiteX5-29" fmla="*/ 5540823 w 5643068"/>
                <a:gd name="connsiteY5-30" fmla="*/ 2537122 h 4532102"/>
                <a:gd name="connsiteX6-31" fmla="*/ 5475509 w 5643068"/>
                <a:gd name="connsiteY6-32" fmla="*/ 169479 h 4532102"/>
                <a:gd name="connsiteX7-33" fmla="*/ 2405738 w 5643068"/>
                <a:gd name="connsiteY7-34" fmla="*/ 55179 h 4532102"/>
                <a:gd name="connsiteX8-35" fmla="*/ 860945 w 5643068"/>
                <a:gd name="connsiteY8-36" fmla="*/ 6193 h 4532102"/>
                <a:gd name="connsiteX0-37" fmla="*/ 334873 w 5643068"/>
                <a:gd name="connsiteY0-38" fmla="*/ 56049 h 4588151"/>
                <a:gd name="connsiteX1-39" fmla="*/ 70752 w 5643068"/>
                <a:gd name="connsiteY1-40" fmla="*/ 1972685 h 4588151"/>
                <a:gd name="connsiteX2-41" fmla="*/ 168724 w 5643068"/>
                <a:gd name="connsiteY2-42" fmla="*/ 4209700 h 4588151"/>
                <a:gd name="connsiteX3-43" fmla="*/ 1801581 w 5643068"/>
                <a:gd name="connsiteY3-44" fmla="*/ 4503614 h 4588151"/>
                <a:gd name="connsiteX4-45" fmla="*/ 5361961 w 5643068"/>
                <a:gd name="connsiteY4-46" fmla="*/ 4451367 h 4588151"/>
                <a:gd name="connsiteX5-47" fmla="*/ 5540823 w 5643068"/>
                <a:gd name="connsiteY5-48" fmla="*/ 2593171 h 4588151"/>
                <a:gd name="connsiteX6-49" fmla="*/ 5475509 w 5643068"/>
                <a:gd name="connsiteY6-50" fmla="*/ 225528 h 4588151"/>
                <a:gd name="connsiteX7-51" fmla="*/ 2405738 w 5643068"/>
                <a:gd name="connsiteY7-52" fmla="*/ 111228 h 4588151"/>
                <a:gd name="connsiteX8-53" fmla="*/ 402028 w 5643068"/>
                <a:gd name="connsiteY8-54" fmla="*/ 2381 h 4588151"/>
              </a:gdLst>
              <a:ahLst/>
              <a:cxnLst>
                <a:cxn ang="0">
                  <a:pos x="connsiteX0-1-1" y="connsiteY0-2-2"/>
                </a:cxn>
                <a:cxn ang="0">
                  <a:pos x="connsiteX1-3-3" y="connsiteY1-4-4"/>
                </a:cxn>
                <a:cxn ang="0">
                  <a:pos x="connsiteX2-5-5" y="connsiteY2-6-6"/>
                </a:cxn>
                <a:cxn ang="0">
                  <a:pos x="connsiteX3-7-7" y="connsiteY3-8-8"/>
                </a:cxn>
                <a:cxn ang="0">
                  <a:pos x="connsiteX4-9-9" y="connsiteY4-10-10"/>
                </a:cxn>
                <a:cxn ang="0">
                  <a:pos x="connsiteX5-11-11" y="connsiteY5-12-12"/>
                </a:cxn>
                <a:cxn ang="0">
                  <a:pos x="connsiteX6-13-13" y="connsiteY6-14-14"/>
                </a:cxn>
                <a:cxn ang="0">
                  <a:pos x="connsiteX7-15-15" y="connsiteY7-16-16"/>
                </a:cxn>
                <a:cxn ang="0">
                  <a:pos x="connsiteX8-17-17" y="connsiteY8-18-18"/>
                </a:cxn>
              </a:cxnLst>
              <a:rect l="l" t="t" r="r" b="b"/>
              <a:pathLst>
                <a:path w="5643068" h="4588151">
                  <a:moveTo>
                    <a:pt x="334873" y="56049"/>
                  </a:moveTo>
                  <a:cubicBezTo>
                    <a:pt x="-15193" y="404387"/>
                    <a:pt x="98443" y="1280410"/>
                    <a:pt x="70752" y="1972685"/>
                  </a:cubicBezTo>
                  <a:cubicBezTo>
                    <a:pt x="43061" y="2664960"/>
                    <a:pt x="-119748" y="3787879"/>
                    <a:pt x="168724" y="4209700"/>
                  </a:cubicBezTo>
                  <a:cubicBezTo>
                    <a:pt x="457196" y="4631522"/>
                    <a:pt x="936042" y="4463336"/>
                    <a:pt x="1801581" y="4503614"/>
                  </a:cubicBezTo>
                  <a:cubicBezTo>
                    <a:pt x="2667120" y="4543892"/>
                    <a:pt x="4957470" y="4697936"/>
                    <a:pt x="5361961" y="4451367"/>
                  </a:cubicBezTo>
                  <a:cubicBezTo>
                    <a:pt x="5766452" y="4204798"/>
                    <a:pt x="5521898" y="3297478"/>
                    <a:pt x="5540823" y="2593171"/>
                  </a:cubicBezTo>
                  <a:cubicBezTo>
                    <a:pt x="5559748" y="1888865"/>
                    <a:pt x="5797532" y="495506"/>
                    <a:pt x="5475509" y="225528"/>
                  </a:cubicBezTo>
                  <a:cubicBezTo>
                    <a:pt x="5153486" y="-44450"/>
                    <a:pt x="3236913" y="138442"/>
                    <a:pt x="2405738" y="111228"/>
                  </a:cubicBezTo>
                  <a:cubicBezTo>
                    <a:pt x="1574563" y="84014"/>
                    <a:pt x="704106" y="-16669"/>
                    <a:pt x="402028" y="2381"/>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1">
                <a:ln>
                  <a:noFill/>
                </a:ln>
                <a:solidFill>
                  <a:prstClr val="black">
                    <a:lumMod val="65000"/>
                    <a:lumOff val="35000"/>
                  </a:prstClr>
                </a:solidFill>
                <a:effectLst/>
                <a:uLnTx/>
                <a:uFillTx/>
                <a:latin typeface="+mj-ea"/>
                <a:ea typeface="+mj-ea"/>
                <a:cs typeface="+mn-ea"/>
                <a:sym typeface="+mn-lt"/>
              </a:endParaRPr>
            </a:p>
          </p:txBody>
        </p:sp>
        <p:sp>
          <p:nvSpPr>
            <p:cNvPr id="27" name="文本框 26"/>
            <p:cNvSpPr txBox="1"/>
            <p:nvPr/>
          </p:nvSpPr>
          <p:spPr>
            <a:xfrm>
              <a:off x="996950" y="1851025"/>
              <a:ext cx="808038" cy="584775"/>
            </a:xfrm>
            <a:prstGeom prst="rect">
              <a:avLst/>
            </a:prstGeom>
            <a:noFill/>
          </p:spPr>
          <p:txBody>
            <a:bodyPr>
              <a:spAutoFit/>
            </a:bodyPr>
            <a:lstStyle/>
            <a:p>
              <a:pPr marL="0" marR="0" lvl="0" indent="0" algn="l" defTabSz="914400" eaLnBrk="1" fontAlgn="base"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dirty="0">
                <a:ln>
                  <a:noFill/>
                </a:ln>
                <a:solidFill>
                  <a:srgbClr val="595959"/>
                </a:solidFill>
                <a:effectLst/>
                <a:uLnTx/>
                <a:uFillTx/>
                <a:latin typeface="+mj-ea"/>
                <a:ea typeface="+mj-ea"/>
                <a:cs typeface="+mn-ea"/>
                <a:sym typeface="+mn-lt"/>
              </a:endParaRPr>
            </a:p>
          </p:txBody>
        </p:sp>
        <p:sp>
          <p:nvSpPr>
            <p:cNvPr id="28" name="矩形 27"/>
            <p:cNvSpPr/>
            <p:nvPr/>
          </p:nvSpPr>
          <p:spPr>
            <a:xfrm>
              <a:off x="1537190" y="2341641"/>
              <a:ext cx="2412203" cy="1509692"/>
            </a:xfrm>
            <a:prstGeom prst="rect">
              <a:avLst/>
            </a:prstGeom>
            <a:blipFill>
              <a:blip r:embed="rId3" cstate="email"/>
              <a:srcRect/>
              <a:stretch>
                <a:fillRect/>
              </a:stretch>
            </a:blipFill>
            <a:ln w="12700" cap="flat" cmpd="sng" algn="ctr">
              <a:noFill/>
              <a:prstDash val="solid"/>
              <a:miter lim="800000"/>
            </a:ln>
            <a:effectLst/>
          </p:spPr>
          <p:txBody>
            <a:bodyPr anchor="ct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1">
                <a:ln>
                  <a:noFill/>
                </a:ln>
                <a:solidFill>
                  <a:prstClr val="black">
                    <a:lumMod val="65000"/>
                    <a:lumOff val="35000"/>
                  </a:prstClr>
                </a:solidFill>
                <a:effectLst/>
                <a:uLnTx/>
                <a:uFillTx/>
                <a:latin typeface="+mj-ea"/>
                <a:ea typeface="+mj-ea"/>
                <a:cs typeface="+mn-ea"/>
                <a:sym typeface="+mn-lt"/>
              </a:endParaRPr>
            </a:p>
          </p:txBody>
        </p:sp>
      </p:grpSp>
      <p:grpSp>
        <p:nvGrpSpPr>
          <p:cNvPr id="29" name="组合 28"/>
          <p:cNvGrpSpPr/>
          <p:nvPr/>
        </p:nvGrpSpPr>
        <p:grpSpPr>
          <a:xfrm>
            <a:off x="4389438" y="1851025"/>
            <a:ext cx="3149600" cy="2206624"/>
            <a:chOff x="4389438" y="1851025"/>
            <a:chExt cx="3149600" cy="2206624"/>
          </a:xfrm>
        </p:grpSpPr>
        <p:sp>
          <p:nvSpPr>
            <p:cNvPr id="30" name="任意多边形 29"/>
            <p:cNvSpPr/>
            <p:nvPr/>
          </p:nvSpPr>
          <p:spPr>
            <a:xfrm>
              <a:off x="4729959" y="2117680"/>
              <a:ext cx="2809079" cy="1939969"/>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 name="connsiteX0-1-1" fmla="*/ 200308 w 5636067"/>
                <a:gd name="connsiteY0-2-2" fmla="*/ 118428 h 4530806"/>
                <a:gd name="connsiteX1-3-3" fmla="*/ 63751 w 5636067"/>
                <a:gd name="connsiteY1-4-4" fmla="*/ 1915340 h 4530806"/>
                <a:gd name="connsiteX2-5-5" fmla="*/ 161723 w 5636067"/>
                <a:gd name="connsiteY2-6-6" fmla="*/ 4152355 h 4530806"/>
                <a:gd name="connsiteX3-7-7" fmla="*/ 1794580 w 5636067"/>
                <a:gd name="connsiteY3-8-8" fmla="*/ 4446269 h 4530806"/>
                <a:gd name="connsiteX4-9-9" fmla="*/ 5354960 w 5636067"/>
                <a:gd name="connsiteY4-10-10" fmla="*/ 4394022 h 4530806"/>
                <a:gd name="connsiteX5-11-11" fmla="*/ 5533822 w 5636067"/>
                <a:gd name="connsiteY5-12-12" fmla="*/ 2535826 h 4530806"/>
                <a:gd name="connsiteX6-13-13" fmla="*/ 5468508 w 5636067"/>
                <a:gd name="connsiteY6-14-14" fmla="*/ 168183 h 4530806"/>
                <a:gd name="connsiteX7-15-15" fmla="*/ 2398737 w 5636067"/>
                <a:gd name="connsiteY7-16-16" fmla="*/ 53883 h 4530806"/>
                <a:gd name="connsiteX8-17-17" fmla="*/ 853944 w 5636067"/>
                <a:gd name="connsiteY8-18-18" fmla="*/ 4897 h 4530806"/>
                <a:gd name="connsiteX0-19" fmla="*/ 200308 w 5636067"/>
                <a:gd name="connsiteY0-20" fmla="*/ 100064 h 4512442"/>
                <a:gd name="connsiteX1-21" fmla="*/ 63751 w 5636067"/>
                <a:gd name="connsiteY1-22" fmla="*/ 1896976 h 4512442"/>
                <a:gd name="connsiteX2-23" fmla="*/ 161723 w 5636067"/>
                <a:gd name="connsiteY2-24" fmla="*/ 4133991 h 4512442"/>
                <a:gd name="connsiteX3-25" fmla="*/ 1794580 w 5636067"/>
                <a:gd name="connsiteY3-26" fmla="*/ 4427905 h 4512442"/>
                <a:gd name="connsiteX4-27" fmla="*/ 5354960 w 5636067"/>
                <a:gd name="connsiteY4-28" fmla="*/ 4375658 h 4512442"/>
                <a:gd name="connsiteX5-29" fmla="*/ 5533822 w 5636067"/>
                <a:gd name="connsiteY5-30" fmla="*/ 2517462 h 4512442"/>
                <a:gd name="connsiteX6-31" fmla="*/ 5468508 w 5636067"/>
                <a:gd name="connsiteY6-32" fmla="*/ 149819 h 4512442"/>
                <a:gd name="connsiteX7-33" fmla="*/ 2398737 w 5636067"/>
                <a:gd name="connsiteY7-34" fmla="*/ 35519 h 4512442"/>
                <a:gd name="connsiteX8-35" fmla="*/ 191438 w 5636067"/>
                <a:gd name="connsiteY8-36" fmla="*/ 16464 h 4512442"/>
                <a:gd name="connsiteX0-37" fmla="*/ 200308 w 5636067"/>
                <a:gd name="connsiteY0-38" fmla="*/ 159688 h 4572066"/>
                <a:gd name="connsiteX1-39" fmla="*/ 63751 w 5636067"/>
                <a:gd name="connsiteY1-40" fmla="*/ 1956600 h 4572066"/>
                <a:gd name="connsiteX2-41" fmla="*/ 161723 w 5636067"/>
                <a:gd name="connsiteY2-42" fmla="*/ 4193615 h 4572066"/>
                <a:gd name="connsiteX3-43" fmla="*/ 1794580 w 5636067"/>
                <a:gd name="connsiteY3-44" fmla="*/ 4487529 h 4572066"/>
                <a:gd name="connsiteX4-45" fmla="*/ 5354960 w 5636067"/>
                <a:gd name="connsiteY4-46" fmla="*/ 4435282 h 4572066"/>
                <a:gd name="connsiteX5-47" fmla="*/ 5533822 w 5636067"/>
                <a:gd name="connsiteY5-48" fmla="*/ 2577086 h 4572066"/>
                <a:gd name="connsiteX6-49" fmla="*/ 5468508 w 5636067"/>
                <a:gd name="connsiteY6-50" fmla="*/ 209443 h 4572066"/>
                <a:gd name="connsiteX7-51" fmla="*/ 2398737 w 5636067"/>
                <a:gd name="connsiteY7-52" fmla="*/ 95143 h 4572066"/>
                <a:gd name="connsiteX8-53" fmla="*/ 191438 w 5636067"/>
                <a:gd name="connsiteY8-54" fmla="*/ 76088 h 4572066"/>
              </a:gdLst>
              <a:ahLst/>
              <a:cxnLst>
                <a:cxn ang="0">
                  <a:pos x="connsiteX0-1-1" y="connsiteY0-2-2"/>
                </a:cxn>
                <a:cxn ang="0">
                  <a:pos x="connsiteX1-3-3" y="connsiteY1-4-4"/>
                </a:cxn>
                <a:cxn ang="0">
                  <a:pos x="connsiteX2-5-5" y="connsiteY2-6-6"/>
                </a:cxn>
                <a:cxn ang="0">
                  <a:pos x="connsiteX3-7-7" y="connsiteY3-8-8"/>
                </a:cxn>
                <a:cxn ang="0">
                  <a:pos x="connsiteX4-9-9" y="connsiteY4-10-10"/>
                </a:cxn>
                <a:cxn ang="0">
                  <a:pos x="connsiteX5-11-11" y="connsiteY5-12-12"/>
                </a:cxn>
                <a:cxn ang="0">
                  <a:pos x="connsiteX6-13-13" y="connsiteY6-14-14"/>
                </a:cxn>
                <a:cxn ang="0">
                  <a:pos x="connsiteX7-15-15" y="connsiteY7-16-16"/>
                </a:cxn>
                <a:cxn ang="0">
                  <a:pos x="connsiteX8-17-17" y="connsiteY8-18-18"/>
                </a:cxn>
              </a:cxnLst>
              <a:rect l="l" t="t" r="r" b="b"/>
              <a:pathLst>
                <a:path w="5636067" h="4572066">
                  <a:moveTo>
                    <a:pt x="200308" y="159688"/>
                  </a:moveTo>
                  <a:cubicBezTo>
                    <a:pt x="130691" y="478095"/>
                    <a:pt x="70182" y="1284279"/>
                    <a:pt x="63751" y="1956600"/>
                  </a:cubicBezTo>
                  <a:cubicBezTo>
                    <a:pt x="57320" y="2628921"/>
                    <a:pt x="-126749" y="3771794"/>
                    <a:pt x="161723" y="4193615"/>
                  </a:cubicBezTo>
                  <a:cubicBezTo>
                    <a:pt x="450195" y="4615437"/>
                    <a:pt x="929041" y="4447251"/>
                    <a:pt x="1794580" y="4487529"/>
                  </a:cubicBezTo>
                  <a:cubicBezTo>
                    <a:pt x="2660119" y="4527807"/>
                    <a:pt x="4950469" y="4681851"/>
                    <a:pt x="5354960" y="4435282"/>
                  </a:cubicBezTo>
                  <a:cubicBezTo>
                    <a:pt x="5759451" y="4188713"/>
                    <a:pt x="5514897" y="3281393"/>
                    <a:pt x="5533822" y="2577086"/>
                  </a:cubicBezTo>
                  <a:cubicBezTo>
                    <a:pt x="5552747" y="1872780"/>
                    <a:pt x="5790531" y="479421"/>
                    <a:pt x="5468508" y="209443"/>
                  </a:cubicBezTo>
                  <a:cubicBezTo>
                    <a:pt x="5146485" y="-60535"/>
                    <a:pt x="3229912" y="122357"/>
                    <a:pt x="2398737" y="95143"/>
                  </a:cubicBezTo>
                  <a:cubicBezTo>
                    <a:pt x="1567562" y="67929"/>
                    <a:pt x="366111" y="-92616"/>
                    <a:pt x="191438" y="76088"/>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1">
                <a:ln>
                  <a:noFill/>
                </a:ln>
                <a:solidFill>
                  <a:prstClr val="black">
                    <a:lumMod val="65000"/>
                    <a:lumOff val="35000"/>
                  </a:prstClr>
                </a:solidFill>
                <a:effectLst/>
                <a:uLnTx/>
                <a:uFillTx/>
                <a:latin typeface="+mj-ea"/>
                <a:ea typeface="+mj-ea"/>
                <a:cs typeface="+mn-ea"/>
                <a:sym typeface="+mn-lt"/>
              </a:endParaRPr>
            </a:p>
          </p:txBody>
        </p:sp>
        <p:sp>
          <p:nvSpPr>
            <p:cNvPr id="31" name="文本框 30"/>
            <p:cNvSpPr txBox="1"/>
            <p:nvPr/>
          </p:nvSpPr>
          <p:spPr>
            <a:xfrm>
              <a:off x="4389438" y="1851025"/>
              <a:ext cx="808037" cy="584775"/>
            </a:xfrm>
            <a:prstGeom prst="rect">
              <a:avLst/>
            </a:prstGeom>
            <a:noFill/>
          </p:spPr>
          <p:txBody>
            <a:bodyPr>
              <a:spAutoFit/>
            </a:bodyPr>
            <a:lstStyle/>
            <a:p>
              <a:pPr marL="0" marR="0" lvl="0" indent="0" algn="l" defTabSz="914400" eaLnBrk="1" fontAlgn="base"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dirty="0">
                <a:ln>
                  <a:noFill/>
                </a:ln>
                <a:solidFill>
                  <a:srgbClr val="595959"/>
                </a:solidFill>
                <a:effectLst/>
                <a:uLnTx/>
                <a:uFillTx/>
                <a:latin typeface="+mj-ea"/>
                <a:ea typeface="+mj-ea"/>
                <a:cs typeface="+mn-ea"/>
                <a:sym typeface="+mn-lt"/>
              </a:endParaRPr>
            </a:p>
          </p:txBody>
        </p:sp>
        <p:sp>
          <p:nvSpPr>
            <p:cNvPr id="32" name="矩形 31"/>
            <p:cNvSpPr/>
            <p:nvPr/>
          </p:nvSpPr>
          <p:spPr>
            <a:xfrm>
              <a:off x="4941050" y="2337474"/>
              <a:ext cx="2390135" cy="1513859"/>
            </a:xfrm>
            <a:prstGeom prst="rect">
              <a:avLst/>
            </a:prstGeom>
            <a:blipFill>
              <a:blip r:embed="rId4" cstate="email"/>
              <a:srcRect/>
              <a:stretch>
                <a:fillRect/>
              </a:stretch>
            </a:blipFill>
            <a:ln w="12700" cap="flat" cmpd="sng" algn="ctr">
              <a:noFill/>
              <a:prstDash val="solid"/>
              <a:miter lim="800000"/>
            </a:ln>
            <a:effectLst/>
          </p:spPr>
          <p:txBody>
            <a:bodyPr anchor="ct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1">
                <a:ln>
                  <a:noFill/>
                </a:ln>
                <a:solidFill>
                  <a:prstClr val="black">
                    <a:lumMod val="65000"/>
                    <a:lumOff val="35000"/>
                  </a:prstClr>
                </a:solidFill>
                <a:effectLst/>
                <a:uLnTx/>
                <a:uFillTx/>
                <a:latin typeface="+mj-ea"/>
                <a:ea typeface="+mj-ea"/>
                <a:cs typeface="+mn-ea"/>
                <a:sym typeface="+mn-lt"/>
              </a:endParaRPr>
            </a:p>
          </p:txBody>
        </p:sp>
      </p:grpSp>
      <p:grpSp>
        <p:nvGrpSpPr>
          <p:cNvPr id="33" name="组合 32"/>
          <p:cNvGrpSpPr/>
          <p:nvPr/>
        </p:nvGrpSpPr>
        <p:grpSpPr>
          <a:xfrm>
            <a:off x="7781925" y="1851025"/>
            <a:ext cx="3149600" cy="2206624"/>
            <a:chOff x="7781925" y="1851025"/>
            <a:chExt cx="3149600" cy="2206624"/>
          </a:xfrm>
        </p:grpSpPr>
        <p:sp>
          <p:nvSpPr>
            <p:cNvPr id="34" name="任意多边形 33"/>
            <p:cNvSpPr/>
            <p:nvPr/>
          </p:nvSpPr>
          <p:spPr>
            <a:xfrm>
              <a:off x="8123795" y="2121118"/>
              <a:ext cx="2807730" cy="1936531"/>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 name="connsiteX0-1-1" fmla="*/ 93027 w 5630710"/>
                <a:gd name="connsiteY0-2-2" fmla="*/ 178290 h 4530806"/>
                <a:gd name="connsiteX1-3-3" fmla="*/ 58394 w 5630710"/>
                <a:gd name="connsiteY1-4-4" fmla="*/ 1915340 h 4530806"/>
                <a:gd name="connsiteX2-5-5" fmla="*/ 156366 w 5630710"/>
                <a:gd name="connsiteY2-6-6" fmla="*/ 4152355 h 4530806"/>
                <a:gd name="connsiteX3-7-7" fmla="*/ 1789223 w 5630710"/>
                <a:gd name="connsiteY3-8-8" fmla="*/ 4446269 h 4530806"/>
                <a:gd name="connsiteX4-9-9" fmla="*/ 5349603 w 5630710"/>
                <a:gd name="connsiteY4-10-10" fmla="*/ 4394022 h 4530806"/>
                <a:gd name="connsiteX5-11-11" fmla="*/ 5528465 w 5630710"/>
                <a:gd name="connsiteY5-12-12" fmla="*/ 2535826 h 4530806"/>
                <a:gd name="connsiteX6-13-13" fmla="*/ 5463151 w 5630710"/>
                <a:gd name="connsiteY6-14-14" fmla="*/ 168183 h 4530806"/>
                <a:gd name="connsiteX7-15-15" fmla="*/ 2393380 w 5630710"/>
                <a:gd name="connsiteY7-16-16" fmla="*/ 53883 h 4530806"/>
                <a:gd name="connsiteX8-17-17" fmla="*/ 848587 w 5630710"/>
                <a:gd name="connsiteY8-18-18" fmla="*/ 4897 h 4530806"/>
                <a:gd name="connsiteX0-19" fmla="*/ 93027 w 5630710"/>
                <a:gd name="connsiteY0-20" fmla="*/ 159926 h 4512442"/>
                <a:gd name="connsiteX1-21" fmla="*/ 58394 w 5630710"/>
                <a:gd name="connsiteY1-22" fmla="*/ 1896976 h 4512442"/>
                <a:gd name="connsiteX2-23" fmla="*/ 156366 w 5630710"/>
                <a:gd name="connsiteY2-24" fmla="*/ 4133991 h 4512442"/>
                <a:gd name="connsiteX3-25" fmla="*/ 1789223 w 5630710"/>
                <a:gd name="connsiteY3-26" fmla="*/ 4427905 h 4512442"/>
                <a:gd name="connsiteX4-27" fmla="*/ 5349603 w 5630710"/>
                <a:gd name="connsiteY4-28" fmla="*/ 4375658 h 4512442"/>
                <a:gd name="connsiteX5-29" fmla="*/ 5528465 w 5630710"/>
                <a:gd name="connsiteY5-30" fmla="*/ 2517462 h 4512442"/>
                <a:gd name="connsiteX6-31" fmla="*/ 5463151 w 5630710"/>
                <a:gd name="connsiteY6-32" fmla="*/ 149819 h 4512442"/>
                <a:gd name="connsiteX7-33" fmla="*/ 2393380 w 5630710"/>
                <a:gd name="connsiteY7-34" fmla="*/ 35519 h 4512442"/>
                <a:gd name="connsiteX8-35" fmla="*/ 160600 w 5630710"/>
                <a:gd name="connsiteY8-36" fmla="*/ 46395 h 4512442"/>
                <a:gd name="connsiteX0-37" fmla="*/ 93027 w 5630710"/>
                <a:gd name="connsiteY0-38" fmla="*/ 211447 h 4563963"/>
                <a:gd name="connsiteX1-39" fmla="*/ 58394 w 5630710"/>
                <a:gd name="connsiteY1-40" fmla="*/ 1948497 h 4563963"/>
                <a:gd name="connsiteX2-41" fmla="*/ 156366 w 5630710"/>
                <a:gd name="connsiteY2-42" fmla="*/ 4185512 h 4563963"/>
                <a:gd name="connsiteX3-43" fmla="*/ 1789223 w 5630710"/>
                <a:gd name="connsiteY3-44" fmla="*/ 4479426 h 4563963"/>
                <a:gd name="connsiteX4-45" fmla="*/ 5349603 w 5630710"/>
                <a:gd name="connsiteY4-46" fmla="*/ 4427179 h 4563963"/>
                <a:gd name="connsiteX5-47" fmla="*/ 5528465 w 5630710"/>
                <a:gd name="connsiteY5-48" fmla="*/ 2568983 h 4563963"/>
                <a:gd name="connsiteX6-49" fmla="*/ 5463151 w 5630710"/>
                <a:gd name="connsiteY6-50" fmla="*/ 201340 h 4563963"/>
                <a:gd name="connsiteX7-51" fmla="*/ 2393380 w 5630710"/>
                <a:gd name="connsiteY7-52" fmla="*/ 87040 h 4563963"/>
                <a:gd name="connsiteX8-53" fmla="*/ 160600 w 5630710"/>
                <a:gd name="connsiteY8-54" fmla="*/ 97916 h 4563963"/>
                <a:gd name="connsiteX0-55" fmla="*/ 146642 w 5633362"/>
                <a:gd name="connsiteY0-56" fmla="*/ 61792 h 4563963"/>
                <a:gd name="connsiteX1-57" fmla="*/ 61046 w 5633362"/>
                <a:gd name="connsiteY1-58" fmla="*/ 1948497 h 4563963"/>
                <a:gd name="connsiteX2-59" fmla="*/ 159018 w 5633362"/>
                <a:gd name="connsiteY2-60" fmla="*/ 4185512 h 4563963"/>
                <a:gd name="connsiteX3-61" fmla="*/ 1791875 w 5633362"/>
                <a:gd name="connsiteY3-62" fmla="*/ 4479426 h 4563963"/>
                <a:gd name="connsiteX4-63" fmla="*/ 5352255 w 5633362"/>
                <a:gd name="connsiteY4-64" fmla="*/ 4427179 h 4563963"/>
                <a:gd name="connsiteX5-65" fmla="*/ 5531117 w 5633362"/>
                <a:gd name="connsiteY5-66" fmla="*/ 2568983 h 4563963"/>
                <a:gd name="connsiteX6-67" fmla="*/ 5465803 w 5633362"/>
                <a:gd name="connsiteY6-68" fmla="*/ 201340 h 4563963"/>
                <a:gd name="connsiteX7-69" fmla="*/ 2396032 w 5633362"/>
                <a:gd name="connsiteY7-70" fmla="*/ 87040 h 4563963"/>
                <a:gd name="connsiteX8-71" fmla="*/ 163252 w 5633362"/>
                <a:gd name="connsiteY8-72" fmla="*/ 97916 h 4563963"/>
              </a:gdLst>
              <a:ahLst/>
              <a:cxnLst>
                <a:cxn ang="0">
                  <a:pos x="connsiteX0-1-1" y="connsiteY0-2-2"/>
                </a:cxn>
                <a:cxn ang="0">
                  <a:pos x="connsiteX1-3-3" y="connsiteY1-4-4"/>
                </a:cxn>
                <a:cxn ang="0">
                  <a:pos x="connsiteX2-5-5" y="connsiteY2-6-6"/>
                </a:cxn>
                <a:cxn ang="0">
                  <a:pos x="connsiteX3-7-7" y="connsiteY3-8-8"/>
                </a:cxn>
                <a:cxn ang="0">
                  <a:pos x="connsiteX4-9-9" y="connsiteY4-10-10"/>
                </a:cxn>
                <a:cxn ang="0">
                  <a:pos x="connsiteX5-11-11" y="connsiteY5-12-12"/>
                </a:cxn>
                <a:cxn ang="0">
                  <a:pos x="connsiteX6-13-13" y="connsiteY6-14-14"/>
                </a:cxn>
                <a:cxn ang="0">
                  <a:pos x="connsiteX7-15-15" y="connsiteY7-16-16"/>
                </a:cxn>
                <a:cxn ang="0">
                  <a:pos x="connsiteX8-17-17" y="connsiteY8-18-18"/>
                </a:cxn>
              </a:cxnLst>
              <a:rect l="l" t="t" r="r" b="b"/>
              <a:pathLst>
                <a:path w="5633362" h="4563963">
                  <a:moveTo>
                    <a:pt x="146642" y="61792"/>
                  </a:moveTo>
                  <a:cubicBezTo>
                    <a:pt x="77025" y="380199"/>
                    <a:pt x="58983" y="1261210"/>
                    <a:pt x="61046" y="1948497"/>
                  </a:cubicBezTo>
                  <a:cubicBezTo>
                    <a:pt x="63109" y="2635784"/>
                    <a:pt x="-129454" y="3763691"/>
                    <a:pt x="159018" y="4185512"/>
                  </a:cubicBezTo>
                  <a:cubicBezTo>
                    <a:pt x="447490" y="4607334"/>
                    <a:pt x="926336" y="4439148"/>
                    <a:pt x="1791875" y="4479426"/>
                  </a:cubicBezTo>
                  <a:cubicBezTo>
                    <a:pt x="2657414" y="4519704"/>
                    <a:pt x="4947764" y="4673748"/>
                    <a:pt x="5352255" y="4427179"/>
                  </a:cubicBezTo>
                  <a:cubicBezTo>
                    <a:pt x="5756746" y="4180610"/>
                    <a:pt x="5512192" y="3273290"/>
                    <a:pt x="5531117" y="2568983"/>
                  </a:cubicBezTo>
                  <a:cubicBezTo>
                    <a:pt x="5550042" y="1864677"/>
                    <a:pt x="5787826" y="471318"/>
                    <a:pt x="5465803" y="201340"/>
                  </a:cubicBezTo>
                  <a:cubicBezTo>
                    <a:pt x="5143780" y="-68638"/>
                    <a:pt x="3227207" y="114254"/>
                    <a:pt x="2396032" y="87040"/>
                  </a:cubicBezTo>
                  <a:cubicBezTo>
                    <a:pt x="1564857" y="59826"/>
                    <a:pt x="439849" y="-100719"/>
                    <a:pt x="163252" y="97916"/>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1">
                <a:ln>
                  <a:noFill/>
                </a:ln>
                <a:solidFill>
                  <a:prstClr val="black">
                    <a:lumMod val="65000"/>
                    <a:lumOff val="35000"/>
                  </a:prstClr>
                </a:solidFill>
                <a:effectLst/>
                <a:uLnTx/>
                <a:uFillTx/>
                <a:latin typeface="+mj-ea"/>
                <a:ea typeface="+mj-ea"/>
                <a:cs typeface="+mn-ea"/>
                <a:sym typeface="+mn-lt"/>
              </a:endParaRPr>
            </a:p>
          </p:txBody>
        </p:sp>
        <p:sp>
          <p:nvSpPr>
            <p:cNvPr id="35" name="文本框 34"/>
            <p:cNvSpPr txBox="1"/>
            <p:nvPr/>
          </p:nvSpPr>
          <p:spPr>
            <a:xfrm>
              <a:off x="7781925" y="1851025"/>
              <a:ext cx="809625" cy="584775"/>
            </a:xfrm>
            <a:prstGeom prst="rect">
              <a:avLst/>
            </a:prstGeom>
            <a:noFill/>
          </p:spPr>
          <p:txBody>
            <a:bodyPr>
              <a:spAutoFit/>
            </a:bodyPr>
            <a:lstStyle/>
            <a:p>
              <a:pPr marL="0" marR="0" lvl="0" indent="0" algn="l" defTabSz="914400" eaLnBrk="1" fontAlgn="base"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dirty="0">
                <a:ln>
                  <a:noFill/>
                </a:ln>
                <a:solidFill>
                  <a:srgbClr val="595959"/>
                </a:solidFill>
                <a:effectLst/>
                <a:uLnTx/>
                <a:uFillTx/>
                <a:latin typeface="+mj-ea"/>
                <a:ea typeface="+mj-ea"/>
                <a:cs typeface="+mn-ea"/>
                <a:sym typeface="+mn-lt"/>
              </a:endParaRPr>
            </a:p>
          </p:txBody>
        </p:sp>
        <p:sp>
          <p:nvSpPr>
            <p:cNvPr id="36" name="矩形 35"/>
            <p:cNvSpPr/>
            <p:nvPr/>
          </p:nvSpPr>
          <p:spPr>
            <a:xfrm>
              <a:off x="8349026" y="2337473"/>
              <a:ext cx="2390135" cy="1513859"/>
            </a:xfrm>
            <a:prstGeom prst="rect">
              <a:avLst/>
            </a:prstGeom>
            <a:blipFill dpi="0" rotWithShape="1">
              <a:blip r:embed="rId5" cstate="email"/>
              <a:srcRect/>
              <a:stretch>
                <a:fillRect/>
              </a:stretch>
            </a:blipFill>
            <a:ln w="12700" cap="flat" cmpd="sng" algn="ctr">
              <a:noFill/>
              <a:prstDash val="solid"/>
              <a:miter lim="800000"/>
            </a:ln>
            <a:effectLst/>
          </p:spPr>
          <p:txBody>
            <a:bodyPr anchor="ct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1">
                <a:ln>
                  <a:noFill/>
                </a:ln>
                <a:solidFill>
                  <a:prstClr val="black">
                    <a:lumMod val="65000"/>
                    <a:lumOff val="35000"/>
                  </a:prstClr>
                </a:solidFill>
                <a:effectLst/>
                <a:uLnTx/>
                <a:uFillTx/>
                <a:latin typeface="+mj-ea"/>
                <a:ea typeface="+mj-ea"/>
                <a:cs typeface="+mn-ea"/>
                <a:sym typeface="+mn-lt"/>
              </a:endParaRPr>
            </a:p>
          </p:txBody>
        </p:sp>
      </p:grpSp>
      <p:grpSp>
        <p:nvGrpSpPr>
          <p:cNvPr id="37" name="组合 43"/>
          <p:cNvGrpSpPr/>
          <p:nvPr/>
        </p:nvGrpSpPr>
        <p:grpSpPr bwMode="auto">
          <a:xfrm>
            <a:off x="1223612" y="4341812"/>
            <a:ext cx="3039176" cy="1270701"/>
            <a:chOff x="344487" y="1261515"/>
            <a:chExt cx="2073282" cy="951094"/>
          </a:xfrm>
        </p:grpSpPr>
        <p:sp>
          <p:nvSpPr>
            <p:cNvPr id="38" name="TextBox 19"/>
            <p:cNvSpPr>
              <a:spLocks noChangeArrowheads="1"/>
            </p:cNvSpPr>
            <p:nvPr/>
          </p:nvSpPr>
          <p:spPr bwMode="auto">
            <a:xfrm>
              <a:off x="344487" y="1514604"/>
              <a:ext cx="2073282" cy="698005"/>
            </a:xfrm>
            <a:prstGeom prst="rect">
              <a:avLst/>
            </a:prstGeom>
            <a:noFill/>
            <a:ln w="9525">
              <a:noFill/>
              <a:miter lim="800000"/>
            </a:ln>
          </p:spPr>
          <p:txBody>
            <a:bodyPr wrap="square">
              <a:spAutoFit/>
            </a:bodyPr>
            <a:lstStyle/>
            <a:p>
              <a:pPr algn="l" defTabSz="914400" fontAlgn="base">
                <a:lnSpc>
                  <a:spcPct val="130000"/>
                </a:lnSpc>
                <a:spcBef>
                  <a:spcPct val="0"/>
                </a:spcBef>
                <a:spcAft>
                  <a:spcPct val="0"/>
                </a:spcAft>
              </a:pPr>
              <a:r>
                <a:rPr lang="zh-CN" altLang="en-US" sz="1400" b="0" dirty="0">
                  <a:solidFill>
                    <a:srgbClr val="595959"/>
                  </a:solidFill>
                  <a:latin typeface="+mj-ea"/>
                  <a:ea typeface="+mj-ea"/>
                  <a:cs typeface="+mn-ea"/>
                </a:rPr>
                <a:t>为客户提供有效服务，是我们工作的方向和价值评价的标尺，成就客户就是成就我们自己。</a:t>
              </a:r>
              <a:endParaRPr lang="zh-CN" altLang="en-US" sz="1400" b="0" dirty="0">
                <a:solidFill>
                  <a:srgbClr val="595959"/>
                </a:solidFill>
                <a:latin typeface="+mj-ea"/>
                <a:ea typeface="+mj-ea"/>
                <a:cs typeface="+mn-ea"/>
                <a:sym typeface="+mn-lt"/>
              </a:endParaRPr>
            </a:p>
          </p:txBody>
        </p:sp>
        <p:sp>
          <p:nvSpPr>
            <p:cNvPr id="39" name="矩形 42"/>
            <p:cNvSpPr>
              <a:spLocks noChangeArrowheads="1"/>
            </p:cNvSpPr>
            <p:nvPr/>
          </p:nvSpPr>
          <p:spPr bwMode="auto">
            <a:xfrm>
              <a:off x="344487" y="1261515"/>
              <a:ext cx="1431669" cy="2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defTabSz="914400" fontAlgn="base">
                <a:spcBef>
                  <a:spcPct val="0"/>
                </a:spcBef>
                <a:spcAft>
                  <a:spcPct val="0"/>
                </a:spcAft>
              </a:pPr>
              <a:r>
                <a:rPr lang="en-US" altLang="zh-CN" sz="1800" b="1" dirty="0">
                  <a:solidFill>
                    <a:srgbClr val="595959"/>
                  </a:solidFill>
                  <a:latin typeface="+mj-ea"/>
                  <a:ea typeface="+mj-ea"/>
                  <a:cs typeface="+mn-ea"/>
                  <a:sym typeface="+mn-lt"/>
                </a:rPr>
                <a:t>ADD TITLE HERE</a:t>
              </a:r>
              <a:endParaRPr lang="zh-CN" altLang="en-US" sz="1800" b="1" dirty="0">
                <a:solidFill>
                  <a:srgbClr val="595959"/>
                </a:solidFill>
                <a:latin typeface="+mj-ea"/>
                <a:ea typeface="+mj-ea"/>
                <a:cs typeface="+mn-ea"/>
                <a:sym typeface="+mn-lt"/>
              </a:endParaRPr>
            </a:p>
          </p:txBody>
        </p:sp>
      </p:grpSp>
      <p:grpSp>
        <p:nvGrpSpPr>
          <p:cNvPr id="40" name="组合 43"/>
          <p:cNvGrpSpPr/>
          <p:nvPr/>
        </p:nvGrpSpPr>
        <p:grpSpPr bwMode="auto">
          <a:xfrm>
            <a:off x="4838681" y="4341813"/>
            <a:ext cx="3039176" cy="1243386"/>
            <a:chOff x="344487" y="1261515"/>
            <a:chExt cx="2073282" cy="930649"/>
          </a:xfrm>
        </p:grpSpPr>
        <p:sp>
          <p:nvSpPr>
            <p:cNvPr id="41" name="TextBox 19"/>
            <p:cNvSpPr>
              <a:spLocks noChangeArrowheads="1"/>
            </p:cNvSpPr>
            <p:nvPr/>
          </p:nvSpPr>
          <p:spPr bwMode="auto">
            <a:xfrm>
              <a:off x="344487" y="1514604"/>
              <a:ext cx="2073282" cy="677560"/>
            </a:xfrm>
            <a:prstGeom prst="rect">
              <a:avLst/>
            </a:prstGeom>
            <a:noFill/>
            <a:ln w="9525">
              <a:noFill/>
              <a:miter lim="800000"/>
            </a:ln>
          </p:spPr>
          <p:txBody>
            <a:bodyPr wrap="square">
              <a:spAutoFit/>
            </a:bodyPr>
            <a:lstStyle/>
            <a:p>
              <a:pPr algn="l">
                <a:lnSpc>
                  <a:spcPct val="130000"/>
                </a:lnSpc>
              </a:pPr>
              <a:r>
                <a:rPr lang="zh-CN" altLang="en-US" sz="1400" b="0" dirty="0">
                  <a:solidFill>
                    <a:srgbClr val="595959"/>
                  </a:solidFill>
                  <a:latin typeface="+mj-ea"/>
                  <a:ea typeface="+mj-ea"/>
                  <a:cs typeface="+mn-ea"/>
                </a:rPr>
                <a:t>为客户提供有效服务，是我们工作的方向和价值评价的标尺，成就客户就是成就我们自己。</a:t>
              </a:r>
              <a:endParaRPr lang="zh-CN" altLang="en-US" sz="1400" b="0" dirty="0">
                <a:solidFill>
                  <a:srgbClr val="595959"/>
                </a:solidFill>
                <a:latin typeface="+mj-ea"/>
                <a:ea typeface="+mj-ea"/>
                <a:cs typeface="+mn-ea"/>
                <a:sym typeface="+mn-lt"/>
              </a:endParaRPr>
            </a:p>
          </p:txBody>
        </p:sp>
        <p:sp>
          <p:nvSpPr>
            <p:cNvPr id="42" name="矩形 42"/>
            <p:cNvSpPr>
              <a:spLocks noChangeArrowheads="1"/>
            </p:cNvSpPr>
            <p:nvPr/>
          </p:nvSpPr>
          <p:spPr bwMode="auto">
            <a:xfrm>
              <a:off x="344487" y="1261515"/>
              <a:ext cx="1431669" cy="2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defTabSz="914400" fontAlgn="base">
                <a:spcBef>
                  <a:spcPct val="0"/>
                </a:spcBef>
                <a:spcAft>
                  <a:spcPct val="0"/>
                </a:spcAft>
              </a:pPr>
              <a:r>
                <a:rPr lang="en-US" altLang="zh-CN" sz="1800" b="1" dirty="0">
                  <a:solidFill>
                    <a:srgbClr val="595959"/>
                  </a:solidFill>
                  <a:latin typeface="+mj-ea"/>
                  <a:ea typeface="+mj-ea"/>
                  <a:cs typeface="+mn-ea"/>
                  <a:sym typeface="+mn-lt"/>
                </a:rPr>
                <a:t>ADD TITLE HERE</a:t>
              </a:r>
              <a:endParaRPr lang="zh-CN" altLang="en-US" sz="1800" b="1" dirty="0">
                <a:solidFill>
                  <a:srgbClr val="595959"/>
                </a:solidFill>
                <a:latin typeface="+mj-ea"/>
                <a:ea typeface="+mj-ea"/>
                <a:cs typeface="+mn-ea"/>
                <a:sym typeface="+mn-lt"/>
              </a:endParaRPr>
            </a:p>
          </p:txBody>
        </p:sp>
      </p:grpSp>
      <p:grpSp>
        <p:nvGrpSpPr>
          <p:cNvPr id="43" name="组合 43"/>
          <p:cNvGrpSpPr/>
          <p:nvPr/>
        </p:nvGrpSpPr>
        <p:grpSpPr bwMode="auto">
          <a:xfrm>
            <a:off x="8432486" y="4341813"/>
            <a:ext cx="3039176" cy="1243386"/>
            <a:chOff x="344487" y="1261515"/>
            <a:chExt cx="2073282" cy="930649"/>
          </a:xfrm>
        </p:grpSpPr>
        <p:sp>
          <p:nvSpPr>
            <p:cNvPr id="44" name="TextBox 19"/>
            <p:cNvSpPr>
              <a:spLocks noChangeArrowheads="1"/>
            </p:cNvSpPr>
            <p:nvPr/>
          </p:nvSpPr>
          <p:spPr bwMode="auto">
            <a:xfrm>
              <a:off x="344487" y="1514604"/>
              <a:ext cx="2073282" cy="677560"/>
            </a:xfrm>
            <a:prstGeom prst="rect">
              <a:avLst/>
            </a:prstGeom>
            <a:noFill/>
            <a:ln w="9525">
              <a:noFill/>
              <a:miter lim="800000"/>
            </a:ln>
          </p:spPr>
          <p:txBody>
            <a:bodyPr wrap="square">
              <a:spAutoFit/>
            </a:bodyPr>
            <a:lstStyle/>
            <a:p>
              <a:pPr algn="l" defTabSz="914400">
                <a:lnSpc>
                  <a:spcPct val="130000"/>
                </a:lnSpc>
              </a:pPr>
              <a:r>
                <a:rPr lang="zh-CN" altLang="en-US" sz="1400" b="0" dirty="0">
                  <a:solidFill>
                    <a:srgbClr val="595959"/>
                  </a:solidFill>
                  <a:latin typeface="+mj-ea"/>
                  <a:ea typeface="+mj-ea"/>
                  <a:cs typeface="+mn-ea"/>
                </a:rPr>
                <a:t>为客户提供有效服务，是我们工作的方向和价值评价的标尺，成就客户就是成就我们自己。</a:t>
              </a:r>
              <a:endParaRPr lang="zh-CN" altLang="en-US" sz="1400" b="0" dirty="0">
                <a:solidFill>
                  <a:srgbClr val="595959"/>
                </a:solidFill>
                <a:latin typeface="+mj-ea"/>
                <a:ea typeface="+mj-ea"/>
                <a:cs typeface="+mn-ea"/>
                <a:sym typeface="+mn-lt"/>
              </a:endParaRPr>
            </a:p>
          </p:txBody>
        </p:sp>
        <p:sp>
          <p:nvSpPr>
            <p:cNvPr id="45" name="矩形 42"/>
            <p:cNvSpPr>
              <a:spLocks noChangeArrowheads="1"/>
            </p:cNvSpPr>
            <p:nvPr/>
          </p:nvSpPr>
          <p:spPr bwMode="auto">
            <a:xfrm>
              <a:off x="344487" y="1261515"/>
              <a:ext cx="1431669" cy="2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defTabSz="914400" fontAlgn="base">
                <a:spcBef>
                  <a:spcPct val="0"/>
                </a:spcBef>
                <a:spcAft>
                  <a:spcPct val="0"/>
                </a:spcAft>
              </a:pPr>
              <a:r>
                <a:rPr lang="en-US" altLang="zh-CN" sz="1800" b="1" dirty="0">
                  <a:solidFill>
                    <a:srgbClr val="595959"/>
                  </a:solidFill>
                  <a:latin typeface="+mj-ea"/>
                  <a:ea typeface="+mj-ea"/>
                  <a:cs typeface="+mn-ea"/>
                  <a:sym typeface="+mn-lt"/>
                </a:rPr>
                <a:t>ADD TITLE HERE</a:t>
              </a:r>
              <a:endParaRPr lang="zh-CN" altLang="en-US" sz="1800" b="1" dirty="0">
                <a:solidFill>
                  <a:srgbClr val="595959"/>
                </a:solidFill>
                <a:latin typeface="+mj-ea"/>
                <a:ea typeface="+mj-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0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up)">
                                      <p:cBhvr>
                                        <p:cTn id="28" dur="500"/>
                                        <p:tgtEl>
                                          <p:spTgt spid="37"/>
                                        </p:tgtEl>
                                      </p:cBhvr>
                                    </p:animEffect>
                                  </p:childTnLst>
                                </p:cTn>
                              </p:par>
                              <p:par>
                                <p:cTn id="29" presetID="22" presetClass="entr" presetSubtype="1"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up)">
                                      <p:cBhvr>
                                        <p:cTn id="31" dur="500"/>
                                        <p:tgtEl>
                                          <p:spTgt spid="40"/>
                                        </p:tgtEl>
                                      </p:cBhvr>
                                    </p:animEffect>
                                  </p:childTnLst>
                                </p:cTn>
                              </p:par>
                              <p:par>
                                <p:cTn id="32" presetID="22" presetClass="entr" presetSubtype="1"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up)">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rot="21421495">
            <a:off x="639340" y="2027518"/>
            <a:ext cx="3494493" cy="1447579"/>
            <a:chOff x="1961366" y="1117951"/>
            <a:chExt cx="5035082" cy="2086947"/>
          </a:xfrm>
          <a:solidFill>
            <a:srgbClr val="C4C4C4"/>
          </a:solidFill>
        </p:grpSpPr>
        <p:sp>
          <p:nvSpPr>
            <p:cNvPr id="72" name="椭圆 1"/>
            <p:cNvSpPr/>
            <p:nvPr/>
          </p:nvSpPr>
          <p:spPr>
            <a:xfrm>
              <a:off x="1961366" y="1484784"/>
              <a:ext cx="4396568" cy="1720114"/>
            </a:xfrm>
            <a:custGeom>
              <a:avLst/>
              <a:gdLst>
                <a:gd name="connsiteX0" fmla="*/ 2124236 w 4248472"/>
                <a:gd name="connsiteY0" fmla="*/ 0 h 1820091"/>
                <a:gd name="connsiteX1" fmla="*/ 4248472 w 4248472"/>
                <a:gd name="connsiteY1" fmla="*/ 1544662 h 1820091"/>
                <a:gd name="connsiteX2" fmla="*/ 4212845 w 4248472"/>
                <a:gd name="connsiteY2" fmla="*/ 1820091 h 1820091"/>
                <a:gd name="connsiteX3" fmla="*/ 47820 w 4248472"/>
                <a:gd name="connsiteY3" fmla="*/ 1698171 h 1820091"/>
                <a:gd name="connsiteX4" fmla="*/ 0 w 4248472"/>
                <a:gd name="connsiteY4" fmla="*/ 1544662 h 1820091"/>
                <a:gd name="connsiteX5" fmla="*/ 2124236 w 4248472"/>
                <a:gd name="connsiteY5" fmla="*/ 0 h 1820091"/>
                <a:gd name="connsiteX0-1" fmla="*/ 2124236 w 4248472"/>
                <a:gd name="connsiteY0-2" fmla="*/ 0 h 1899712"/>
                <a:gd name="connsiteX1-3" fmla="*/ 4248472 w 4248472"/>
                <a:gd name="connsiteY1-4" fmla="*/ 1544662 h 1899712"/>
                <a:gd name="connsiteX2-5" fmla="*/ 4212845 w 4248472"/>
                <a:gd name="connsiteY2-6" fmla="*/ 1820091 h 1899712"/>
                <a:gd name="connsiteX3-7" fmla="*/ 47820 w 4248472"/>
                <a:gd name="connsiteY3-8" fmla="*/ 1698171 h 1899712"/>
                <a:gd name="connsiteX4-9" fmla="*/ 0 w 4248472"/>
                <a:gd name="connsiteY4-10" fmla="*/ 1544662 h 1899712"/>
                <a:gd name="connsiteX5-11" fmla="*/ 2124236 w 4248472"/>
                <a:gd name="connsiteY5-12" fmla="*/ 0 h 1899712"/>
                <a:gd name="connsiteX0-13" fmla="*/ 2124236 w 4248472"/>
                <a:gd name="connsiteY0-14" fmla="*/ 0 h 1975218"/>
                <a:gd name="connsiteX1-15" fmla="*/ 4248472 w 4248472"/>
                <a:gd name="connsiteY1-16" fmla="*/ 1544662 h 1975218"/>
                <a:gd name="connsiteX2-17" fmla="*/ 4212845 w 4248472"/>
                <a:gd name="connsiteY2-18" fmla="*/ 1820091 h 1975218"/>
                <a:gd name="connsiteX3-19" fmla="*/ 47820 w 4248472"/>
                <a:gd name="connsiteY3-20" fmla="*/ 1698171 h 1975218"/>
                <a:gd name="connsiteX4-21" fmla="*/ 0 w 4248472"/>
                <a:gd name="connsiteY4-22" fmla="*/ 1544662 h 1975218"/>
                <a:gd name="connsiteX5-23" fmla="*/ 2124236 w 4248472"/>
                <a:gd name="connsiteY5-24" fmla="*/ 0 h 1975218"/>
                <a:gd name="connsiteX0-25" fmla="*/ 2124236 w 4248472"/>
                <a:gd name="connsiteY0-26" fmla="*/ 0 h 1966948"/>
                <a:gd name="connsiteX1-27" fmla="*/ 4248472 w 4248472"/>
                <a:gd name="connsiteY1-28" fmla="*/ 1544662 h 1966948"/>
                <a:gd name="connsiteX2-29" fmla="*/ 4212845 w 4248472"/>
                <a:gd name="connsiteY2-30" fmla="*/ 1820091 h 1966948"/>
                <a:gd name="connsiteX3-31" fmla="*/ 47820 w 4248472"/>
                <a:gd name="connsiteY3-32" fmla="*/ 1698171 h 1966948"/>
                <a:gd name="connsiteX4-33" fmla="*/ 0 w 4248472"/>
                <a:gd name="connsiteY4-34" fmla="*/ 1544662 h 1966948"/>
                <a:gd name="connsiteX5-35" fmla="*/ 2124236 w 4248472"/>
                <a:gd name="connsiteY5-36" fmla="*/ 0 h 1966948"/>
                <a:gd name="connsiteX0-37" fmla="*/ 2099854 w 4224090"/>
                <a:gd name="connsiteY0-38" fmla="*/ 1623 h 1968571"/>
                <a:gd name="connsiteX1-39" fmla="*/ 4224090 w 4224090"/>
                <a:gd name="connsiteY1-40" fmla="*/ 1546285 h 1968571"/>
                <a:gd name="connsiteX2-41" fmla="*/ 4188463 w 4224090"/>
                <a:gd name="connsiteY2-42" fmla="*/ 1821714 h 1968571"/>
                <a:gd name="connsiteX3-43" fmla="*/ 23438 w 4224090"/>
                <a:gd name="connsiteY3-44" fmla="*/ 1699794 h 1968571"/>
                <a:gd name="connsiteX4-45" fmla="*/ 2 w 4224090"/>
                <a:gd name="connsiteY4-46" fmla="*/ 1339021 h 1968571"/>
                <a:gd name="connsiteX5-47" fmla="*/ 2099854 w 4224090"/>
                <a:gd name="connsiteY5-48" fmla="*/ 1623 h 1968571"/>
                <a:gd name="connsiteX0-49" fmla="*/ 2099852 w 4224088"/>
                <a:gd name="connsiteY0-50" fmla="*/ 1623 h 1941138"/>
                <a:gd name="connsiteX1-51" fmla="*/ 4224088 w 4224088"/>
                <a:gd name="connsiteY1-52" fmla="*/ 1546285 h 1941138"/>
                <a:gd name="connsiteX2-53" fmla="*/ 4188461 w 4224088"/>
                <a:gd name="connsiteY2-54" fmla="*/ 1821714 h 1941138"/>
                <a:gd name="connsiteX3-55" fmla="*/ 35628 w 4224088"/>
                <a:gd name="connsiteY3-56" fmla="*/ 1626642 h 1941138"/>
                <a:gd name="connsiteX4-57" fmla="*/ 0 w 4224088"/>
                <a:gd name="connsiteY4-58" fmla="*/ 1339021 h 1941138"/>
                <a:gd name="connsiteX5-59" fmla="*/ 2099852 w 4224088"/>
                <a:gd name="connsiteY5-60" fmla="*/ 1623 h 1941138"/>
                <a:gd name="connsiteX0-61" fmla="*/ 2112044 w 4374128"/>
                <a:gd name="connsiteY0-62" fmla="*/ 1738 h 1904677"/>
                <a:gd name="connsiteX1-63" fmla="*/ 4224088 w 4374128"/>
                <a:gd name="connsiteY1-64" fmla="*/ 1509824 h 1904677"/>
                <a:gd name="connsiteX2-65" fmla="*/ 4188461 w 4374128"/>
                <a:gd name="connsiteY2-66" fmla="*/ 1785253 h 1904677"/>
                <a:gd name="connsiteX3-67" fmla="*/ 35628 w 4374128"/>
                <a:gd name="connsiteY3-68" fmla="*/ 1590181 h 1904677"/>
                <a:gd name="connsiteX4-69" fmla="*/ 0 w 4374128"/>
                <a:gd name="connsiteY4-70" fmla="*/ 1302560 h 1904677"/>
                <a:gd name="connsiteX5-71" fmla="*/ 2112044 w 4374128"/>
                <a:gd name="connsiteY5-72" fmla="*/ 1738 h 1904677"/>
                <a:gd name="connsiteX0-73" fmla="*/ 2112044 w 4251456"/>
                <a:gd name="connsiteY0-74" fmla="*/ 68248 h 1971187"/>
                <a:gd name="connsiteX1-75" fmla="*/ 3773768 w 4251456"/>
                <a:gd name="connsiteY1-76" fmla="*/ 328815 h 1971187"/>
                <a:gd name="connsiteX2-77" fmla="*/ 4224088 w 4251456"/>
                <a:gd name="connsiteY2-78" fmla="*/ 1576334 h 1971187"/>
                <a:gd name="connsiteX3-79" fmla="*/ 4188461 w 4251456"/>
                <a:gd name="connsiteY3-80" fmla="*/ 1851763 h 1971187"/>
                <a:gd name="connsiteX4-81" fmla="*/ 35628 w 4251456"/>
                <a:gd name="connsiteY4-82" fmla="*/ 1656691 h 1971187"/>
                <a:gd name="connsiteX5-83" fmla="*/ 0 w 4251456"/>
                <a:gd name="connsiteY5-84" fmla="*/ 1369070 h 1971187"/>
                <a:gd name="connsiteX6" fmla="*/ 2112044 w 4251456"/>
                <a:gd name="connsiteY6" fmla="*/ 68248 h 1971187"/>
                <a:gd name="connsiteX0-85" fmla="*/ 2099852 w 4251456"/>
                <a:gd name="connsiteY0-86" fmla="*/ 625801 h 1699684"/>
                <a:gd name="connsiteX1-87" fmla="*/ 3773768 w 4251456"/>
                <a:gd name="connsiteY1-88" fmla="*/ 57312 h 1699684"/>
                <a:gd name="connsiteX2-89" fmla="*/ 4224088 w 4251456"/>
                <a:gd name="connsiteY2-90" fmla="*/ 1304831 h 1699684"/>
                <a:gd name="connsiteX3-91" fmla="*/ 4188461 w 4251456"/>
                <a:gd name="connsiteY3-92" fmla="*/ 1580260 h 1699684"/>
                <a:gd name="connsiteX4-93" fmla="*/ 35628 w 4251456"/>
                <a:gd name="connsiteY4-94" fmla="*/ 1385188 h 1699684"/>
                <a:gd name="connsiteX5-95" fmla="*/ 0 w 4251456"/>
                <a:gd name="connsiteY5-96" fmla="*/ 1097567 h 1699684"/>
                <a:gd name="connsiteX6-97" fmla="*/ 2099852 w 4251456"/>
                <a:gd name="connsiteY6-98" fmla="*/ 625801 h 1699684"/>
                <a:gd name="connsiteX0-99" fmla="*/ 2099852 w 4251456"/>
                <a:gd name="connsiteY0-100" fmla="*/ 605168 h 1679051"/>
                <a:gd name="connsiteX1-101" fmla="*/ 3773768 w 4251456"/>
                <a:gd name="connsiteY1-102" fmla="*/ 36679 h 1679051"/>
                <a:gd name="connsiteX2-103" fmla="*/ 4224088 w 4251456"/>
                <a:gd name="connsiteY2-104" fmla="*/ 1284198 h 1679051"/>
                <a:gd name="connsiteX3-105" fmla="*/ 4188461 w 4251456"/>
                <a:gd name="connsiteY3-106" fmla="*/ 1559627 h 1679051"/>
                <a:gd name="connsiteX4-107" fmla="*/ 35628 w 4251456"/>
                <a:gd name="connsiteY4-108" fmla="*/ 1364555 h 1679051"/>
                <a:gd name="connsiteX5-109" fmla="*/ 0 w 4251456"/>
                <a:gd name="connsiteY5-110" fmla="*/ 1076934 h 1679051"/>
                <a:gd name="connsiteX6-111" fmla="*/ 2099852 w 4251456"/>
                <a:gd name="connsiteY6-112" fmla="*/ 605168 h 1679051"/>
                <a:gd name="connsiteX0-113" fmla="*/ 2112044 w 4251456"/>
                <a:gd name="connsiteY0-114" fmla="*/ 451859 h 1684238"/>
                <a:gd name="connsiteX1-115" fmla="*/ 3773768 w 4251456"/>
                <a:gd name="connsiteY1-116" fmla="*/ 41866 h 1684238"/>
                <a:gd name="connsiteX2-117" fmla="*/ 4224088 w 4251456"/>
                <a:gd name="connsiteY2-118" fmla="*/ 1289385 h 1684238"/>
                <a:gd name="connsiteX3-119" fmla="*/ 4188461 w 4251456"/>
                <a:gd name="connsiteY3-120" fmla="*/ 1564814 h 1684238"/>
                <a:gd name="connsiteX4-121" fmla="*/ 35628 w 4251456"/>
                <a:gd name="connsiteY4-122" fmla="*/ 1369742 h 1684238"/>
                <a:gd name="connsiteX5-123" fmla="*/ 0 w 4251456"/>
                <a:gd name="connsiteY5-124" fmla="*/ 1082121 h 1684238"/>
                <a:gd name="connsiteX6-125" fmla="*/ 2112044 w 4251456"/>
                <a:gd name="connsiteY6-126" fmla="*/ 451859 h 1684238"/>
                <a:gd name="connsiteX0-127" fmla="*/ 2112044 w 4251456"/>
                <a:gd name="connsiteY0-128" fmla="*/ 458391 h 1690770"/>
                <a:gd name="connsiteX1-129" fmla="*/ 3773768 w 4251456"/>
                <a:gd name="connsiteY1-130" fmla="*/ 48398 h 1690770"/>
                <a:gd name="connsiteX2-131" fmla="*/ 4224088 w 4251456"/>
                <a:gd name="connsiteY2-132" fmla="*/ 1295917 h 1690770"/>
                <a:gd name="connsiteX3-133" fmla="*/ 4188461 w 4251456"/>
                <a:gd name="connsiteY3-134" fmla="*/ 1571346 h 1690770"/>
                <a:gd name="connsiteX4-135" fmla="*/ 35628 w 4251456"/>
                <a:gd name="connsiteY4-136" fmla="*/ 1376274 h 1690770"/>
                <a:gd name="connsiteX5-137" fmla="*/ 0 w 4251456"/>
                <a:gd name="connsiteY5-138" fmla="*/ 1088653 h 1690770"/>
                <a:gd name="connsiteX6-139" fmla="*/ 2112044 w 4251456"/>
                <a:gd name="connsiteY6-140" fmla="*/ 458391 h 1690770"/>
                <a:gd name="connsiteX0-141" fmla="*/ 2112044 w 4251456"/>
                <a:gd name="connsiteY0-142" fmla="*/ 452753 h 1685132"/>
                <a:gd name="connsiteX1-143" fmla="*/ 3773768 w 4251456"/>
                <a:gd name="connsiteY1-144" fmla="*/ 42760 h 1685132"/>
                <a:gd name="connsiteX2-145" fmla="*/ 4224088 w 4251456"/>
                <a:gd name="connsiteY2-146" fmla="*/ 1290279 h 1685132"/>
                <a:gd name="connsiteX3-147" fmla="*/ 4188461 w 4251456"/>
                <a:gd name="connsiteY3-148" fmla="*/ 1565708 h 1685132"/>
                <a:gd name="connsiteX4-149" fmla="*/ 35628 w 4251456"/>
                <a:gd name="connsiteY4-150" fmla="*/ 1370636 h 1685132"/>
                <a:gd name="connsiteX5-151" fmla="*/ 0 w 4251456"/>
                <a:gd name="connsiteY5-152" fmla="*/ 1083015 h 1685132"/>
                <a:gd name="connsiteX6-153" fmla="*/ 2112044 w 4251456"/>
                <a:gd name="connsiteY6-154" fmla="*/ 452753 h 1685132"/>
                <a:gd name="connsiteX0-155" fmla="*/ 2112044 w 4251456"/>
                <a:gd name="connsiteY0-156" fmla="*/ 452753 h 1685132"/>
                <a:gd name="connsiteX1-157" fmla="*/ 3773768 w 4251456"/>
                <a:gd name="connsiteY1-158" fmla="*/ 42760 h 1685132"/>
                <a:gd name="connsiteX2-159" fmla="*/ 4224088 w 4251456"/>
                <a:gd name="connsiteY2-160" fmla="*/ 1290279 h 1685132"/>
                <a:gd name="connsiteX3-161" fmla="*/ 4188461 w 4251456"/>
                <a:gd name="connsiteY3-162" fmla="*/ 1565708 h 1685132"/>
                <a:gd name="connsiteX4-163" fmla="*/ 35628 w 4251456"/>
                <a:gd name="connsiteY4-164" fmla="*/ 1370636 h 1685132"/>
                <a:gd name="connsiteX5-165" fmla="*/ 0 w 4251456"/>
                <a:gd name="connsiteY5-166" fmla="*/ 1083015 h 1685132"/>
                <a:gd name="connsiteX6-167" fmla="*/ 2112044 w 4251456"/>
                <a:gd name="connsiteY6-168" fmla="*/ 452753 h 1685132"/>
                <a:gd name="connsiteX0-169" fmla="*/ 2141181 w 4280593"/>
                <a:gd name="connsiteY0-170" fmla="*/ 452753 h 1685132"/>
                <a:gd name="connsiteX1-171" fmla="*/ 3802905 w 4280593"/>
                <a:gd name="connsiteY1-172" fmla="*/ 42760 h 1685132"/>
                <a:gd name="connsiteX2-173" fmla="*/ 4253225 w 4280593"/>
                <a:gd name="connsiteY2-174" fmla="*/ 1290279 h 1685132"/>
                <a:gd name="connsiteX3-175" fmla="*/ 4217598 w 4280593"/>
                <a:gd name="connsiteY3-176" fmla="*/ 1565708 h 1685132"/>
                <a:gd name="connsiteX4-177" fmla="*/ 64765 w 4280593"/>
                <a:gd name="connsiteY4-178" fmla="*/ 1370636 h 1685132"/>
                <a:gd name="connsiteX5-179" fmla="*/ 29137 w 4280593"/>
                <a:gd name="connsiteY5-180" fmla="*/ 1083015 h 1685132"/>
                <a:gd name="connsiteX6-181" fmla="*/ 2141181 w 4280593"/>
                <a:gd name="connsiteY6-182" fmla="*/ 452753 h 1685132"/>
                <a:gd name="connsiteX0-183" fmla="*/ 2141181 w 4277469"/>
                <a:gd name="connsiteY0-184" fmla="*/ 452753 h 1765524"/>
                <a:gd name="connsiteX1-185" fmla="*/ 3802905 w 4277469"/>
                <a:gd name="connsiteY1-186" fmla="*/ 42760 h 1765524"/>
                <a:gd name="connsiteX2-187" fmla="*/ 4253225 w 4277469"/>
                <a:gd name="connsiteY2-188" fmla="*/ 1290279 h 1765524"/>
                <a:gd name="connsiteX3-189" fmla="*/ 4205406 w 4277469"/>
                <a:gd name="connsiteY3-190" fmla="*/ 1675436 h 1765524"/>
                <a:gd name="connsiteX4-191" fmla="*/ 64765 w 4277469"/>
                <a:gd name="connsiteY4-192" fmla="*/ 1370636 h 1765524"/>
                <a:gd name="connsiteX5-193" fmla="*/ 29137 w 4277469"/>
                <a:gd name="connsiteY5-194" fmla="*/ 1083015 h 1765524"/>
                <a:gd name="connsiteX6-195" fmla="*/ 2141181 w 4277469"/>
                <a:gd name="connsiteY6-196" fmla="*/ 452753 h 1765524"/>
                <a:gd name="connsiteX0-197" fmla="*/ 2141181 w 4281635"/>
                <a:gd name="connsiteY0-198" fmla="*/ 452753 h 1765524"/>
                <a:gd name="connsiteX1-199" fmla="*/ 3802905 w 4281635"/>
                <a:gd name="connsiteY1-200" fmla="*/ 42760 h 1765524"/>
                <a:gd name="connsiteX2-201" fmla="*/ 4253225 w 4281635"/>
                <a:gd name="connsiteY2-202" fmla="*/ 1290279 h 1765524"/>
                <a:gd name="connsiteX3-203" fmla="*/ 4205406 w 4281635"/>
                <a:gd name="connsiteY3-204" fmla="*/ 1675436 h 1765524"/>
                <a:gd name="connsiteX4-205" fmla="*/ 64765 w 4281635"/>
                <a:gd name="connsiteY4-206" fmla="*/ 1370636 h 1765524"/>
                <a:gd name="connsiteX5-207" fmla="*/ 29137 w 4281635"/>
                <a:gd name="connsiteY5-208" fmla="*/ 1083015 h 1765524"/>
                <a:gd name="connsiteX6-209" fmla="*/ 2141181 w 4281635"/>
                <a:gd name="connsiteY6-210" fmla="*/ 452753 h 1765524"/>
                <a:gd name="connsiteX0-211" fmla="*/ 2141181 w 4253486"/>
                <a:gd name="connsiteY0-212" fmla="*/ 452753 h 1765524"/>
                <a:gd name="connsiteX1-213" fmla="*/ 3802905 w 4253486"/>
                <a:gd name="connsiteY1-214" fmla="*/ 42760 h 1765524"/>
                <a:gd name="connsiteX2-215" fmla="*/ 4253225 w 4253486"/>
                <a:gd name="connsiteY2-216" fmla="*/ 1290279 h 1765524"/>
                <a:gd name="connsiteX3-217" fmla="*/ 4205406 w 4253486"/>
                <a:gd name="connsiteY3-218" fmla="*/ 1675436 h 1765524"/>
                <a:gd name="connsiteX4-219" fmla="*/ 64765 w 4253486"/>
                <a:gd name="connsiteY4-220" fmla="*/ 1370636 h 1765524"/>
                <a:gd name="connsiteX5-221" fmla="*/ 29137 w 4253486"/>
                <a:gd name="connsiteY5-222" fmla="*/ 1083015 h 1765524"/>
                <a:gd name="connsiteX6-223" fmla="*/ 2141181 w 4253486"/>
                <a:gd name="connsiteY6-224" fmla="*/ 452753 h 1765524"/>
                <a:gd name="connsiteX0-225" fmla="*/ 2141181 w 4285226"/>
                <a:gd name="connsiteY0-226" fmla="*/ 370925 h 1683696"/>
                <a:gd name="connsiteX1-227" fmla="*/ 3754137 w 4285226"/>
                <a:gd name="connsiteY1-228" fmla="*/ 82852 h 1683696"/>
                <a:gd name="connsiteX2-229" fmla="*/ 4253225 w 4285226"/>
                <a:gd name="connsiteY2-230" fmla="*/ 1208451 h 1683696"/>
                <a:gd name="connsiteX3-231" fmla="*/ 4205406 w 4285226"/>
                <a:gd name="connsiteY3-232" fmla="*/ 1593608 h 1683696"/>
                <a:gd name="connsiteX4-233" fmla="*/ 64765 w 4285226"/>
                <a:gd name="connsiteY4-234" fmla="*/ 1288808 h 1683696"/>
                <a:gd name="connsiteX5-235" fmla="*/ 29137 w 4285226"/>
                <a:gd name="connsiteY5-236" fmla="*/ 1001187 h 1683696"/>
                <a:gd name="connsiteX6-237" fmla="*/ 2141181 w 4285226"/>
                <a:gd name="connsiteY6-238" fmla="*/ 370925 h 1683696"/>
                <a:gd name="connsiteX0-239" fmla="*/ 2141181 w 4285226"/>
                <a:gd name="connsiteY0-240" fmla="*/ 327228 h 1639999"/>
                <a:gd name="connsiteX1-241" fmla="*/ 3754137 w 4285226"/>
                <a:gd name="connsiteY1-242" fmla="*/ 39155 h 1639999"/>
                <a:gd name="connsiteX2-243" fmla="*/ 4253225 w 4285226"/>
                <a:gd name="connsiteY2-244" fmla="*/ 1164754 h 1639999"/>
                <a:gd name="connsiteX3-245" fmla="*/ 4205406 w 4285226"/>
                <a:gd name="connsiteY3-246" fmla="*/ 1549911 h 1639999"/>
                <a:gd name="connsiteX4-247" fmla="*/ 64765 w 4285226"/>
                <a:gd name="connsiteY4-248" fmla="*/ 1245111 h 1639999"/>
                <a:gd name="connsiteX5-249" fmla="*/ 29137 w 4285226"/>
                <a:gd name="connsiteY5-250" fmla="*/ 957490 h 1639999"/>
                <a:gd name="connsiteX6-251" fmla="*/ 2141181 w 4285226"/>
                <a:gd name="connsiteY6-252" fmla="*/ 327228 h 1639999"/>
                <a:gd name="connsiteX0-253" fmla="*/ 2141181 w 4285226"/>
                <a:gd name="connsiteY0-254" fmla="*/ 313136 h 1625907"/>
                <a:gd name="connsiteX1-255" fmla="*/ 3754137 w 4285226"/>
                <a:gd name="connsiteY1-256" fmla="*/ 25063 h 1625907"/>
                <a:gd name="connsiteX2-257" fmla="*/ 4253225 w 4285226"/>
                <a:gd name="connsiteY2-258" fmla="*/ 1150662 h 1625907"/>
                <a:gd name="connsiteX3-259" fmla="*/ 4205406 w 4285226"/>
                <a:gd name="connsiteY3-260" fmla="*/ 1535819 h 1625907"/>
                <a:gd name="connsiteX4-261" fmla="*/ 64765 w 4285226"/>
                <a:gd name="connsiteY4-262" fmla="*/ 1231019 h 1625907"/>
                <a:gd name="connsiteX5-263" fmla="*/ 29137 w 4285226"/>
                <a:gd name="connsiteY5-264" fmla="*/ 943398 h 1625907"/>
                <a:gd name="connsiteX6-265" fmla="*/ 2141181 w 4285226"/>
                <a:gd name="connsiteY6-266" fmla="*/ 313136 h 1625907"/>
                <a:gd name="connsiteX0-267" fmla="*/ 2087472 w 4231517"/>
                <a:gd name="connsiteY0-268" fmla="*/ 325457 h 1638228"/>
                <a:gd name="connsiteX1-269" fmla="*/ 3700428 w 4231517"/>
                <a:gd name="connsiteY1-270" fmla="*/ 37384 h 1638228"/>
                <a:gd name="connsiteX2-271" fmla="*/ 4199516 w 4231517"/>
                <a:gd name="connsiteY2-272" fmla="*/ 1162983 h 1638228"/>
                <a:gd name="connsiteX3-273" fmla="*/ 4151697 w 4231517"/>
                <a:gd name="connsiteY3-274" fmla="*/ 1548140 h 1638228"/>
                <a:gd name="connsiteX4-275" fmla="*/ 11056 w 4231517"/>
                <a:gd name="connsiteY4-276" fmla="*/ 1243340 h 1638228"/>
                <a:gd name="connsiteX5-277" fmla="*/ 72964 w 4231517"/>
                <a:gd name="connsiteY5-278" fmla="*/ 833799 h 1638228"/>
                <a:gd name="connsiteX6-279" fmla="*/ 2087472 w 4231517"/>
                <a:gd name="connsiteY6-280" fmla="*/ 325457 h 1638228"/>
                <a:gd name="connsiteX0-281" fmla="*/ 2087472 w 4231517"/>
                <a:gd name="connsiteY0-282" fmla="*/ 325457 h 1668177"/>
                <a:gd name="connsiteX1-283" fmla="*/ 3700428 w 4231517"/>
                <a:gd name="connsiteY1-284" fmla="*/ 37384 h 1668177"/>
                <a:gd name="connsiteX2-285" fmla="*/ 4199516 w 4231517"/>
                <a:gd name="connsiteY2-286" fmla="*/ 1162983 h 1668177"/>
                <a:gd name="connsiteX3-287" fmla="*/ 4151697 w 4231517"/>
                <a:gd name="connsiteY3-288" fmla="*/ 1548140 h 1668177"/>
                <a:gd name="connsiteX4-289" fmla="*/ 11056 w 4231517"/>
                <a:gd name="connsiteY4-290" fmla="*/ 1243340 h 1668177"/>
                <a:gd name="connsiteX5-291" fmla="*/ 72964 w 4231517"/>
                <a:gd name="connsiteY5-292" fmla="*/ 833799 h 1668177"/>
                <a:gd name="connsiteX6-293" fmla="*/ 2087472 w 4231517"/>
                <a:gd name="connsiteY6-294" fmla="*/ 325457 h 1668177"/>
                <a:gd name="connsiteX0-295" fmla="*/ 2075280 w 4231517"/>
                <a:gd name="connsiteY0-296" fmla="*/ 392987 h 1662555"/>
                <a:gd name="connsiteX1-297" fmla="*/ 3700428 w 4231517"/>
                <a:gd name="connsiteY1-298" fmla="*/ 31762 h 1662555"/>
                <a:gd name="connsiteX2-299" fmla="*/ 4199516 w 4231517"/>
                <a:gd name="connsiteY2-300" fmla="*/ 1157361 h 1662555"/>
                <a:gd name="connsiteX3-301" fmla="*/ 4151697 w 4231517"/>
                <a:gd name="connsiteY3-302" fmla="*/ 1542518 h 1662555"/>
                <a:gd name="connsiteX4-303" fmla="*/ 11056 w 4231517"/>
                <a:gd name="connsiteY4-304" fmla="*/ 1237718 h 1662555"/>
                <a:gd name="connsiteX5-305" fmla="*/ 72964 w 4231517"/>
                <a:gd name="connsiteY5-306" fmla="*/ 828177 h 1662555"/>
                <a:gd name="connsiteX6-307" fmla="*/ 2075280 w 4231517"/>
                <a:gd name="connsiteY6-308" fmla="*/ 392987 h 1662555"/>
                <a:gd name="connsiteX0-309" fmla="*/ 2070575 w 4226812"/>
                <a:gd name="connsiteY0-310" fmla="*/ 392987 h 1662555"/>
                <a:gd name="connsiteX1-311" fmla="*/ 3695723 w 4226812"/>
                <a:gd name="connsiteY1-312" fmla="*/ 31762 h 1662555"/>
                <a:gd name="connsiteX2-313" fmla="*/ 4194811 w 4226812"/>
                <a:gd name="connsiteY2-314" fmla="*/ 1157361 h 1662555"/>
                <a:gd name="connsiteX3-315" fmla="*/ 4146992 w 4226812"/>
                <a:gd name="connsiteY3-316" fmla="*/ 1542518 h 1662555"/>
                <a:gd name="connsiteX4-317" fmla="*/ 6351 w 4226812"/>
                <a:gd name="connsiteY4-318" fmla="*/ 1237718 h 1662555"/>
                <a:gd name="connsiteX5-319" fmla="*/ 68259 w 4226812"/>
                <a:gd name="connsiteY5-320" fmla="*/ 828177 h 1662555"/>
                <a:gd name="connsiteX6-321" fmla="*/ 2070575 w 4226812"/>
                <a:gd name="connsiteY6-322" fmla="*/ 392987 h 1662555"/>
                <a:gd name="connsiteX0-323" fmla="*/ 2070575 w 4226812"/>
                <a:gd name="connsiteY0-324" fmla="*/ 392987 h 1662555"/>
                <a:gd name="connsiteX1-325" fmla="*/ 3695723 w 4226812"/>
                <a:gd name="connsiteY1-326" fmla="*/ 31762 h 1662555"/>
                <a:gd name="connsiteX2-327" fmla="*/ 4194811 w 4226812"/>
                <a:gd name="connsiteY2-328" fmla="*/ 1157361 h 1662555"/>
                <a:gd name="connsiteX3-329" fmla="*/ 4146992 w 4226812"/>
                <a:gd name="connsiteY3-330" fmla="*/ 1542518 h 1662555"/>
                <a:gd name="connsiteX4-331" fmla="*/ 6351 w 4226812"/>
                <a:gd name="connsiteY4-332" fmla="*/ 1237718 h 1662555"/>
                <a:gd name="connsiteX5-333" fmla="*/ 68259 w 4226812"/>
                <a:gd name="connsiteY5-334" fmla="*/ 828177 h 1662555"/>
                <a:gd name="connsiteX6-335" fmla="*/ 2070575 w 4226812"/>
                <a:gd name="connsiteY6-336" fmla="*/ 392987 h 1662555"/>
                <a:gd name="connsiteX0-337" fmla="*/ 2070575 w 4201236"/>
                <a:gd name="connsiteY0-338" fmla="*/ 392987 h 1662555"/>
                <a:gd name="connsiteX1-339" fmla="*/ 3695723 w 4201236"/>
                <a:gd name="connsiteY1-340" fmla="*/ 31762 h 1662555"/>
                <a:gd name="connsiteX2-341" fmla="*/ 4194811 w 4201236"/>
                <a:gd name="connsiteY2-342" fmla="*/ 1157361 h 1662555"/>
                <a:gd name="connsiteX3-343" fmla="*/ 4146992 w 4201236"/>
                <a:gd name="connsiteY3-344" fmla="*/ 1542518 h 1662555"/>
                <a:gd name="connsiteX4-345" fmla="*/ 6351 w 4201236"/>
                <a:gd name="connsiteY4-346" fmla="*/ 1237718 h 1662555"/>
                <a:gd name="connsiteX5-347" fmla="*/ 68259 w 4201236"/>
                <a:gd name="connsiteY5-348" fmla="*/ 828177 h 1662555"/>
                <a:gd name="connsiteX6-349" fmla="*/ 2070575 w 4201236"/>
                <a:gd name="connsiteY6-350" fmla="*/ 392987 h 1662555"/>
                <a:gd name="connsiteX0-351" fmla="*/ 2070575 w 4213141"/>
                <a:gd name="connsiteY0-352" fmla="*/ 392987 h 1662555"/>
                <a:gd name="connsiteX1-353" fmla="*/ 3695723 w 4213141"/>
                <a:gd name="connsiteY1-354" fmla="*/ 31762 h 1662555"/>
                <a:gd name="connsiteX2-355" fmla="*/ 4194811 w 4213141"/>
                <a:gd name="connsiteY2-356" fmla="*/ 1157361 h 1662555"/>
                <a:gd name="connsiteX3-357" fmla="*/ 4146992 w 4213141"/>
                <a:gd name="connsiteY3-358" fmla="*/ 1542518 h 1662555"/>
                <a:gd name="connsiteX4-359" fmla="*/ 6351 w 4213141"/>
                <a:gd name="connsiteY4-360" fmla="*/ 1237718 h 1662555"/>
                <a:gd name="connsiteX5-361" fmla="*/ 68259 w 4213141"/>
                <a:gd name="connsiteY5-362" fmla="*/ 828177 h 1662555"/>
                <a:gd name="connsiteX6-363" fmla="*/ 2070575 w 4213141"/>
                <a:gd name="connsiteY6-364" fmla="*/ 392987 h 16625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97" y="connsiteY6-98"/>
                </a:cxn>
              </a:cxnLst>
              <a:rect l="l" t="t" r="r" b="b"/>
              <a:pathLst>
                <a:path w="4213141" h="1662555">
                  <a:moveTo>
                    <a:pt x="2070575" y="392987"/>
                  </a:moveTo>
                  <a:cubicBezTo>
                    <a:pt x="2675152" y="260251"/>
                    <a:pt x="3258372" y="-109858"/>
                    <a:pt x="3695723" y="31762"/>
                  </a:cubicBezTo>
                  <a:cubicBezTo>
                    <a:pt x="4047730" y="283110"/>
                    <a:pt x="4135332" y="901395"/>
                    <a:pt x="4194811" y="1157361"/>
                  </a:cubicBezTo>
                  <a:cubicBezTo>
                    <a:pt x="4211605" y="1229633"/>
                    <a:pt x="4242149" y="1403717"/>
                    <a:pt x="4146992" y="1542518"/>
                  </a:cubicBezTo>
                  <a:cubicBezTo>
                    <a:pt x="2815546" y="1749782"/>
                    <a:pt x="1093957" y="1713206"/>
                    <a:pt x="6351" y="1237718"/>
                  </a:cubicBezTo>
                  <a:cubicBezTo>
                    <a:pt x="-17689" y="1148657"/>
                    <a:pt x="31683" y="910153"/>
                    <a:pt x="68259" y="828177"/>
                  </a:cubicBezTo>
                  <a:cubicBezTo>
                    <a:pt x="811971" y="-305332"/>
                    <a:pt x="1465998" y="525723"/>
                    <a:pt x="2070575" y="392987"/>
                  </a:cubicBezTo>
                  <a:close/>
                </a:path>
              </a:pathLst>
            </a:custGeom>
            <a:grp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sp>
          <p:nvSpPr>
            <p:cNvPr id="73" name="椭圆 72"/>
            <p:cNvSpPr/>
            <p:nvPr/>
          </p:nvSpPr>
          <p:spPr>
            <a:xfrm rot="20974367">
              <a:off x="5850601" y="1117951"/>
              <a:ext cx="1008113" cy="576064"/>
            </a:xfrm>
            <a:prstGeom prst="ellipse">
              <a:avLst/>
            </a:prstGeom>
            <a:grp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sp>
          <p:nvSpPr>
            <p:cNvPr id="74" name="椭圆 73"/>
            <p:cNvSpPr/>
            <p:nvPr/>
          </p:nvSpPr>
          <p:spPr>
            <a:xfrm rot="20974367">
              <a:off x="6234547" y="1686419"/>
              <a:ext cx="720888" cy="411936"/>
            </a:xfrm>
            <a:prstGeom prst="ellipse">
              <a:avLst/>
            </a:prstGeom>
            <a:grp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sp>
          <p:nvSpPr>
            <p:cNvPr id="75" name="椭圆 74"/>
            <p:cNvSpPr/>
            <p:nvPr/>
          </p:nvSpPr>
          <p:spPr>
            <a:xfrm rot="20974367">
              <a:off x="6422323" y="2127688"/>
              <a:ext cx="574125" cy="328072"/>
            </a:xfrm>
            <a:prstGeom prst="ellipse">
              <a:avLst/>
            </a:prstGeom>
            <a:grp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sp>
          <p:nvSpPr>
            <p:cNvPr id="76" name="椭圆 75"/>
            <p:cNvSpPr/>
            <p:nvPr/>
          </p:nvSpPr>
          <p:spPr>
            <a:xfrm>
              <a:off x="6486731" y="2551022"/>
              <a:ext cx="409549" cy="234028"/>
            </a:xfrm>
            <a:prstGeom prst="ellipse">
              <a:avLst/>
            </a:prstGeom>
            <a:grp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sp>
          <p:nvSpPr>
            <p:cNvPr id="77" name="椭圆 76"/>
            <p:cNvSpPr/>
            <p:nvPr/>
          </p:nvSpPr>
          <p:spPr>
            <a:xfrm rot="625633" flipH="1">
              <a:off x="6467537" y="2936154"/>
              <a:ext cx="233726" cy="133558"/>
            </a:xfrm>
            <a:prstGeom prst="ellipse">
              <a:avLst/>
            </a:prstGeom>
            <a:grp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grpSp>
      <p:grpSp>
        <p:nvGrpSpPr>
          <p:cNvPr id="78" name="组合 77"/>
          <p:cNvGrpSpPr/>
          <p:nvPr/>
        </p:nvGrpSpPr>
        <p:grpSpPr>
          <a:xfrm>
            <a:off x="455717" y="2235353"/>
            <a:ext cx="3052282" cy="1252759"/>
            <a:chOff x="1961365" y="1484784"/>
            <a:chExt cx="4396568" cy="1806571"/>
          </a:xfrm>
          <a:effectLst>
            <a:outerShdw blurRad="50800" dist="38100" dir="5400000" algn="t" rotWithShape="0">
              <a:prstClr val="black">
                <a:alpha val="40000"/>
              </a:prstClr>
            </a:outerShdw>
          </a:effectLst>
        </p:grpSpPr>
        <p:sp>
          <p:nvSpPr>
            <p:cNvPr id="79" name="椭圆 1"/>
            <p:cNvSpPr/>
            <p:nvPr/>
          </p:nvSpPr>
          <p:spPr>
            <a:xfrm>
              <a:off x="1961365" y="1484784"/>
              <a:ext cx="4396568" cy="1806571"/>
            </a:xfrm>
            <a:custGeom>
              <a:avLst/>
              <a:gdLst>
                <a:gd name="connsiteX0" fmla="*/ 2124236 w 4248472"/>
                <a:gd name="connsiteY0" fmla="*/ 0 h 1820091"/>
                <a:gd name="connsiteX1" fmla="*/ 4248472 w 4248472"/>
                <a:gd name="connsiteY1" fmla="*/ 1544662 h 1820091"/>
                <a:gd name="connsiteX2" fmla="*/ 4212845 w 4248472"/>
                <a:gd name="connsiteY2" fmla="*/ 1820091 h 1820091"/>
                <a:gd name="connsiteX3" fmla="*/ 47820 w 4248472"/>
                <a:gd name="connsiteY3" fmla="*/ 1698171 h 1820091"/>
                <a:gd name="connsiteX4" fmla="*/ 0 w 4248472"/>
                <a:gd name="connsiteY4" fmla="*/ 1544662 h 1820091"/>
                <a:gd name="connsiteX5" fmla="*/ 2124236 w 4248472"/>
                <a:gd name="connsiteY5" fmla="*/ 0 h 1820091"/>
                <a:gd name="connsiteX0-1" fmla="*/ 2124236 w 4248472"/>
                <a:gd name="connsiteY0-2" fmla="*/ 0 h 1899712"/>
                <a:gd name="connsiteX1-3" fmla="*/ 4248472 w 4248472"/>
                <a:gd name="connsiteY1-4" fmla="*/ 1544662 h 1899712"/>
                <a:gd name="connsiteX2-5" fmla="*/ 4212845 w 4248472"/>
                <a:gd name="connsiteY2-6" fmla="*/ 1820091 h 1899712"/>
                <a:gd name="connsiteX3-7" fmla="*/ 47820 w 4248472"/>
                <a:gd name="connsiteY3-8" fmla="*/ 1698171 h 1899712"/>
                <a:gd name="connsiteX4-9" fmla="*/ 0 w 4248472"/>
                <a:gd name="connsiteY4-10" fmla="*/ 1544662 h 1899712"/>
                <a:gd name="connsiteX5-11" fmla="*/ 2124236 w 4248472"/>
                <a:gd name="connsiteY5-12" fmla="*/ 0 h 1899712"/>
                <a:gd name="connsiteX0-13" fmla="*/ 2124236 w 4248472"/>
                <a:gd name="connsiteY0-14" fmla="*/ 0 h 1975218"/>
                <a:gd name="connsiteX1-15" fmla="*/ 4248472 w 4248472"/>
                <a:gd name="connsiteY1-16" fmla="*/ 1544662 h 1975218"/>
                <a:gd name="connsiteX2-17" fmla="*/ 4212845 w 4248472"/>
                <a:gd name="connsiteY2-18" fmla="*/ 1820091 h 1975218"/>
                <a:gd name="connsiteX3-19" fmla="*/ 47820 w 4248472"/>
                <a:gd name="connsiteY3-20" fmla="*/ 1698171 h 1975218"/>
                <a:gd name="connsiteX4-21" fmla="*/ 0 w 4248472"/>
                <a:gd name="connsiteY4-22" fmla="*/ 1544662 h 1975218"/>
                <a:gd name="connsiteX5-23" fmla="*/ 2124236 w 4248472"/>
                <a:gd name="connsiteY5-24" fmla="*/ 0 h 1975218"/>
                <a:gd name="connsiteX0-25" fmla="*/ 2124236 w 4248472"/>
                <a:gd name="connsiteY0-26" fmla="*/ 0 h 1966948"/>
                <a:gd name="connsiteX1-27" fmla="*/ 4248472 w 4248472"/>
                <a:gd name="connsiteY1-28" fmla="*/ 1544662 h 1966948"/>
                <a:gd name="connsiteX2-29" fmla="*/ 4212845 w 4248472"/>
                <a:gd name="connsiteY2-30" fmla="*/ 1820091 h 1966948"/>
                <a:gd name="connsiteX3-31" fmla="*/ 47820 w 4248472"/>
                <a:gd name="connsiteY3-32" fmla="*/ 1698171 h 1966948"/>
                <a:gd name="connsiteX4-33" fmla="*/ 0 w 4248472"/>
                <a:gd name="connsiteY4-34" fmla="*/ 1544662 h 1966948"/>
                <a:gd name="connsiteX5-35" fmla="*/ 2124236 w 4248472"/>
                <a:gd name="connsiteY5-36" fmla="*/ 0 h 1966948"/>
                <a:gd name="connsiteX0-37" fmla="*/ 2099854 w 4224090"/>
                <a:gd name="connsiteY0-38" fmla="*/ 1623 h 1968571"/>
                <a:gd name="connsiteX1-39" fmla="*/ 4224090 w 4224090"/>
                <a:gd name="connsiteY1-40" fmla="*/ 1546285 h 1968571"/>
                <a:gd name="connsiteX2-41" fmla="*/ 4188463 w 4224090"/>
                <a:gd name="connsiteY2-42" fmla="*/ 1821714 h 1968571"/>
                <a:gd name="connsiteX3-43" fmla="*/ 23438 w 4224090"/>
                <a:gd name="connsiteY3-44" fmla="*/ 1699794 h 1968571"/>
                <a:gd name="connsiteX4-45" fmla="*/ 2 w 4224090"/>
                <a:gd name="connsiteY4-46" fmla="*/ 1339021 h 1968571"/>
                <a:gd name="connsiteX5-47" fmla="*/ 2099854 w 4224090"/>
                <a:gd name="connsiteY5-48" fmla="*/ 1623 h 1968571"/>
                <a:gd name="connsiteX0-49" fmla="*/ 2099852 w 4224088"/>
                <a:gd name="connsiteY0-50" fmla="*/ 1623 h 1941138"/>
                <a:gd name="connsiteX1-51" fmla="*/ 4224088 w 4224088"/>
                <a:gd name="connsiteY1-52" fmla="*/ 1546285 h 1941138"/>
                <a:gd name="connsiteX2-53" fmla="*/ 4188461 w 4224088"/>
                <a:gd name="connsiteY2-54" fmla="*/ 1821714 h 1941138"/>
                <a:gd name="connsiteX3-55" fmla="*/ 35628 w 4224088"/>
                <a:gd name="connsiteY3-56" fmla="*/ 1626642 h 1941138"/>
                <a:gd name="connsiteX4-57" fmla="*/ 0 w 4224088"/>
                <a:gd name="connsiteY4-58" fmla="*/ 1339021 h 1941138"/>
                <a:gd name="connsiteX5-59" fmla="*/ 2099852 w 4224088"/>
                <a:gd name="connsiteY5-60" fmla="*/ 1623 h 1941138"/>
                <a:gd name="connsiteX0-61" fmla="*/ 2112044 w 4374128"/>
                <a:gd name="connsiteY0-62" fmla="*/ 1738 h 1904677"/>
                <a:gd name="connsiteX1-63" fmla="*/ 4224088 w 4374128"/>
                <a:gd name="connsiteY1-64" fmla="*/ 1509824 h 1904677"/>
                <a:gd name="connsiteX2-65" fmla="*/ 4188461 w 4374128"/>
                <a:gd name="connsiteY2-66" fmla="*/ 1785253 h 1904677"/>
                <a:gd name="connsiteX3-67" fmla="*/ 35628 w 4374128"/>
                <a:gd name="connsiteY3-68" fmla="*/ 1590181 h 1904677"/>
                <a:gd name="connsiteX4-69" fmla="*/ 0 w 4374128"/>
                <a:gd name="connsiteY4-70" fmla="*/ 1302560 h 1904677"/>
                <a:gd name="connsiteX5-71" fmla="*/ 2112044 w 4374128"/>
                <a:gd name="connsiteY5-72" fmla="*/ 1738 h 1904677"/>
                <a:gd name="connsiteX0-73" fmla="*/ 2112044 w 4251456"/>
                <a:gd name="connsiteY0-74" fmla="*/ 68248 h 1971187"/>
                <a:gd name="connsiteX1-75" fmla="*/ 3773768 w 4251456"/>
                <a:gd name="connsiteY1-76" fmla="*/ 328815 h 1971187"/>
                <a:gd name="connsiteX2-77" fmla="*/ 4224088 w 4251456"/>
                <a:gd name="connsiteY2-78" fmla="*/ 1576334 h 1971187"/>
                <a:gd name="connsiteX3-79" fmla="*/ 4188461 w 4251456"/>
                <a:gd name="connsiteY3-80" fmla="*/ 1851763 h 1971187"/>
                <a:gd name="connsiteX4-81" fmla="*/ 35628 w 4251456"/>
                <a:gd name="connsiteY4-82" fmla="*/ 1656691 h 1971187"/>
                <a:gd name="connsiteX5-83" fmla="*/ 0 w 4251456"/>
                <a:gd name="connsiteY5-84" fmla="*/ 1369070 h 1971187"/>
                <a:gd name="connsiteX6" fmla="*/ 2112044 w 4251456"/>
                <a:gd name="connsiteY6" fmla="*/ 68248 h 1971187"/>
                <a:gd name="connsiteX0-85" fmla="*/ 2099852 w 4251456"/>
                <a:gd name="connsiteY0-86" fmla="*/ 625801 h 1699684"/>
                <a:gd name="connsiteX1-87" fmla="*/ 3773768 w 4251456"/>
                <a:gd name="connsiteY1-88" fmla="*/ 57312 h 1699684"/>
                <a:gd name="connsiteX2-89" fmla="*/ 4224088 w 4251456"/>
                <a:gd name="connsiteY2-90" fmla="*/ 1304831 h 1699684"/>
                <a:gd name="connsiteX3-91" fmla="*/ 4188461 w 4251456"/>
                <a:gd name="connsiteY3-92" fmla="*/ 1580260 h 1699684"/>
                <a:gd name="connsiteX4-93" fmla="*/ 35628 w 4251456"/>
                <a:gd name="connsiteY4-94" fmla="*/ 1385188 h 1699684"/>
                <a:gd name="connsiteX5-95" fmla="*/ 0 w 4251456"/>
                <a:gd name="connsiteY5-96" fmla="*/ 1097567 h 1699684"/>
                <a:gd name="connsiteX6-97" fmla="*/ 2099852 w 4251456"/>
                <a:gd name="connsiteY6-98" fmla="*/ 625801 h 1699684"/>
                <a:gd name="connsiteX0-99" fmla="*/ 2099852 w 4251456"/>
                <a:gd name="connsiteY0-100" fmla="*/ 605168 h 1679051"/>
                <a:gd name="connsiteX1-101" fmla="*/ 3773768 w 4251456"/>
                <a:gd name="connsiteY1-102" fmla="*/ 36679 h 1679051"/>
                <a:gd name="connsiteX2-103" fmla="*/ 4224088 w 4251456"/>
                <a:gd name="connsiteY2-104" fmla="*/ 1284198 h 1679051"/>
                <a:gd name="connsiteX3-105" fmla="*/ 4188461 w 4251456"/>
                <a:gd name="connsiteY3-106" fmla="*/ 1559627 h 1679051"/>
                <a:gd name="connsiteX4-107" fmla="*/ 35628 w 4251456"/>
                <a:gd name="connsiteY4-108" fmla="*/ 1364555 h 1679051"/>
                <a:gd name="connsiteX5-109" fmla="*/ 0 w 4251456"/>
                <a:gd name="connsiteY5-110" fmla="*/ 1076934 h 1679051"/>
                <a:gd name="connsiteX6-111" fmla="*/ 2099852 w 4251456"/>
                <a:gd name="connsiteY6-112" fmla="*/ 605168 h 1679051"/>
                <a:gd name="connsiteX0-113" fmla="*/ 2112044 w 4251456"/>
                <a:gd name="connsiteY0-114" fmla="*/ 451859 h 1684238"/>
                <a:gd name="connsiteX1-115" fmla="*/ 3773768 w 4251456"/>
                <a:gd name="connsiteY1-116" fmla="*/ 41866 h 1684238"/>
                <a:gd name="connsiteX2-117" fmla="*/ 4224088 w 4251456"/>
                <a:gd name="connsiteY2-118" fmla="*/ 1289385 h 1684238"/>
                <a:gd name="connsiteX3-119" fmla="*/ 4188461 w 4251456"/>
                <a:gd name="connsiteY3-120" fmla="*/ 1564814 h 1684238"/>
                <a:gd name="connsiteX4-121" fmla="*/ 35628 w 4251456"/>
                <a:gd name="connsiteY4-122" fmla="*/ 1369742 h 1684238"/>
                <a:gd name="connsiteX5-123" fmla="*/ 0 w 4251456"/>
                <a:gd name="connsiteY5-124" fmla="*/ 1082121 h 1684238"/>
                <a:gd name="connsiteX6-125" fmla="*/ 2112044 w 4251456"/>
                <a:gd name="connsiteY6-126" fmla="*/ 451859 h 1684238"/>
                <a:gd name="connsiteX0-127" fmla="*/ 2112044 w 4251456"/>
                <a:gd name="connsiteY0-128" fmla="*/ 458391 h 1690770"/>
                <a:gd name="connsiteX1-129" fmla="*/ 3773768 w 4251456"/>
                <a:gd name="connsiteY1-130" fmla="*/ 48398 h 1690770"/>
                <a:gd name="connsiteX2-131" fmla="*/ 4224088 w 4251456"/>
                <a:gd name="connsiteY2-132" fmla="*/ 1295917 h 1690770"/>
                <a:gd name="connsiteX3-133" fmla="*/ 4188461 w 4251456"/>
                <a:gd name="connsiteY3-134" fmla="*/ 1571346 h 1690770"/>
                <a:gd name="connsiteX4-135" fmla="*/ 35628 w 4251456"/>
                <a:gd name="connsiteY4-136" fmla="*/ 1376274 h 1690770"/>
                <a:gd name="connsiteX5-137" fmla="*/ 0 w 4251456"/>
                <a:gd name="connsiteY5-138" fmla="*/ 1088653 h 1690770"/>
                <a:gd name="connsiteX6-139" fmla="*/ 2112044 w 4251456"/>
                <a:gd name="connsiteY6-140" fmla="*/ 458391 h 1690770"/>
                <a:gd name="connsiteX0-141" fmla="*/ 2112044 w 4251456"/>
                <a:gd name="connsiteY0-142" fmla="*/ 452753 h 1685132"/>
                <a:gd name="connsiteX1-143" fmla="*/ 3773768 w 4251456"/>
                <a:gd name="connsiteY1-144" fmla="*/ 42760 h 1685132"/>
                <a:gd name="connsiteX2-145" fmla="*/ 4224088 w 4251456"/>
                <a:gd name="connsiteY2-146" fmla="*/ 1290279 h 1685132"/>
                <a:gd name="connsiteX3-147" fmla="*/ 4188461 w 4251456"/>
                <a:gd name="connsiteY3-148" fmla="*/ 1565708 h 1685132"/>
                <a:gd name="connsiteX4-149" fmla="*/ 35628 w 4251456"/>
                <a:gd name="connsiteY4-150" fmla="*/ 1370636 h 1685132"/>
                <a:gd name="connsiteX5-151" fmla="*/ 0 w 4251456"/>
                <a:gd name="connsiteY5-152" fmla="*/ 1083015 h 1685132"/>
                <a:gd name="connsiteX6-153" fmla="*/ 2112044 w 4251456"/>
                <a:gd name="connsiteY6-154" fmla="*/ 452753 h 1685132"/>
                <a:gd name="connsiteX0-155" fmla="*/ 2112044 w 4251456"/>
                <a:gd name="connsiteY0-156" fmla="*/ 452753 h 1685132"/>
                <a:gd name="connsiteX1-157" fmla="*/ 3773768 w 4251456"/>
                <a:gd name="connsiteY1-158" fmla="*/ 42760 h 1685132"/>
                <a:gd name="connsiteX2-159" fmla="*/ 4224088 w 4251456"/>
                <a:gd name="connsiteY2-160" fmla="*/ 1290279 h 1685132"/>
                <a:gd name="connsiteX3-161" fmla="*/ 4188461 w 4251456"/>
                <a:gd name="connsiteY3-162" fmla="*/ 1565708 h 1685132"/>
                <a:gd name="connsiteX4-163" fmla="*/ 35628 w 4251456"/>
                <a:gd name="connsiteY4-164" fmla="*/ 1370636 h 1685132"/>
                <a:gd name="connsiteX5-165" fmla="*/ 0 w 4251456"/>
                <a:gd name="connsiteY5-166" fmla="*/ 1083015 h 1685132"/>
                <a:gd name="connsiteX6-167" fmla="*/ 2112044 w 4251456"/>
                <a:gd name="connsiteY6-168" fmla="*/ 452753 h 1685132"/>
                <a:gd name="connsiteX0-169" fmla="*/ 2141181 w 4280593"/>
                <a:gd name="connsiteY0-170" fmla="*/ 452753 h 1685132"/>
                <a:gd name="connsiteX1-171" fmla="*/ 3802905 w 4280593"/>
                <a:gd name="connsiteY1-172" fmla="*/ 42760 h 1685132"/>
                <a:gd name="connsiteX2-173" fmla="*/ 4253225 w 4280593"/>
                <a:gd name="connsiteY2-174" fmla="*/ 1290279 h 1685132"/>
                <a:gd name="connsiteX3-175" fmla="*/ 4217598 w 4280593"/>
                <a:gd name="connsiteY3-176" fmla="*/ 1565708 h 1685132"/>
                <a:gd name="connsiteX4-177" fmla="*/ 64765 w 4280593"/>
                <a:gd name="connsiteY4-178" fmla="*/ 1370636 h 1685132"/>
                <a:gd name="connsiteX5-179" fmla="*/ 29137 w 4280593"/>
                <a:gd name="connsiteY5-180" fmla="*/ 1083015 h 1685132"/>
                <a:gd name="connsiteX6-181" fmla="*/ 2141181 w 4280593"/>
                <a:gd name="connsiteY6-182" fmla="*/ 452753 h 1685132"/>
                <a:gd name="connsiteX0-183" fmla="*/ 2141181 w 4277469"/>
                <a:gd name="connsiteY0-184" fmla="*/ 452753 h 1765524"/>
                <a:gd name="connsiteX1-185" fmla="*/ 3802905 w 4277469"/>
                <a:gd name="connsiteY1-186" fmla="*/ 42760 h 1765524"/>
                <a:gd name="connsiteX2-187" fmla="*/ 4253225 w 4277469"/>
                <a:gd name="connsiteY2-188" fmla="*/ 1290279 h 1765524"/>
                <a:gd name="connsiteX3-189" fmla="*/ 4205406 w 4277469"/>
                <a:gd name="connsiteY3-190" fmla="*/ 1675436 h 1765524"/>
                <a:gd name="connsiteX4-191" fmla="*/ 64765 w 4277469"/>
                <a:gd name="connsiteY4-192" fmla="*/ 1370636 h 1765524"/>
                <a:gd name="connsiteX5-193" fmla="*/ 29137 w 4277469"/>
                <a:gd name="connsiteY5-194" fmla="*/ 1083015 h 1765524"/>
                <a:gd name="connsiteX6-195" fmla="*/ 2141181 w 4277469"/>
                <a:gd name="connsiteY6-196" fmla="*/ 452753 h 1765524"/>
                <a:gd name="connsiteX0-197" fmla="*/ 2141181 w 4281635"/>
                <a:gd name="connsiteY0-198" fmla="*/ 452753 h 1765524"/>
                <a:gd name="connsiteX1-199" fmla="*/ 3802905 w 4281635"/>
                <a:gd name="connsiteY1-200" fmla="*/ 42760 h 1765524"/>
                <a:gd name="connsiteX2-201" fmla="*/ 4253225 w 4281635"/>
                <a:gd name="connsiteY2-202" fmla="*/ 1290279 h 1765524"/>
                <a:gd name="connsiteX3-203" fmla="*/ 4205406 w 4281635"/>
                <a:gd name="connsiteY3-204" fmla="*/ 1675436 h 1765524"/>
                <a:gd name="connsiteX4-205" fmla="*/ 64765 w 4281635"/>
                <a:gd name="connsiteY4-206" fmla="*/ 1370636 h 1765524"/>
                <a:gd name="connsiteX5-207" fmla="*/ 29137 w 4281635"/>
                <a:gd name="connsiteY5-208" fmla="*/ 1083015 h 1765524"/>
                <a:gd name="connsiteX6-209" fmla="*/ 2141181 w 4281635"/>
                <a:gd name="connsiteY6-210" fmla="*/ 452753 h 1765524"/>
                <a:gd name="connsiteX0-211" fmla="*/ 2141181 w 4253486"/>
                <a:gd name="connsiteY0-212" fmla="*/ 452753 h 1765524"/>
                <a:gd name="connsiteX1-213" fmla="*/ 3802905 w 4253486"/>
                <a:gd name="connsiteY1-214" fmla="*/ 42760 h 1765524"/>
                <a:gd name="connsiteX2-215" fmla="*/ 4253225 w 4253486"/>
                <a:gd name="connsiteY2-216" fmla="*/ 1290279 h 1765524"/>
                <a:gd name="connsiteX3-217" fmla="*/ 4205406 w 4253486"/>
                <a:gd name="connsiteY3-218" fmla="*/ 1675436 h 1765524"/>
                <a:gd name="connsiteX4-219" fmla="*/ 64765 w 4253486"/>
                <a:gd name="connsiteY4-220" fmla="*/ 1370636 h 1765524"/>
                <a:gd name="connsiteX5-221" fmla="*/ 29137 w 4253486"/>
                <a:gd name="connsiteY5-222" fmla="*/ 1083015 h 1765524"/>
                <a:gd name="connsiteX6-223" fmla="*/ 2141181 w 4253486"/>
                <a:gd name="connsiteY6-224" fmla="*/ 452753 h 1765524"/>
                <a:gd name="connsiteX0-225" fmla="*/ 2141181 w 4285226"/>
                <a:gd name="connsiteY0-226" fmla="*/ 370925 h 1683696"/>
                <a:gd name="connsiteX1-227" fmla="*/ 3754137 w 4285226"/>
                <a:gd name="connsiteY1-228" fmla="*/ 82852 h 1683696"/>
                <a:gd name="connsiteX2-229" fmla="*/ 4253225 w 4285226"/>
                <a:gd name="connsiteY2-230" fmla="*/ 1208451 h 1683696"/>
                <a:gd name="connsiteX3-231" fmla="*/ 4205406 w 4285226"/>
                <a:gd name="connsiteY3-232" fmla="*/ 1593608 h 1683696"/>
                <a:gd name="connsiteX4-233" fmla="*/ 64765 w 4285226"/>
                <a:gd name="connsiteY4-234" fmla="*/ 1288808 h 1683696"/>
                <a:gd name="connsiteX5-235" fmla="*/ 29137 w 4285226"/>
                <a:gd name="connsiteY5-236" fmla="*/ 1001187 h 1683696"/>
                <a:gd name="connsiteX6-237" fmla="*/ 2141181 w 4285226"/>
                <a:gd name="connsiteY6-238" fmla="*/ 370925 h 1683696"/>
                <a:gd name="connsiteX0-239" fmla="*/ 2141181 w 4285226"/>
                <a:gd name="connsiteY0-240" fmla="*/ 327228 h 1639999"/>
                <a:gd name="connsiteX1-241" fmla="*/ 3754137 w 4285226"/>
                <a:gd name="connsiteY1-242" fmla="*/ 39155 h 1639999"/>
                <a:gd name="connsiteX2-243" fmla="*/ 4253225 w 4285226"/>
                <a:gd name="connsiteY2-244" fmla="*/ 1164754 h 1639999"/>
                <a:gd name="connsiteX3-245" fmla="*/ 4205406 w 4285226"/>
                <a:gd name="connsiteY3-246" fmla="*/ 1549911 h 1639999"/>
                <a:gd name="connsiteX4-247" fmla="*/ 64765 w 4285226"/>
                <a:gd name="connsiteY4-248" fmla="*/ 1245111 h 1639999"/>
                <a:gd name="connsiteX5-249" fmla="*/ 29137 w 4285226"/>
                <a:gd name="connsiteY5-250" fmla="*/ 957490 h 1639999"/>
                <a:gd name="connsiteX6-251" fmla="*/ 2141181 w 4285226"/>
                <a:gd name="connsiteY6-252" fmla="*/ 327228 h 1639999"/>
                <a:gd name="connsiteX0-253" fmla="*/ 2141181 w 4285226"/>
                <a:gd name="connsiteY0-254" fmla="*/ 313136 h 1625907"/>
                <a:gd name="connsiteX1-255" fmla="*/ 3754137 w 4285226"/>
                <a:gd name="connsiteY1-256" fmla="*/ 25063 h 1625907"/>
                <a:gd name="connsiteX2-257" fmla="*/ 4253225 w 4285226"/>
                <a:gd name="connsiteY2-258" fmla="*/ 1150662 h 1625907"/>
                <a:gd name="connsiteX3-259" fmla="*/ 4205406 w 4285226"/>
                <a:gd name="connsiteY3-260" fmla="*/ 1535819 h 1625907"/>
                <a:gd name="connsiteX4-261" fmla="*/ 64765 w 4285226"/>
                <a:gd name="connsiteY4-262" fmla="*/ 1231019 h 1625907"/>
                <a:gd name="connsiteX5-263" fmla="*/ 29137 w 4285226"/>
                <a:gd name="connsiteY5-264" fmla="*/ 943398 h 1625907"/>
                <a:gd name="connsiteX6-265" fmla="*/ 2141181 w 4285226"/>
                <a:gd name="connsiteY6-266" fmla="*/ 313136 h 1625907"/>
                <a:gd name="connsiteX0-267" fmla="*/ 2087472 w 4231517"/>
                <a:gd name="connsiteY0-268" fmla="*/ 325457 h 1638228"/>
                <a:gd name="connsiteX1-269" fmla="*/ 3700428 w 4231517"/>
                <a:gd name="connsiteY1-270" fmla="*/ 37384 h 1638228"/>
                <a:gd name="connsiteX2-271" fmla="*/ 4199516 w 4231517"/>
                <a:gd name="connsiteY2-272" fmla="*/ 1162983 h 1638228"/>
                <a:gd name="connsiteX3-273" fmla="*/ 4151697 w 4231517"/>
                <a:gd name="connsiteY3-274" fmla="*/ 1548140 h 1638228"/>
                <a:gd name="connsiteX4-275" fmla="*/ 11056 w 4231517"/>
                <a:gd name="connsiteY4-276" fmla="*/ 1243340 h 1638228"/>
                <a:gd name="connsiteX5-277" fmla="*/ 72964 w 4231517"/>
                <a:gd name="connsiteY5-278" fmla="*/ 833799 h 1638228"/>
                <a:gd name="connsiteX6-279" fmla="*/ 2087472 w 4231517"/>
                <a:gd name="connsiteY6-280" fmla="*/ 325457 h 1638228"/>
                <a:gd name="connsiteX0-281" fmla="*/ 2087472 w 4231517"/>
                <a:gd name="connsiteY0-282" fmla="*/ 325457 h 1668177"/>
                <a:gd name="connsiteX1-283" fmla="*/ 3700428 w 4231517"/>
                <a:gd name="connsiteY1-284" fmla="*/ 37384 h 1668177"/>
                <a:gd name="connsiteX2-285" fmla="*/ 4199516 w 4231517"/>
                <a:gd name="connsiteY2-286" fmla="*/ 1162983 h 1668177"/>
                <a:gd name="connsiteX3-287" fmla="*/ 4151697 w 4231517"/>
                <a:gd name="connsiteY3-288" fmla="*/ 1548140 h 1668177"/>
                <a:gd name="connsiteX4-289" fmla="*/ 11056 w 4231517"/>
                <a:gd name="connsiteY4-290" fmla="*/ 1243340 h 1668177"/>
                <a:gd name="connsiteX5-291" fmla="*/ 72964 w 4231517"/>
                <a:gd name="connsiteY5-292" fmla="*/ 833799 h 1668177"/>
                <a:gd name="connsiteX6-293" fmla="*/ 2087472 w 4231517"/>
                <a:gd name="connsiteY6-294" fmla="*/ 325457 h 1668177"/>
                <a:gd name="connsiteX0-295" fmla="*/ 2075280 w 4231517"/>
                <a:gd name="connsiteY0-296" fmla="*/ 392987 h 1662555"/>
                <a:gd name="connsiteX1-297" fmla="*/ 3700428 w 4231517"/>
                <a:gd name="connsiteY1-298" fmla="*/ 31762 h 1662555"/>
                <a:gd name="connsiteX2-299" fmla="*/ 4199516 w 4231517"/>
                <a:gd name="connsiteY2-300" fmla="*/ 1157361 h 1662555"/>
                <a:gd name="connsiteX3-301" fmla="*/ 4151697 w 4231517"/>
                <a:gd name="connsiteY3-302" fmla="*/ 1542518 h 1662555"/>
                <a:gd name="connsiteX4-303" fmla="*/ 11056 w 4231517"/>
                <a:gd name="connsiteY4-304" fmla="*/ 1237718 h 1662555"/>
                <a:gd name="connsiteX5-305" fmla="*/ 72964 w 4231517"/>
                <a:gd name="connsiteY5-306" fmla="*/ 828177 h 1662555"/>
                <a:gd name="connsiteX6-307" fmla="*/ 2075280 w 4231517"/>
                <a:gd name="connsiteY6-308" fmla="*/ 392987 h 1662555"/>
                <a:gd name="connsiteX0-309" fmla="*/ 2070575 w 4226812"/>
                <a:gd name="connsiteY0-310" fmla="*/ 392987 h 1662555"/>
                <a:gd name="connsiteX1-311" fmla="*/ 3695723 w 4226812"/>
                <a:gd name="connsiteY1-312" fmla="*/ 31762 h 1662555"/>
                <a:gd name="connsiteX2-313" fmla="*/ 4194811 w 4226812"/>
                <a:gd name="connsiteY2-314" fmla="*/ 1157361 h 1662555"/>
                <a:gd name="connsiteX3-315" fmla="*/ 4146992 w 4226812"/>
                <a:gd name="connsiteY3-316" fmla="*/ 1542518 h 1662555"/>
                <a:gd name="connsiteX4-317" fmla="*/ 6351 w 4226812"/>
                <a:gd name="connsiteY4-318" fmla="*/ 1237718 h 1662555"/>
                <a:gd name="connsiteX5-319" fmla="*/ 68259 w 4226812"/>
                <a:gd name="connsiteY5-320" fmla="*/ 828177 h 1662555"/>
                <a:gd name="connsiteX6-321" fmla="*/ 2070575 w 4226812"/>
                <a:gd name="connsiteY6-322" fmla="*/ 392987 h 1662555"/>
                <a:gd name="connsiteX0-323" fmla="*/ 2070575 w 4226812"/>
                <a:gd name="connsiteY0-324" fmla="*/ 392987 h 1662555"/>
                <a:gd name="connsiteX1-325" fmla="*/ 3695723 w 4226812"/>
                <a:gd name="connsiteY1-326" fmla="*/ 31762 h 1662555"/>
                <a:gd name="connsiteX2-327" fmla="*/ 4194811 w 4226812"/>
                <a:gd name="connsiteY2-328" fmla="*/ 1157361 h 1662555"/>
                <a:gd name="connsiteX3-329" fmla="*/ 4146992 w 4226812"/>
                <a:gd name="connsiteY3-330" fmla="*/ 1542518 h 1662555"/>
                <a:gd name="connsiteX4-331" fmla="*/ 6351 w 4226812"/>
                <a:gd name="connsiteY4-332" fmla="*/ 1237718 h 1662555"/>
                <a:gd name="connsiteX5-333" fmla="*/ 68259 w 4226812"/>
                <a:gd name="connsiteY5-334" fmla="*/ 828177 h 1662555"/>
                <a:gd name="connsiteX6-335" fmla="*/ 2070575 w 4226812"/>
                <a:gd name="connsiteY6-336" fmla="*/ 392987 h 1662555"/>
                <a:gd name="connsiteX0-337" fmla="*/ 2070575 w 4201236"/>
                <a:gd name="connsiteY0-338" fmla="*/ 392987 h 1662555"/>
                <a:gd name="connsiteX1-339" fmla="*/ 3695723 w 4201236"/>
                <a:gd name="connsiteY1-340" fmla="*/ 31762 h 1662555"/>
                <a:gd name="connsiteX2-341" fmla="*/ 4194811 w 4201236"/>
                <a:gd name="connsiteY2-342" fmla="*/ 1157361 h 1662555"/>
                <a:gd name="connsiteX3-343" fmla="*/ 4146992 w 4201236"/>
                <a:gd name="connsiteY3-344" fmla="*/ 1542518 h 1662555"/>
                <a:gd name="connsiteX4-345" fmla="*/ 6351 w 4201236"/>
                <a:gd name="connsiteY4-346" fmla="*/ 1237718 h 1662555"/>
                <a:gd name="connsiteX5-347" fmla="*/ 68259 w 4201236"/>
                <a:gd name="connsiteY5-348" fmla="*/ 828177 h 1662555"/>
                <a:gd name="connsiteX6-349" fmla="*/ 2070575 w 4201236"/>
                <a:gd name="connsiteY6-350" fmla="*/ 392987 h 1662555"/>
                <a:gd name="connsiteX0-351" fmla="*/ 2070575 w 4213141"/>
                <a:gd name="connsiteY0-352" fmla="*/ 392987 h 1662555"/>
                <a:gd name="connsiteX1-353" fmla="*/ 3695723 w 4213141"/>
                <a:gd name="connsiteY1-354" fmla="*/ 31762 h 1662555"/>
                <a:gd name="connsiteX2-355" fmla="*/ 4194811 w 4213141"/>
                <a:gd name="connsiteY2-356" fmla="*/ 1157361 h 1662555"/>
                <a:gd name="connsiteX3-357" fmla="*/ 4146992 w 4213141"/>
                <a:gd name="connsiteY3-358" fmla="*/ 1542518 h 1662555"/>
                <a:gd name="connsiteX4-359" fmla="*/ 6351 w 4213141"/>
                <a:gd name="connsiteY4-360" fmla="*/ 1237718 h 1662555"/>
                <a:gd name="connsiteX5-361" fmla="*/ 68259 w 4213141"/>
                <a:gd name="connsiteY5-362" fmla="*/ 828177 h 1662555"/>
                <a:gd name="connsiteX6-363" fmla="*/ 2070575 w 4213141"/>
                <a:gd name="connsiteY6-364" fmla="*/ 392987 h 16625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97" y="connsiteY6-98"/>
                </a:cxn>
              </a:cxnLst>
              <a:rect l="l" t="t" r="r" b="b"/>
              <a:pathLst>
                <a:path w="4213141" h="1662555">
                  <a:moveTo>
                    <a:pt x="2070575" y="392987"/>
                  </a:moveTo>
                  <a:cubicBezTo>
                    <a:pt x="2675152" y="260251"/>
                    <a:pt x="3258372" y="-109858"/>
                    <a:pt x="3695723" y="31762"/>
                  </a:cubicBezTo>
                  <a:cubicBezTo>
                    <a:pt x="4047730" y="283110"/>
                    <a:pt x="4135332" y="901395"/>
                    <a:pt x="4194811" y="1157361"/>
                  </a:cubicBezTo>
                  <a:cubicBezTo>
                    <a:pt x="4211605" y="1229633"/>
                    <a:pt x="4242149" y="1403717"/>
                    <a:pt x="4146992" y="1542518"/>
                  </a:cubicBezTo>
                  <a:cubicBezTo>
                    <a:pt x="2815546" y="1749782"/>
                    <a:pt x="1093957" y="1713206"/>
                    <a:pt x="6351" y="1237718"/>
                  </a:cubicBezTo>
                  <a:cubicBezTo>
                    <a:pt x="-17689" y="1148657"/>
                    <a:pt x="31683" y="910153"/>
                    <a:pt x="68259" y="828177"/>
                  </a:cubicBezTo>
                  <a:cubicBezTo>
                    <a:pt x="811971" y="-305332"/>
                    <a:pt x="1465998" y="525723"/>
                    <a:pt x="2070575" y="392987"/>
                  </a:cubicBezTo>
                  <a:close/>
                </a:path>
              </a:pathLst>
            </a:custGeom>
            <a:solidFill>
              <a:srgbClr val="FFC000"/>
            </a:solid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sp>
          <p:nvSpPr>
            <p:cNvPr id="80" name="椭圆 1"/>
            <p:cNvSpPr/>
            <p:nvPr/>
          </p:nvSpPr>
          <p:spPr>
            <a:xfrm>
              <a:off x="2080649" y="1585870"/>
              <a:ext cx="4174363" cy="1638570"/>
            </a:xfrm>
            <a:custGeom>
              <a:avLst/>
              <a:gdLst>
                <a:gd name="connsiteX0" fmla="*/ 2124236 w 4248472"/>
                <a:gd name="connsiteY0" fmla="*/ 0 h 1820091"/>
                <a:gd name="connsiteX1" fmla="*/ 4248472 w 4248472"/>
                <a:gd name="connsiteY1" fmla="*/ 1544662 h 1820091"/>
                <a:gd name="connsiteX2" fmla="*/ 4212845 w 4248472"/>
                <a:gd name="connsiteY2" fmla="*/ 1820091 h 1820091"/>
                <a:gd name="connsiteX3" fmla="*/ 47820 w 4248472"/>
                <a:gd name="connsiteY3" fmla="*/ 1698171 h 1820091"/>
                <a:gd name="connsiteX4" fmla="*/ 0 w 4248472"/>
                <a:gd name="connsiteY4" fmla="*/ 1544662 h 1820091"/>
                <a:gd name="connsiteX5" fmla="*/ 2124236 w 4248472"/>
                <a:gd name="connsiteY5" fmla="*/ 0 h 1820091"/>
                <a:gd name="connsiteX0-1" fmla="*/ 2124236 w 4248472"/>
                <a:gd name="connsiteY0-2" fmla="*/ 0 h 1899712"/>
                <a:gd name="connsiteX1-3" fmla="*/ 4248472 w 4248472"/>
                <a:gd name="connsiteY1-4" fmla="*/ 1544662 h 1899712"/>
                <a:gd name="connsiteX2-5" fmla="*/ 4212845 w 4248472"/>
                <a:gd name="connsiteY2-6" fmla="*/ 1820091 h 1899712"/>
                <a:gd name="connsiteX3-7" fmla="*/ 47820 w 4248472"/>
                <a:gd name="connsiteY3-8" fmla="*/ 1698171 h 1899712"/>
                <a:gd name="connsiteX4-9" fmla="*/ 0 w 4248472"/>
                <a:gd name="connsiteY4-10" fmla="*/ 1544662 h 1899712"/>
                <a:gd name="connsiteX5-11" fmla="*/ 2124236 w 4248472"/>
                <a:gd name="connsiteY5-12" fmla="*/ 0 h 1899712"/>
                <a:gd name="connsiteX0-13" fmla="*/ 2124236 w 4248472"/>
                <a:gd name="connsiteY0-14" fmla="*/ 0 h 1975218"/>
                <a:gd name="connsiteX1-15" fmla="*/ 4248472 w 4248472"/>
                <a:gd name="connsiteY1-16" fmla="*/ 1544662 h 1975218"/>
                <a:gd name="connsiteX2-17" fmla="*/ 4212845 w 4248472"/>
                <a:gd name="connsiteY2-18" fmla="*/ 1820091 h 1975218"/>
                <a:gd name="connsiteX3-19" fmla="*/ 47820 w 4248472"/>
                <a:gd name="connsiteY3-20" fmla="*/ 1698171 h 1975218"/>
                <a:gd name="connsiteX4-21" fmla="*/ 0 w 4248472"/>
                <a:gd name="connsiteY4-22" fmla="*/ 1544662 h 1975218"/>
                <a:gd name="connsiteX5-23" fmla="*/ 2124236 w 4248472"/>
                <a:gd name="connsiteY5-24" fmla="*/ 0 h 1975218"/>
                <a:gd name="connsiteX0-25" fmla="*/ 2124236 w 4248472"/>
                <a:gd name="connsiteY0-26" fmla="*/ 0 h 1966948"/>
                <a:gd name="connsiteX1-27" fmla="*/ 4248472 w 4248472"/>
                <a:gd name="connsiteY1-28" fmla="*/ 1544662 h 1966948"/>
                <a:gd name="connsiteX2-29" fmla="*/ 4212845 w 4248472"/>
                <a:gd name="connsiteY2-30" fmla="*/ 1820091 h 1966948"/>
                <a:gd name="connsiteX3-31" fmla="*/ 47820 w 4248472"/>
                <a:gd name="connsiteY3-32" fmla="*/ 1698171 h 1966948"/>
                <a:gd name="connsiteX4-33" fmla="*/ 0 w 4248472"/>
                <a:gd name="connsiteY4-34" fmla="*/ 1544662 h 1966948"/>
                <a:gd name="connsiteX5-35" fmla="*/ 2124236 w 4248472"/>
                <a:gd name="connsiteY5-36" fmla="*/ 0 h 1966948"/>
                <a:gd name="connsiteX0-37" fmla="*/ 2099854 w 4224090"/>
                <a:gd name="connsiteY0-38" fmla="*/ 1623 h 1968571"/>
                <a:gd name="connsiteX1-39" fmla="*/ 4224090 w 4224090"/>
                <a:gd name="connsiteY1-40" fmla="*/ 1546285 h 1968571"/>
                <a:gd name="connsiteX2-41" fmla="*/ 4188463 w 4224090"/>
                <a:gd name="connsiteY2-42" fmla="*/ 1821714 h 1968571"/>
                <a:gd name="connsiteX3-43" fmla="*/ 23438 w 4224090"/>
                <a:gd name="connsiteY3-44" fmla="*/ 1699794 h 1968571"/>
                <a:gd name="connsiteX4-45" fmla="*/ 2 w 4224090"/>
                <a:gd name="connsiteY4-46" fmla="*/ 1339021 h 1968571"/>
                <a:gd name="connsiteX5-47" fmla="*/ 2099854 w 4224090"/>
                <a:gd name="connsiteY5-48" fmla="*/ 1623 h 1968571"/>
                <a:gd name="connsiteX0-49" fmla="*/ 2099852 w 4224088"/>
                <a:gd name="connsiteY0-50" fmla="*/ 1623 h 1941138"/>
                <a:gd name="connsiteX1-51" fmla="*/ 4224088 w 4224088"/>
                <a:gd name="connsiteY1-52" fmla="*/ 1546285 h 1941138"/>
                <a:gd name="connsiteX2-53" fmla="*/ 4188461 w 4224088"/>
                <a:gd name="connsiteY2-54" fmla="*/ 1821714 h 1941138"/>
                <a:gd name="connsiteX3-55" fmla="*/ 35628 w 4224088"/>
                <a:gd name="connsiteY3-56" fmla="*/ 1626642 h 1941138"/>
                <a:gd name="connsiteX4-57" fmla="*/ 0 w 4224088"/>
                <a:gd name="connsiteY4-58" fmla="*/ 1339021 h 1941138"/>
                <a:gd name="connsiteX5-59" fmla="*/ 2099852 w 4224088"/>
                <a:gd name="connsiteY5-60" fmla="*/ 1623 h 1941138"/>
                <a:gd name="connsiteX0-61" fmla="*/ 2112044 w 4374128"/>
                <a:gd name="connsiteY0-62" fmla="*/ 1738 h 1904677"/>
                <a:gd name="connsiteX1-63" fmla="*/ 4224088 w 4374128"/>
                <a:gd name="connsiteY1-64" fmla="*/ 1509824 h 1904677"/>
                <a:gd name="connsiteX2-65" fmla="*/ 4188461 w 4374128"/>
                <a:gd name="connsiteY2-66" fmla="*/ 1785253 h 1904677"/>
                <a:gd name="connsiteX3-67" fmla="*/ 35628 w 4374128"/>
                <a:gd name="connsiteY3-68" fmla="*/ 1590181 h 1904677"/>
                <a:gd name="connsiteX4-69" fmla="*/ 0 w 4374128"/>
                <a:gd name="connsiteY4-70" fmla="*/ 1302560 h 1904677"/>
                <a:gd name="connsiteX5-71" fmla="*/ 2112044 w 4374128"/>
                <a:gd name="connsiteY5-72" fmla="*/ 1738 h 1904677"/>
                <a:gd name="connsiteX0-73" fmla="*/ 2112044 w 4251456"/>
                <a:gd name="connsiteY0-74" fmla="*/ 68248 h 1971187"/>
                <a:gd name="connsiteX1-75" fmla="*/ 3773768 w 4251456"/>
                <a:gd name="connsiteY1-76" fmla="*/ 328815 h 1971187"/>
                <a:gd name="connsiteX2-77" fmla="*/ 4224088 w 4251456"/>
                <a:gd name="connsiteY2-78" fmla="*/ 1576334 h 1971187"/>
                <a:gd name="connsiteX3-79" fmla="*/ 4188461 w 4251456"/>
                <a:gd name="connsiteY3-80" fmla="*/ 1851763 h 1971187"/>
                <a:gd name="connsiteX4-81" fmla="*/ 35628 w 4251456"/>
                <a:gd name="connsiteY4-82" fmla="*/ 1656691 h 1971187"/>
                <a:gd name="connsiteX5-83" fmla="*/ 0 w 4251456"/>
                <a:gd name="connsiteY5-84" fmla="*/ 1369070 h 1971187"/>
                <a:gd name="connsiteX6" fmla="*/ 2112044 w 4251456"/>
                <a:gd name="connsiteY6" fmla="*/ 68248 h 1971187"/>
                <a:gd name="connsiteX0-85" fmla="*/ 2099852 w 4251456"/>
                <a:gd name="connsiteY0-86" fmla="*/ 625801 h 1699684"/>
                <a:gd name="connsiteX1-87" fmla="*/ 3773768 w 4251456"/>
                <a:gd name="connsiteY1-88" fmla="*/ 57312 h 1699684"/>
                <a:gd name="connsiteX2-89" fmla="*/ 4224088 w 4251456"/>
                <a:gd name="connsiteY2-90" fmla="*/ 1304831 h 1699684"/>
                <a:gd name="connsiteX3-91" fmla="*/ 4188461 w 4251456"/>
                <a:gd name="connsiteY3-92" fmla="*/ 1580260 h 1699684"/>
                <a:gd name="connsiteX4-93" fmla="*/ 35628 w 4251456"/>
                <a:gd name="connsiteY4-94" fmla="*/ 1385188 h 1699684"/>
                <a:gd name="connsiteX5-95" fmla="*/ 0 w 4251456"/>
                <a:gd name="connsiteY5-96" fmla="*/ 1097567 h 1699684"/>
                <a:gd name="connsiteX6-97" fmla="*/ 2099852 w 4251456"/>
                <a:gd name="connsiteY6-98" fmla="*/ 625801 h 1699684"/>
                <a:gd name="connsiteX0-99" fmla="*/ 2099852 w 4251456"/>
                <a:gd name="connsiteY0-100" fmla="*/ 605168 h 1679051"/>
                <a:gd name="connsiteX1-101" fmla="*/ 3773768 w 4251456"/>
                <a:gd name="connsiteY1-102" fmla="*/ 36679 h 1679051"/>
                <a:gd name="connsiteX2-103" fmla="*/ 4224088 w 4251456"/>
                <a:gd name="connsiteY2-104" fmla="*/ 1284198 h 1679051"/>
                <a:gd name="connsiteX3-105" fmla="*/ 4188461 w 4251456"/>
                <a:gd name="connsiteY3-106" fmla="*/ 1559627 h 1679051"/>
                <a:gd name="connsiteX4-107" fmla="*/ 35628 w 4251456"/>
                <a:gd name="connsiteY4-108" fmla="*/ 1364555 h 1679051"/>
                <a:gd name="connsiteX5-109" fmla="*/ 0 w 4251456"/>
                <a:gd name="connsiteY5-110" fmla="*/ 1076934 h 1679051"/>
                <a:gd name="connsiteX6-111" fmla="*/ 2099852 w 4251456"/>
                <a:gd name="connsiteY6-112" fmla="*/ 605168 h 1679051"/>
                <a:gd name="connsiteX0-113" fmla="*/ 2112044 w 4251456"/>
                <a:gd name="connsiteY0-114" fmla="*/ 451859 h 1684238"/>
                <a:gd name="connsiteX1-115" fmla="*/ 3773768 w 4251456"/>
                <a:gd name="connsiteY1-116" fmla="*/ 41866 h 1684238"/>
                <a:gd name="connsiteX2-117" fmla="*/ 4224088 w 4251456"/>
                <a:gd name="connsiteY2-118" fmla="*/ 1289385 h 1684238"/>
                <a:gd name="connsiteX3-119" fmla="*/ 4188461 w 4251456"/>
                <a:gd name="connsiteY3-120" fmla="*/ 1564814 h 1684238"/>
                <a:gd name="connsiteX4-121" fmla="*/ 35628 w 4251456"/>
                <a:gd name="connsiteY4-122" fmla="*/ 1369742 h 1684238"/>
                <a:gd name="connsiteX5-123" fmla="*/ 0 w 4251456"/>
                <a:gd name="connsiteY5-124" fmla="*/ 1082121 h 1684238"/>
                <a:gd name="connsiteX6-125" fmla="*/ 2112044 w 4251456"/>
                <a:gd name="connsiteY6-126" fmla="*/ 451859 h 1684238"/>
                <a:gd name="connsiteX0-127" fmla="*/ 2112044 w 4251456"/>
                <a:gd name="connsiteY0-128" fmla="*/ 458391 h 1690770"/>
                <a:gd name="connsiteX1-129" fmla="*/ 3773768 w 4251456"/>
                <a:gd name="connsiteY1-130" fmla="*/ 48398 h 1690770"/>
                <a:gd name="connsiteX2-131" fmla="*/ 4224088 w 4251456"/>
                <a:gd name="connsiteY2-132" fmla="*/ 1295917 h 1690770"/>
                <a:gd name="connsiteX3-133" fmla="*/ 4188461 w 4251456"/>
                <a:gd name="connsiteY3-134" fmla="*/ 1571346 h 1690770"/>
                <a:gd name="connsiteX4-135" fmla="*/ 35628 w 4251456"/>
                <a:gd name="connsiteY4-136" fmla="*/ 1376274 h 1690770"/>
                <a:gd name="connsiteX5-137" fmla="*/ 0 w 4251456"/>
                <a:gd name="connsiteY5-138" fmla="*/ 1088653 h 1690770"/>
                <a:gd name="connsiteX6-139" fmla="*/ 2112044 w 4251456"/>
                <a:gd name="connsiteY6-140" fmla="*/ 458391 h 1690770"/>
                <a:gd name="connsiteX0-141" fmla="*/ 2112044 w 4251456"/>
                <a:gd name="connsiteY0-142" fmla="*/ 452753 h 1685132"/>
                <a:gd name="connsiteX1-143" fmla="*/ 3773768 w 4251456"/>
                <a:gd name="connsiteY1-144" fmla="*/ 42760 h 1685132"/>
                <a:gd name="connsiteX2-145" fmla="*/ 4224088 w 4251456"/>
                <a:gd name="connsiteY2-146" fmla="*/ 1290279 h 1685132"/>
                <a:gd name="connsiteX3-147" fmla="*/ 4188461 w 4251456"/>
                <a:gd name="connsiteY3-148" fmla="*/ 1565708 h 1685132"/>
                <a:gd name="connsiteX4-149" fmla="*/ 35628 w 4251456"/>
                <a:gd name="connsiteY4-150" fmla="*/ 1370636 h 1685132"/>
                <a:gd name="connsiteX5-151" fmla="*/ 0 w 4251456"/>
                <a:gd name="connsiteY5-152" fmla="*/ 1083015 h 1685132"/>
                <a:gd name="connsiteX6-153" fmla="*/ 2112044 w 4251456"/>
                <a:gd name="connsiteY6-154" fmla="*/ 452753 h 1685132"/>
                <a:gd name="connsiteX0-155" fmla="*/ 2112044 w 4251456"/>
                <a:gd name="connsiteY0-156" fmla="*/ 452753 h 1685132"/>
                <a:gd name="connsiteX1-157" fmla="*/ 3773768 w 4251456"/>
                <a:gd name="connsiteY1-158" fmla="*/ 42760 h 1685132"/>
                <a:gd name="connsiteX2-159" fmla="*/ 4224088 w 4251456"/>
                <a:gd name="connsiteY2-160" fmla="*/ 1290279 h 1685132"/>
                <a:gd name="connsiteX3-161" fmla="*/ 4188461 w 4251456"/>
                <a:gd name="connsiteY3-162" fmla="*/ 1565708 h 1685132"/>
                <a:gd name="connsiteX4-163" fmla="*/ 35628 w 4251456"/>
                <a:gd name="connsiteY4-164" fmla="*/ 1370636 h 1685132"/>
                <a:gd name="connsiteX5-165" fmla="*/ 0 w 4251456"/>
                <a:gd name="connsiteY5-166" fmla="*/ 1083015 h 1685132"/>
                <a:gd name="connsiteX6-167" fmla="*/ 2112044 w 4251456"/>
                <a:gd name="connsiteY6-168" fmla="*/ 452753 h 1685132"/>
                <a:gd name="connsiteX0-169" fmla="*/ 2141181 w 4280593"/>
                <a:gd name="connsiteY0-170" fmla="*/ 452753 h 1685132"/>
                <a:gd name="connsiteX1-171" fmla="*/ 3802905 w 4280593"/>
                <a:gd name="connsiteY1-172" fmla="*/ 42760 h 1685132"/>
                <a:gd name="connsiteX2-173" fmla="*/ 4253225 w 4280593"/>
                <a:gd name="connsiteY2-174" fmla="*/ 1290279 h 1685132"/>
                <a:gd name="connsiteX3-175" fmla="*/ 4217598 w 4280593"/>
                <a:gd name="connsiteY3-176" fmla="*/ 1565708 h 1685132"/>
                <a:gd name="connsiteX4-177" fmla="*/ 64765 w 4280593"/>
                <a:gd name="connsiteY4-178" fmla="*/ 1370636 h 1685132"/>
                <a:gd name="connsiteX5-179" fmla="*/ 29137 w 4280593"/>
                <a:gd name="connsiteY5-180" fmla="*/ 1083015 h 1685132"/>
                <a:gd name="connsiteX6-181" fmla="*/ 2141181 w 4280593"/>
                <a:gd name="connsiteY6-182" fmla="*/ 452753 h 1685132"/>
                <a:gd name="connsiteX0-183" fmla="*/ 2141181 w 4277469"/>
                <a:gd name="connsiteY0-184" fmla="*/ 452753 h 1765524"/>
                <a:gd name="connsiteX1-185" fmla="*/ 3802905 w 4277469"/>
                <a:gd name="connsiteY1-186" fmla="*/ 42760 h 1765524"/>
                <a:gd name="connsiteX2-187" fmla="*/ 4253225 w 4277469"/>
                <a:gd name="connsiteY2-188" fmla="*/ 1290279 h 1765524"/>
                <a:gd name="connsiteX3-189" fmla="*/ 4205406 w 4277469"/>
                <a:gd name="connsiteY3-190" fmla="*/ 1675436 h 1765524"/>
                <a:gd name="connsiteX4-191" fmla="*/ 64765 w 4277469"/>
                <a:gd name="connsiteY4-192" fmla="*/ 1370636 h 1765524"/>
                <a:gd name="connsiteX5-193" fmla="*/ 29137 w 4277469"/>
                <a:gd name="connsiteY5-194" fmla="*/ 1083015 h 1765524"/>
                <a:gd name="connsiteX6-195" fmla="*/ 2141181 w 4277469"/>
                <a:gd name="connsiteY6-196" fmla="*/ 452753 h 1765524"/>
                <a:gd name="connsiteX0-197" fmla="*/ 2141181 w 4281635"/>
                <a:gd name="connsiteY0-198" fmla="*/ 452753 h 1765524"/>
                <a:gd name="connsiteX1-199" fmla="*/ 3802905 w 4281635"/>
                <a:gd name="connsiteY1-200" fmla="*/ 42760 h 1765524"/>
                <a:gd name="connsiteX2-201" fmla="*/ 4253225 w 4281635"/>
                <a:gd name="connsiteY2-202" fmla="*/ 1290279 h 1765524"/>
                <a:gd name="connsiteX3-203" fmla="*/ 4205406 w 4281635"/>
                <a:gd name="connsiteY3-204" fmla="*/ 1675436 h 1765524"/>
                <a:gd name="connsiteX4-205" fmla="*/ 64765 w 4281635"/>
                <a:gd name="connsiteY4-206" fmla="*/ 1370636 h 1765524"/>
                <a:gd name="connsiteX5-207" fmla="*/ 29137 w 4281635"/>
                <a:gd name="connsiteY5-208" fmla="*/ 1083015 h 1765524"/>
                <a:gd name="connsiteX6-209" fmla="*/ 2141181 w 4281635"/>
                <a:gd name="connsiteY6-210" fmla="*/ 452753 h 1765524"/>
                <a:gd name="connsiteX0-211" fmla="*/ 2141181 w 4253486"/>
                <a:gd name="connsiteY0-212" fmla="*/ 452753 h 1765524"/>
                <a:gd name="connsiteX1-213" fmla="*/ 3802905 w 4253486"/>
                <a:gd name="connsiteY1-214" fmla="*/ 42760 h 1765524"/>
                <a:gd name="connsiteX2-215" fmla="*/ 4253225 w 4253486"/>
                <a:gd name="connsiteY2-216" fmla="*/ 1290279 h 1765524"/>
                <a:gd name="connsiteX3-217" fmla="*/ 4205406 w 4253486"/>
                <a:gd name="connsiteY3-218" fmla="*/ 1675436 h 1765524"/>
                <a:gd name="connsiteX4-219" fmla="*/ 64765 w 4253486"/>
                <a:gd name="connsiteY4-220" fmla="*/ 1370636 h 1765524"/>
                <a:gd name="connsiteX5-221" fmla="*/ 29137 w 4253486"/>
                <a:gd name="connsiteY5-222" fmla="*/ 1083015 h 1765524"/>
                <a:gd name="connsiteX6-223" fmla="*/ 2141181 w 4253486"/>
                <a:gd name="connsiteY6-224" fmla="*/ 452753 h 1765524"/>
                <a:gd name="connsiteX0-225" fmla="*/ 2141181 w 4285226"/>
                <a:gd name="connsiteY0-226" fmla="*/ 370925 h 1683696"/>
                <a:gd name="connsiteX1-227" fmla="*/ 3754137 w 4285226"/>
                <a:gd name="connsiteY1-228" fmla="*/ 82852 h 1683696"/>
                <a:gd name="connsiteX2-229" fmla="*/ 4253225 w 4285226"/>
                <a:gd name="connsiteY2-230" fmla="*/ 1208451 h 1683696"/>
                <a:gd name="connsiteX3-231" fmla="*/ 4205406 w 4285226"/>
                <a:gd name="connsiteY3-232" fmla="*/ 1593608 h 1683696"/>
                <a:gd name="connsiteX4-233" fmla="*/ 64765 w 4285226"/>
                <a:gd name="connsiteY4-234" fmla="*/ 1288808 h 1683696"/>
                <a:gd name="connsiteX5-235" fmla="*/ 29137 w 4285226"/>
                <a:gd name="connsiteY5-236" fmla="*/ 1001187 h 1683696"/>
                <a:gd name="connsiteX6-237" fmla="*/ 2141181 w 4285226"/>
                <a:gd name="connsiteY6-238" fmla="*/ 370925 h 1683696"/>
                <a:gd name="connsiteX0-239" fmla="*/ 2141181 w 4285226"/>
                <a:gd name="connsiteY0-240" fmla="*/ 327228 h 1639999"/>
                <a:gd name="connsiteX1-241" fmla="*/ 3754137 w 4285226"/>
                <a:gd name="connsiteY1-242" fmla="*/ 39155 h 1639999"/>
                <a:gd name="connsiteX2-243" fmla="*/ 4253225 w 4285226"/>
                <a:gd name="connsiteY2-244" fmla="*/ 1164754 h 1639999"/>
                <a:gd name="connsiteX3-245" fmla="*/ 4205406 w 4285226"/>
                <a:gd name="connsiteY3-246" fmla="*/ 1549911 h 1639999"/>
                <a:gd name="connsiteX4-247" fmla="*/ 64765 w 4285226"/>
                <a:gd name="connsiteY4-248" fmla="*/ 1245111 h 1639999"/>
                <a:gd name="connsiteX5-249" fmla="*/ 29137 w 4285226"/>
                <a:gd name="connsiteY5-250" fmla="*/ 957490 h 1639999"/>
                <a:gd name="connsiteX6-251" fmla="*/ 2141181 w 4285226"/>
                <a:gd name="connsiteY6-252" fmla="*/ 327228 h 1639999"/>
                <a:gd name="connsiteX0-253" fmla="*/ 2141181 w 4285226"/>
                <a:gd name="connsiteY0-254" fmla="*/ 313136 h 1625907"/>
                <a:gd name="connsiteX1-255" fmla="*/ 3754137 w 4285226"/>
                <a:gd name="connsiteY1-256" fmla="*/ 25063 h 1625907"/>
                <a:gd name="connsiteX2-257" fmla="*/ 4253225 w 4285226"/>
                <a:gd name="connsiteY2-258" fmla="*/ 1150662 h 1625907"/>
                <a:gd name="connsiteX3-259" fmla="*/ 4205406 w 4285226"/>
                <a:gd name="connsiteY3-260" fmla="*/ 1535819 h 1625907"/>
                <a:gd name="connsiteX4-261" fmla="*/ 64765 w 4285226"/>
                <a:gd name="connsiteY4-262" fmla="*/ 1231019 h 1625907"/>
                <a:gd name="connsiteX5-263" fmla="*/ 29137 w 4285226"/>
                <a:gd name="connsiteY5-264" fmla="*/ 943398 h 1625907"/>
                <a:gd name="connsiteX6-265" fmla="*/ 2141181 w 4285226"/>
                <a:gd name="connsiteY6-266" fmla="*/ 313136 h 1625907"/>
                <a:gd name="connsiteX0-267" fmla="*/ 2087472 w 4231517"/>
                <a:gd name="connsiteY0-268" fmla="*/ 325457 h 1638228"/>
                <a:gd name="connsiteX1-269" fmla="*/ 3700428 w 4231517"/>
                <a:gd name="connsiteY1-270" fmla="*/ 37384 h 1638228"/>
                <a:gd name="connsiteX2-271" fmla="*/ 4199516 w 4231517"/>
                <a:gd name="connsiteY2-272" fmla="*/ 1162983 h 1638228"/>
                <a:gd name="connsiteX3-273" fmla="*/ 4151697 w 4231517"/>
                <a:gd name="connsiteY3-274" fmla="*/ 1548140 h 1638228"/>
                <a:gd name="connsiteX4-275" fmla="*/ 11056 w 4231517"/>
                <a:gd name="connsiteY4-276" fmla="*/ 1243340 h 1638228"/>
                <a:gd name="connsiteX5-277" fmla="*/ 72964 w 4231517"/>
                <a:gd name="connsiteY5-278" fmla="*/ 833799 h 1638228"/>
                <a:gd name="connsiteX6-279" fmla="*/ 2087472 w 4231517"/>
                <a:gd name="connsiteY6-280" fmla="*/ 325457 h 1638228"/>
                <a:gd name="connsiteX0-281" fmla="*/ 2087472 w 4231517"/>
                <a:gd name="connsiteY0-282" fmla="*/ 325457 h 1668177"/>
                <a:gd name="connsiteX1-283" fmla="*/ 3700428 w 4231517"/>
                <a:gd name="connsiteY1-284" fmla="*/ 37384 h 1668177"/>
                <a:gd name="connsiteX2-285" fmla="*/ 4199516 w 4231517"/>
                <a:gd name="connsiteY2-286" fmla="*/ 1162983 h 1668177"/>
                <a:gd name="connsiteX3-287" fmla="*/ 4151697 w 4231517"/>
                <a:gd name="connsiteY3-288" fmla="*/ 1548140 h 1668177"/>
                <a:gd name="connsiteX4-289" fmla="*/ 11056 w 4231517"/>
                <a:gd name="connsiteY4-290" fmla="*/ 1243340 h 1668177"/>
                <a:gd name="connsiteX5-291" fmla="*/ 72964 w 4231517"/>
                <a:gd name="connsiteY5-292" fmla="*/ 833799 h 1668177"/>
                <a:gd name="connsiteX6-293" fmla="*/ 2087472 w 4231517"/>
                <a:gd name="connsiteY6-294" fmla="*/ 325457 h 1668177"/>
                <a:gd name="connsiteX0-295" fmla="*/ 2075280 w 4231517"/>
                <a:gd name="connsiteY0-296" fmla="*/ 392987 h 1662555"/>
                <a:gd name="connsiteX1-297" fmla="*/ 3700428 w 4231517"/>
                <a:gd name="connsiteY1-298" fmla="*/ 31762 h 1662555"/>
                <a:gd name="connsiteX2-299" fmla="*/ 4199516 w 4231517"/>
                <a:gd name="connsiteY2-300" fmla="*/ 1157361 h 1662555"/>
                <a:gd name="connsiteX3-301" fmla="*/ 4151697 w 4231517"/>
                <a:gd name="connsiteY3-302" fmla="*/ 1542518 h 1662555"/>
                <a:gd name="connsiteX4-303" fmla="*/ 11056 w 4231517"/>
                <a:gd name="connsiteY4-304" fmla="*/ 1237718 h 1662555"/>
                <a:gd name="connsiteX5-305" fmla="*/ 72964 w 4231517"/>
                <a:gd name="connsiteY5-306" fmla="*/ 828177 h 1662555"/>
                <a:gd name="connsiteX6-307" fmla="*/ 2075280 w 4231517"/>
                <a:gd name="connsiteY6-308" fmla="*/ 392987 h 1662555"/>
                <a:gd name="connsiteX0-309" fmla="*/ 2070575 w 4226812"/>
                <a:gd name="connsiteY0-310" fmla="*/ 392987 h 1662555"/>
                <a:gd name="connsiteX1-311" fmla="*/ 3695723 w 4226812"/>
                <a:gd name="connsiteY1-312" fmla="*/ 31762 h 1662555"/>
                <a:gd name="connsiteX2-313" fmla="*/ 4194811 w 4226812"/>
                <a:gd name="connsiteY2-314" fmla="*/ 1157361 h 1662555"/>
                <a:gd name="connsiteX3-315" fmla="*/ 4146992 w 4226812"/>
                <a:gd name="connsiteY3-316" fmla="*/ 1542518 h 1662555"/>
                <a:gd name="connsiteX4-317" fmla="*/ 6351 w 4226812"/>
                <a:gd name="connsiteY4-318" fmla="*/ 1237718 h 1662555"/>
                <a:gd name="connsiteX5-319" fmla="*/ 68259 w 4226812"/>
                <a:gd name="connsiteY5-320" fmla="*/ 828177 h 1662555"/>
                <a:gd name="connsiteX6-321" fmla="*/ 2070575 w 4226812"/>
                <a:gd name="connsiteY6-322" fmla="*/ 392987 h 1662555"/>
                <a:gd name="connsiteX0-323" fmla="*/ 2070575 w 4226812"/>
                <a:gd name="connsiteY0-324" fmla="*/ 392987 h 1662555"/>
                <a:gd name="connsiteX1-325" fmla="*/ 3695723 w 4226812"/>
                <a:gd name="connsiteY1-326" fmla="*/ 31762 h 1662555"/>
                <a:gd name="connsiteX2-327" fmla="*/ 4194811 w 4226812"/>
                <a:gd name="connsiteY2-328" fmla="*/ 1157361 h 1662555"/>
                <a:gd name="connsiteX3-329" fmla="*/ 4146992 w 4226812"/>
                <a:gd name="connsiteY3-330" fmla="*/ 1542518 h 1662555"/>
                <a:gd name="connsiteX4-331" fmla="*/ 6351 w 4226812"/>
                <a:gd name="connsiteY4-332" fmla="*/ 1237718 h 1662555"/>
                <a:gd name="connsiteX5-333" fmla="*/ 68259 w 4226812"/>
                <a:gd name="connsiteY5-334" fmla="*/ 828177 h 1662555"/>
                <a:gd name="connsiteX6-335" fmla="*/ 2070575 w 4226812"/>
                <a:gd name="connsiteY6-336" fmla="*/ 392987 h 1662555"/>
                <a:gd name="connsiteX0-337" fmla="*/ 2068450 w 4224687"/>
                <a:gd name="connsiteY0-338" fmla="*/ 392987 h 1662555"/>
                <a:gd name="connsiteX1-339" fmla="*/ 3693598 w 4224687"/>
                <a:gd name="connsiteY1-340" fmla="*/ 31762 h 1662555"/>
                <a:gd name="connsiteX2-341" fmla="*/ 4192686 w 4224687"/>
                <a:gd name="connsiteY2-342" fmla="*/ 1157361 h 1662555"/>
                <a:gd name="connsiteX3-343" fmla="*/ 4144867 w 4224687"/>
                <a:gd name="connsiteY3-344" fmla="*/ 1542518 h 1662555"/>
                <a:gd name="connsiteX4-345" fmla="*/ 4226 w 4224687"/>
                <a:gd name="connsiteY4-346" fmla="*/ 1237718 h 1662555"/>
                <a:gd name="connsiteX5-347" fmla="*/ 66134 w 4224687"/>
                <a:gd name="connsiteY5-348" fmla="*/ 828177 h 1662555"/>
                <a:gd name="connsiteX6-349" fmla="*/ 2068450 w 4224687"/>
                <a:gd name="connsiteY6-350" fmla="*/ 392987 h 16625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97" y="connsiteY6-98"/>
                </a:cxn>
              </a:cxnLst>
              <a:rect l="l" t="t" r="r" b="b"/>
              <a:pathLst>
                <a:path w="4224687" h="1662555">
                  <a:moveTo>
                    <a:pt x="2068450" y="392987"/>
                  </a:moveTo>
                  <a:cubicBezTo>
                    <a:pt x="2673027" y="260251"/>
                    <a:pt x="3256247" y="-109858"/>
                    <a:pt x="3693598" y="31762"/>
                  </a:cubicBezTo>
                  <a:cubicBezTo>
                    <a:pt x="4045605" y="283110"/>
                    <a:pt x="4117475" y="905568"/>
                    <a:pt x="4192686" y="1157361"/>
                  </a:cubicBezTo>
                  <a:cubicBezTo>
                    <a:pt x="4267897" y="1409154"/>
                    <a:pt x="4193290" y="1392497"/>
                    <a:pt x="4144867" y="1542518"/>
                  </a:cubicBezTo>
                  <a:cubicBezTo>
                    <a:pt x="2813421" y="1749782"/>
                    <a:pt x="1091832" y="1713206"/>
                    <a:pt x="4226" y="1237718"/>
                  </a:cubicBezTo>
                  <a:cubicBezTo>
                    <a:pt x="-19814" y="1148657"/>
                    <a:pt x="66575" y="848301"/>
                    <a:pt x="66134" y="828177"/>
                  </a:cubicBezTo>
                  <a:cubicBezTo>
                    <a:pt x="809846" y="-305332"/>
                    <a:pt x="1463873" y="525723"/>
                    <a:pt x="2068450" y="392987"/>
                  </a:cubicBezTo>
                  <a:close/>
                </a:path>
              </a:pathLst>
            </a:custGeom>
            <a:solidFill>
              <a:sysClr val="window" lastClr="FFFFFF"/>
            </a:solid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grpSp>
      <p:sp>
        <p:nvSpPr>
          <p:cNvPr id="81" name="椭圆 80"/>
          <p:cNvSpPr>
            <a:spLocks noChangeArrowheads="1"/>
          </p:cNvSpPr>
          <p:nvPr/>
        </p:nvSpPr>
        <p:spPr bwMode="auto">
          <a:xfrm rot="-625633">
            <a:off x="3198120" y="1984821"/>
            <a:ext cx="700400" cy="399927"/>
          </a:xfrm>
          <a:prstGeom prst="ellipse">
            <a:avLst/>
          </a:prstGeom>
          <a:gradFill rotWithShape="1">
            <a:gsLst>
              <a:gs pos="0">
                <a:srgbClr val="A07400"/>
              </a:gs>
              <a:gs pos="50000">
                <a:srgbClr val="E6A900"/>
              </a:gs>
              <a:gs pos="100000">
                <a:srgbClr val="FFCA00"/>
              </a:gs>
            </a:gsLst>
            <a:lin ang="0" scaled="1"/>
          </a:gradFill>
          <a:ln>
            <a:noFill/>
          </a:ln>
          <a:extLst>
            <a:ext uri="{91240B29-F687-4F45-9708-019B960494DF}">
              <a14:hiddenLine xmlns:a14="http://schemas.microsoft.com/office/drawing/2010/main" w="25400">
                <a:solidFill>
                  <a:srgbClr val="000000"/>
                </a:solidFill>
                <a:round/>
              </a14:hiddenLine>
            </a:ext>
          </a:extLst>
        </p:spPr>
        <p:txBody>
          <a:bodyPr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zh-CN" altLang="en-US" sz="1735" b="0">
              <a:solidFill>
                <a:srgbClr val="FFFFFF"/>
              </a:solidFill>
              <a:latin typeface="+mn-lt"/>
              <a:ea typeface="+mn-ea"/>
              <a:cs typeface="+mn-ea"/>
              <a:sym typeface="+mn-lt"/>
            </a:endParaRPr>
          </a:p>
        </p:txBody>
      </p:sp>
      <p:sp>
        <p:nvSpPr>
          <p:cNvPr id="82" name="椭圆 81"/>
          <p:cNvSpPr>
            <a:spLocks noChangeArrowheads="1"/>
          </p:cNvSpPr>
          <p:nvPr/>
        </p:nvSpPr>
        <p:spPr bwMode="auto">
          <a:xfrm rot="-625633">
            <a:off x="3464738" y="2378399"/>
            <a:ext cx="501495" cy="287778"/>
          </a:xfrm>
          <a:prstGeom prst="ellipse">
            <a:avLst/>
          </a:prstGeom>
          <a:gradFill rotWithShape="1">
            <a:gsLst>
              <a:gs pos="0">
                <a:srgbClr val="A07400"/>
              </a:gs>
              <a:gs pos="50000">
                <a:srgbClr val="E6A900"/>
              </a:gs>
              <a:gs pos="100000">
                <a:srgbClr val="FFCA00"/>
              </a:gs>
            </a:gsLst>
            <a:lin ang="0" scaled="1"/>
          </a:gradFill>
          <a:ln>
            <a:noFill/>
          </a:ln>
          <a:extLst>
            <a:ext uri="{91240B29-F687-4F45-9708-019B960494DF}">
              <a14:hiddenLine xmlns:a14="http://schemas.microsoft.com/office/drawing/2010/main" w="25400">
                <a:solidFill>
                  <a:srgbClr val="000000"/>
                </a:solidFill>
                <a:round/>
              </a14:hiddenLine>
            </a:ext>
          </a:extLst>
        </p:spPr>
        <p:txBody>
          <a:bodyPr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zh-CN" altLang="en-US" sz="1735" b="0">
              <a:solidFill>
                <a:srgbClr val="FFFFFF"/>
              </a:solidFill>
              <a:latin typeface="+mn-lt"/>
              <a:ea typeface="+mn-ea"/>
              <a:cs typeface="+mn-ea"/>
              <a:sym typeface="+mn-lt"/>
            </a:endParaRPr>
          </a:p>
        </p:txBody>
      </p:sp>
      <p:sp>
        <p:nvSpPr>
          <p:cNvPr id="83" name="椭圆 82"/>
          <p:cNvSpPr>
            <a:spLocks noChangeArrowheads="1"/>
          </p:cNvSpPr>
          <p:nvPr/>
        </p:nvSpPr>
        <p:spPr bwMode="auto">
          <a:xfrm rot="-625633">
            <a:off x="3595930" y="2685222"/>
            <a:ext cx="397811" cy="228529"/>
          </a:xfrm>
          <a:prstGeom prst="ellipse">
            <a:avLst/>
          </a:prstGeom>
          <a:gradFill rotWithShape="1">
            <a:gsLst>
              <a:gs pos="0">
                <a:srgbClr val="A07400"/>
              </a:gs>
              <a:gs pos="50000">
                <a:srgbClr val="E6A900"/>
              </a:gs>
              <a:gs pos="100000">
                <a:srgbClr val="FFCA00"/>
              </a:gs>
            </a:gsLst>
            <a:lin ang="0" scaled="1"/>
          </a:gradFill>
          <a:ln>
            <a:noFill/>
          </a:ln>
          <a:extLst>
            <a:ext uri="{91240B29-F687-4F45-9708-019B960494DF}">
              <a14:hiddenLine xmlns:a14="http://schemas.microsoft.com/office/drawing/2010/main" w="25400">
                <a:solidFill>
                  <a:srgbClr val="000000"/>
                </a:solidFill>
                <a:round/>
              </a14:hiddenLine>
            </a:ext>
          </a:extLst>
        </p:spPr>
        <p:txBody>
          <a:bodyPr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zh-CN" altLang="en-US" sz="1735" b="0">
              <a:solidFill>
                <a:srgbClr val="FFFFFF"/>
              </a:solidFill>
              <a:latin typeface="+mn-lt"/>
              <a:ea typeface="+mn-ea"/>
              <a:cs typeface="+mn-ea"/>
              <a:sym typeface="+mn-lt"/>
            </a:endParaRPr>
          </a:p>
        </p:txBody>
      </p:sp>
      <p:sp>
        <p:nvSpPr>
          <p:cNvPr id="84" name="椭圆 83"/>
          <p:cNvSpPr>
            <a:spLocks noChangeArrowheads="1"/>
          </p:cNvSpPr>
          <p:nvPr/>
        </p:nvSpPr>
        <p:spPr bwMode="auto">
          <a:xfrm>
            <a:off x="3638251" y="2979347"/>
            <a:ext cx="285661" cy="162934"/>
          </a:xfrm>
          <a:prstGeom prst="ellipse">
            <a:avLst/>
          </a:prstGeom>
          <a:gradFill rotWithShape="1">
            <a:gsLst>
              <a:gs pos="0">
                <a:srgbClr val="A07400"/>
              </a:gs>
              <a:gs pos="50000">
                <a:srgbClr val="E6A900"/>
              </a:gs>
              <a:gs pos="100000">
                <a:srgbClr val="FFCA00"/>
              </a:gs>
            </a:gsLst>
            <a:lin ang="0" scaled="1"/>
          </a:gradFill>
          <a:ln>
            <a:noFill/>
          </a:ln>
          <a:extLst>
            <a:ext uri="{91240B29-F687-4F45-9708-019B960494DF}">
              <a14:hiddenLine xmlns:a14="http://schemas.microsoft.com/office/drawing/2010/main" w="25400">
                <a:solidFill>
                  <a:srgbClr val="000000"/>
                </a:solidFill>
                <a:round/>
              </a14:hiddenLine>
            </a:ext>
          </a:extLst>
        </p:spPr>
        <p:txBody>
          <a:bodyPr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zh-CN" altLang="en-US" sz="1735" b="0">
              <a:solidFill>
                <a:srgbClr val="FFFFFF"/>
              </a:solidFill>
              <a:latin typeface="+mn-lt"/>
              <a:ea typeface="+mn-ea"/>
              <a:cs typeface="+mn-ea"/>
              <a:sym typeface="+mn-lt"/>
            </a:endParaRPr>
          </a:p>
        </p:txBody>
      </p:sp>
      <p:sp>
        <p:nvSpPr>
          <p:cNvPr id="85" name="椭圆 84"/>
          <p:cNvSpPr>
            <a:spLocks noChangeArrowheads="1"/>
          </p:cNvSpPr>
          <p:nvPr/>
        </p:nvSpPr>
        <p:spPr bwMode="auto">
          <a:xfrm rot="625633" flipH="1">
            <a:off x="3627670" y="3245964"/>
            <a:ext cx="160817" cy="93105"/>
          </a:xfrm>
          <a:prstGeom prst="ellipse">
            <a:avLst/>
          </a:prstGeom>
          <a:gradFill rotWithShape="1">
            <a:gsLst>
              <a:gs pos="0">
                <a:srgbClr val="A07400"/>
              </a:gs>
              <a:gs pos="50000">
                <a:srgbClr val="E6A900"/>
              </a:gs>
              <a:gs pos="100000">
                <a:srgbClr val="FFCA00"/>
              </a:gs>
            </a:gsLst>
            <a:lin ang="0" scaled="1"/>
          </a:gradFill>
          <a:ln>
            <a:noFill/>
          </a:ln>
          <a:extLst>
            <a:ext uri="{91240B29-F687-4F45-9708-019B960494DF}">
              <a14:hiddenLine xmlns:a14="http://schemas.microsoft.com/office/drawing/2010/main" w="25400">
                <a:solidFill>
                  <a:srgbClr val="000000"/>
                </a:solidFill>
                <a:round/>
              </a14:hiddenLine>
            </a:ext>
          </a:extLst>
        </p:spPr>
        <p:txBody>
          <a:bodyPr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zh-CN" altLang="en-US" sz="1735" b="0">
              <a:solidFill>
                <a:srgbClr val="FFFFFF"/>
              </a:solidFill>
              <a:latin typeface="+mn-lt"/>
              <a:ea typeface="+mn-ea"/>
              <a:cs typeface="+mn-ea"/>
              <a:sym typeface="+mn-lt"/>
            </a:endParaRPr>
          </a:p>
        </p:txBody>
      </p:sp>
      <p:sp>
        <p:nvSpPr>
          <p:cNvPr id="86" name="TextBox 85"/>
          <p:cNvSpPr txBox="1"/>
          <p:nvPr/>
        </p:nvSpPr>
        <p:spPr>
          <a:xfrm>
            <a:off x="1126707" y="1904438"/>
            <a:ext cx="1666548" cy="384123"/>
          </a:xfrm>
          <a:prstGeom prst="rect">
            <a:avLst/>
          </a:prstGeom>
          <a:noFill/>
        </p:spPr>
        <p:txBody>
          <a:bodyPr>
            <a:prstTxWarp prst="textChevronInverted">
              <a:avLst/>
            </a:prstTxWarp>
            <a:spAutoFit/>
          </a:bodyPr>
          <a:lstStyle/>
          <a:p>
            <a:pPr algn="just">
              <a:lnSpc>
                <a:spcPct val="130000"/>
              </a:lnSpc>
              <a:defRPr/>
            </a:pPr>
            <a:r>
              <a:rPr lang="en-US" altLang="zh-CN" sz="1865" dirty="0">
                <a:solidFill>
                  <a:srgbClr val="FFC000"/>
                </a:solidFill>
                <a:latin typeface="+mn-lt"/>
                <a:ea typeface="+mn-ea"/>
                <a:cs typeface="+mn-ea"/>
                <a:sym typeface="+mn-lt"/>
              </a:rPr>
              <a:t>STEP</a:t>
            </a:r>
            <a:r>
              <a:rPr lang="en-US" altLang="zh-CN" sz="4265" dirty="0">
                <a:solidFill>
                  <a:srgbClr val="FFC000"/>
                </a:solidFill>
                <a:latin typeface="+mn-lt"/>
                <a:ea typeface="+mn-ea"/>
                <a:cs typeface="+mn-ea"/>
                <a:sym typeface="+mn-lt"/>
              </a:rPr>
              <a:t>1</a:t>
            </a:r>
          </a:p>
        </p:txBody>
      </p:sp>
      <p:grpSp>
        <p:nvGrpSpPr>
          <p:cNvPr id="87" name="组合 86"/>
          <p:cNvGrpSpPr/>
          <p:nvPr/>
        </p:nvGrpSpPr>
        <p:grpSpPr>
          <a:xfrm rot="21421495">
            <a:off x="3252625" y="4092033"/>
            <a:ext cx="3492371" cy="1447295"/>
            <a:chOff x="1961366" y="1117951"/>
            <a:chExt cx="5035082" cy="2086947"/>
          </a:xfrm>
          <a:solidFill>
            <a:srgbClr val="C4C4C4"/>
          </a:solidFill>
        </p:grpSpPr>
        <p:sp>
          <p:nvSpPr>
            <p:cNvPr id="88" name="椭圆 1"/>
            <p:cNvSpPr/>
            <p:nvPr/>
          </p:nvSpPr>
          <p:spPr>
            <a:xfrm>
              <a:off x="1961366" y="1484784"/>
              <a:ext cx="4396568" cy="1720114"/>
            </a:xfrm>
            <a:custGeom>
              <a:avLst/>
              <a:gdLst>
                <a:gd name="connsiteX0" fmla="*/ 2124236 w 4248472"/>
                <a:gd name="connsiteY0" fmla="*/ 0 h 1820091"/>
                <a:gd name="connsiteX1" fmla="*/ 4248472 w 4248472"/>
                <a:gd name="connsiteY1" fmla="*/ 1544662 h 1820091"/>
                <a:gd name="connsiteX2" fmla="*/ 4212845 w 4248472"/>
                <a:gd name="connsiteY2" fmla="*/ 1820091 h 1820091"/>
                <a:gd name="connsiteX3" fmla="*/ 47820 w 4248472"/>
                <a:gd name="connsiteY3" fmla="*/ 1698171 h 1820091"/>
                <a:gd name="connsiteX4" fmla="*/ 0 w 4248472"/>
                <a:gd name="connsiteY4" fmla="*/ 1544662 h 1820091"/>
                <a:gd name="connsiteX5" fmla="*/ 2124236 w 4248472"/>
                <a:gd name="connsiteY5" fmla="*/ 0 h 1820091"/>
                <a:gd name="connsiteX0-1" fmla="*/ 2124236 w 4248472"/>
                <a:gd name="connsiteY0-2" fmla="*/ 0 h 1899712"/>
                <a:gd name="connsiteX1-3" fmla="*/ 4248472 w 4248472"/>
                <a:gd name="connsiteY1-4" fmla="*/ 1544662 h 1899712"/>
                <a:gd name="connsiteX2-5" fmla="*/ 4212845 w 4248472"/>
                <a:gd name="connsiteY2-6" fmla="*/ 1820091 h 1899712"/>
                <a:gd name="connsiteX3-7" fmla="*/ 47820 w 4248472"/>
                <a:gd name="connsiteY3-8" fmla="*/ 1698171 h 1899712"/>
                <a:gd name="connsiteX4-9" fmla="*/ 0 w 4248472"/>
                <a:gd name="connsiteY4-10" fmla="*/ 1544662 h 1899712"/>
                <a:gd name="connsiteX5-11" fmla="*/ 2124236 w 4248472"/>
                <a:gd name="connsiteY5-12" fmla="*/ 0 h 1899712"/>
                <a:gd name="connsiteX0-13" fmla="*/ 2124236 w 4248472"/>
                <a:gd name="connsiteY0-14" fmla="*/ 0 h 1975218"/>
                <a:gd name="connsiteX1-15" fmla="*/ 4248472 w 4248472"/>
                <a:gd name="connsiteY1-16" fmla="*/ 1544662 h 1975218"/>
                <a:gd name="connsiteX2-17" fmla="*/ 4212845 w 4248472"/>
                <a:gd name="connsiteY2-18" fmla="*/ 1820091 h 1975218"/>
                <a:gd name="connsiteX3-19" fmla="*/ 47820 w 4248472"/>
                <a:gd name="connsiteY3-20" fmla="*/ 1698171 h 1975218"/>
                <a:gd name="connsiteX4-21" fmla="*/ 0 w 4248472"/>
                <a:gd name="connsiteY4-22" fmla="*/ 1544662 h 1975218"/>
                <a:gd name="connsiteX5-23" fmla="*/ 2124236 w 4248472"/>
                <a:gd name="connsiteY5-24" fmla="*/ 0 h 1975218"/>
                <a:gd name="connsiteX0-25" fmla="*/ 2124236 w 4248472"/>
                <a:gd name="connsiteY0-26" fmla="*/ 0 h 1966948"/>
                <a:gd name="connsiteX1-27" fmla="*/ 4248472 w 4248472"/>
                <a:gd name="connsiteY1-28" fmla="*/ 1544662 h 1966948"/>
                <a:gd name="connsiteX2-29" fmla="*/ 4212845 w 4248472"/>
                <a:gd name="connsiteY2-30" fmla="*/ 1820091 h 1966948"/>
                <a:gd name="connsiteX3-31" fmla="*/ 47820 w 4248472"/>
                <a:gd name="connsiteY3-32" fmla="*/ 1698171 h 1966948"/>
                <a:gd name="connsiteX4-33" fmla="*/ 0 w 4248472"/>
                <a:gd name="connsiteY4-34" fmla="*/ 1544662 h 1966948"/>
                <a:gd name="connsiteX5-35" fmla="*/ 2124236 w 4248472"/>
                <a:gd name="connsiteY5-36" fmla="*/ 0 h 1966948"/>
                <a:gd name="connsiteX0-37" fmla="*/ 2099854 w 4224090"/>
                <a:gd name="connsiteY0-38" fmla="*/ 1623 h 1968571"/>
                <a:gd name="connsiteX1-39" fmla="*/ 4224090 w 4224090"/>
                <a:gd name="connsiteY1-40" fmla="*/ 1546285 h 1968571"/>
                <a:gd name="connsiteX2-41" fmla="*/ 4188463 w 4224090"/>
                <a:gd name="connsiteY2-42" fmla="*/ 1821714 h 1968571"/>
                <a:gd name="connsiteX3-43" fmla="*/ 23438 w 4224090"/>
                <a:gd name="connsiteY3-44" fmla="*/ 1699794 h 1968571"/>
                <a:gd name="connsiteX4-45" fmla="*/ 2 w 4224090"/>
                <a:gd name="connsiteY4-46" fmla="*/ 1339021 h 1968571"/>
                <a:gd name="connsiteX5-47" fmla="*/ 2099854 w 4224090"/>
                <a:gd name="connsiteY5-48" fmla="*/ 1623 h 1968571"/>
                <a:gd name="connsiteX0-49" fmla="*/ 2099852 w 4224088"/>
                <a:gd name="connsiteY0-50" fmla="*/ 1623 h 1941138"/>
                <a:gd name="connsiteX1-51" fmla="*/ 4224088 w 4224088"/>
                <a:gd name="connsiteY1-52" fmla="*/ 1546285 h 1941138"/>
                <a:gd name="connsiteX2-53" fmla="*/ 4188461 w 4224088"/>
                <a:gd name="connsiteY2-54" fmla="*/ 1821714 h 1941138"/>
                <a:gd name="connsiteX3-55" fmla="*/ 35628 w 4224088"/>
                <a:gd name="connsiteY3-56" fmla="*/ 1626642 h 1941138"/>
                <a:gd name="connsiteX4-57" fmla="*/ 0 w 4224088"/>
                <a:gd name="connsiteY4-58" fmla="*/ 1339021 h 1941138"/>
                <a:gd name="connsiteX5-59" fmla="*/ 2099852 w 4224088"/>
                <a:gd name="connsiteY5-60" fmla="*/ 1623 h 1941138"/>
                <a:gd name="connsiteX0-61" fmla="*/ 2112044 w 4374128"/>
                <a:gd name="connsiteY0-62" fmla="*/ 1738 h 1904677"/>
                <a:gd name="connsiteX1-63" fmla="*/ 4224088 w 4374128"/>
                <a:gd name="connsiteY1-64" fmla="*/ 1509824 h 1904677"/>
                <a:gd name="connsiteX2-65" fmla="*/ 4188461 w 4374128"/>
                <a:gd name="connsiteY2-66" fmla="*/ 1785253 h 1904677"/>
                <a:gd name="connsiteX3-67" fmla="*/ 35628 w 4374128"/>
                <a:gd name="connsiteY3-68" fmla="*/ 1590181 h 1904677"/>
                <a:gd name="connsiteX4-69" fmla="*/ 0 w 4374128"/>
                <a:gd name="connsiteY4-70" fmla="*/ 1302560 h 1904677"/>
                <a:gd name="connsiteX5-71" fmla="*/ 2112044 w 4374128"/>
                <a:gd name="connsiteY5-72" fmla="*/ 1738 h 1904677"/>
                <a:gd name="connsiteX0-73" fmla="*/ 2112044 w 4251456"/>
                <a:gd name="connsiteY0-74" fmla="*/ 68248 h 1971187"/>
                <a:gd name="connsiteX1-75" fmla="*/ 3773768 w 4251456"/>
                <a:gd name="connsiteY1-76" fmla="*/ 328815 h 1971187"/>
                <a:gd name="connsiteX2-77" fmla="*/ 4224088 w 4251456"/>
                <a:gd name="connsiteY2-78" fmla="*/ 1576334 h 1971187"/>
                <a:gd name="connsiteX3-79" fmla="*/ 4188461 w 4251456"/>
                <a:gd name="connsiteY3-80" fmla="*/ 1851763 h 1971187"/>
                <a:gd name="connsiteX4-81" fmla="*/ 35628 w 4251456"/>
                <a:gd name="connsiteY4-82" fmla="*/ 1656691 h 1971187"/>
                <a:gd name="connsiteX5-83" fmla="*/ 0 w 4251456"/>
                <a:gd name="connsiteY5-84" fmla="*/ 1369070 h 1971187"/>
                <a:gd name="connsiteX6" fmla="*/ 2112044 w 4251456"/>
                <a:gd name="connsiteY6" fmla="*/ 68248 h 1971187"/>
                <a:gd name="connsiteX0-85" fmla="*/ 2099852 w 4251456"/>
                <a:gd name="connsiteY0-86" fmla="*/ 625801 h 1699684"/>
                <a:gd name="connsiteX1-87" fmla="*/ 3773768 w 4251456"/>
                <a:gd name="connsiteY1-88" fmla="*/ 57312 h 1699684"/>
                <a:gd name="connsiteX2-89" fmla="*/ 4224088 w 4251456"/>
                <a:gd name="connsiteY2-90" fmla="*/ 1304831 h 1699684"/>
                <a:gd name="connsiteX3-91" fmla="*/ 4188461 w 4251456"/>
                <a:gd name="connsiteY3-92" fmla="*/ 1580260 h 1699684"/>
                <a:gd name="connsiteX4-93" fmla="*/ 35628 w 4251456"/>
                <a:gd name="connsiteY4-94" fmla="*/ 1385188 h 1699684"/>
                <a:gd name="connsiteX5-95" fmla="*/ 0 w 4251456"/>
                <a:gd name="connsiteY5-96" fmla="*/ 1097567 h 1699684"/>
                <a:gd name="connsiteX6-97" fmla="*/ 2099852 w 4251456"/>
                <a:gd name="connsiteY6-98" fmla="*/ 625801 h 1699684"/>
                <a:gd name="connsiteX0-99" fmla="*/ 2099852 w 4251456"/>
                <a:gd name="connsiteY0-100" fmla="*/ 605168 h 1679051"/>
                <a:gd name="connsiteX1-101" fmla="*/ 3773768 w 4251456"/>
                <a:gd name="connsiteY1-102" fmla="*/ 36679 h 1679051"/>
                <a:gd name="connsiteX2-103" fmla="*/ 4224088 w 4251456"/>
                <a:gd name="connsiteY2-104" fmla="*/ 1284198 h 1679051"/>
                <a:gd name="connsiteX3-105" fmla="*/ 4188461 w 4251456"/>
                <a:gd name="connsiteY3-106" fmla="*/ 1559627 h 1679051"/>
                <a:gd name="connsiteX4-107" fmla="*/ 35628 w 4251456"/>
                <a:gd name="connsiteY4-108" fmla="*/ 1364555 h 1679051"/>
                <a:gd name="connsiteX5-109" fmla="*/ 0 w 4251456"/>
                <a:gd name="connsiteY5-110" fmla="*/ 1076934 h 1679051"/>
                <a:gd name="connsiteX6-111" fmla="*/ 2099852 w 4251456"/>
                <a:gd name="connsiteY6-112" fmla="*/ 605168 h 1679051"/>
                <a:gd name="connsiteX0-113" fmla="*/ 2112044 w 4251456"/>
                <a:gd name="connsiteY0-114" fmla="*/ 451859 h 1684238"/>
                <a:gd name="connsiteX1-115" fmla="*/ 3773768 w 4251456"/>
                <a:gd name="connsiteY1-116" fmla="*/ 41866 h 1684238"/>
                <a:gd name="connsiteX2-117" fmla="*/ 4224088 w 4251456"/>
                <a:gd name="connsiteY2-118" fmla="*/ 1289385 h 1684238"/>
                <a:gd name="connsiteX3-119" fmla="*/ 4188461 w 4251456"/>
                <a:gd name="connsiteY3-120" fmla="*/ 1564814 h 1684238"/>
                <a:gd name="connsiteX4-121" fmla="*/ 35628 w 4251456"/>
                <a:gd name="connsiteY4-122" fmla="*/ 1369742 h 1684238"/>
                <a:gd name="connsiteX5-123" fmla="*/ 0 w 4251456"/>
                <a:gd name="connsiteY5-124" fmla="*/ 1082121 h 1684238"/>
                <a:gd name="connsiteX6-125" fmla="*/ 2112044 w 4251456"/>
                <a:gd name="connsiteY6-126" fmla="*/ 451859 h 1684238"/>
                <a:gd name="connsiteX0-127" fmla="*/ 2112044 w 4251456"/>
                <a:gd name="connsiteY0-128" fmla="*/ 458391 h 1690770"/>
                <a:gd name="connsiteX1-129" fmla="*/ 3773768 w 4251456"/>
                <a:gd name="connsiteY1-130" fmla="*/ 48398 h 1690770"/>
                <a:gd name="connsiteX2-131" fmla="*/ 4224088 w 4251456"/>
                <a:gd name="connsiteY2-132" fmla="*/ 1295917 h 1690770"/>
                <a:gd name="connsiteX3-133" fmla="*/ 4188461 w 4251456"/>
                <a:gd name="connsiteY3-134" fmla="*/ 1571346 h 1690770"/>
                <a:gd name="connsiteX4-135" fmla="*/ 35628 w 4251456"/>
                <a:gd name="connsiteY4-136" fmla="*/ 1376274 h 1690770"/>
                <a:gd name="connsiteX5-137" fmla="*/ 0 w 4251456"/>
                <a:gd name="connsiteY5-138" fmla="*/ 1088653 h 1690770"/>
                <a:gd name="connsiteX6-139" fmla="*/ 2112044 w 4251456"/>
                <a:gd name="connsiteY6-140" fmla="*/ 458391 h 1690770"/>
                <a:gd name="connsiteX0-141" fmla="*/ 2112044 w 4251456"/>
                <a:gd name="connsiteY0-142" fmla="*/ 452753 h 1685132"/>
                <a:gd name="connsiteX1-143" fmla="*/ 3773768 w 4251456"/>
                <a:gd name="connsiteY1-144" fmla="*/ 42760 h 1685132"/>
                <a:gd name="connsiteX2-145" fmla="*/ 4224088 w 4251456"/>
                <a:gd name="connsiteY2-146" fmla="*/ 1290279 h 1685132"/>
                <a:gd name="connsiteX3-147" fmla="*/ 4188461 w 4251456"/>
                <a:gd name="connsiteY3-148" fmla="*/ 1565708 h 1685132"/>
                <a:gd name="connsiteX4-149" fmla="*/ 35628 w 4251456"/>
                <a:gd name="connsiteY4-150" fmla="*/ 1370636 h 1685132"/>
                <a:gd name="connsiteX5-151" fmla="*/ 0 w 4251456"/>
                <a:gd name="connsiteY5-152" fmla="*/ 1083015 h 1685132"/>
                <a:gd name="connsiteX6-153" fmla="*/ 2112044 w 4251456"/>
                <a:gd name="connsiteY6-154" fmla="*/ 452753 h 1685132"/>
                <a:gd name="connsiteX0-155" fmla="*/ 2112044 w 4251456"/>
                <a:gd name="connsiteY0-156" fmla="*/ 452753 h 1685132"/>
                <a:gd name="connsiteX1-157" fmla="*/ 3773768 w 4251456"/>
                <a:gd name="connsiteY1-158" fmla="*/ 42760 h 1685132"/>
                <a:gd name="connsiteX2-159" fmla="*/ 4224088 w 4251456"/>
                <a:gd name="connsiteY2-160" fmla="*/ 1290279 h 1685132"/>
                <a:gd name="connsiteX3-161" fmla="*/ 4188461 w 4251456"/>
                <a:gd name="connsiteY3-162" fmla="*/ 1565708 h 1685132"/>
                <a:gd name="connsiteX4-163" fmla="*/ 35628 w 4251456"/>
                <a:gd name="connsiteY4-164" fmla="*/ 1370636 h 1685132"/>
                <a:gd name="connsiteX5-165" fmla="*/ 0 w 4251456"/>
                <a:gd name="connsiteY5-166" fmla="*/ 1083015 h 1685132"/>
                <a:gd name="connsiteX6-167" fmla="*/ 2112044 w 4251456"/>
                <a:gd name="connsiteY6-168" fmla="*/ 452753 h 1685132"/>
                <a:gd name="connsiteX0-169" fmla="*/ 2141181 w 4280593"/>
                <a:gd name="connsiteY0-170" fmla="*/ 452753 h 1685132"/>
                <a:gd name="connsiteX1-171" fmla="*/ 3802905 w 4280593"/>
                <a:gd name="connsiteY1-172" fmla="*/ 42760 h 1685132"/>
                <a:gd name="connsiteX2-173" fmla="*/ 4253225 w 4280593"/>
                <a:gd name="connsiteY2-174" fmla="*/ 1290279 h 1685132"/>
                <a:gd name="connsiteX3-175" fmla="*/ 4217598 w 4280593"/>
                <a:gd name="connsiteY3-176" fmla="*/ 1565708 h 1685132"/>
                <a:gd name="connsiteX4-177" fmla="*/ 64765 w 4280593"/>
                <a:gd name="connsiteY4-178" fmla="*/ 1370636 h 1685132"/>
                <a:gd name="connsiteX5-179" fmla="*/ 29137 w 4280593"/>
                <a:gd name="connsiteY5-180" fmla="*/ 1083015 h 1685132"/>
                <a:gd name="connsiteX6-181" fmla="*/ 2141181 w 4280593"/>
                <a:gd name="connsiteY6-182" fmla="*/ 452753 h 1685132"/>
                <a:gd name="connsiteX0-183" fmla="*/ 2141181 w 4277469"/>
                <a:gd name="connsiteY0-184" fmla="*/ 452753 h 1765524"/>
                <a:gd name="connsiteX1-185" fmla="*/ 3802905 w 4277469"/>
                <a:gd name="connsiteY1-186" fmla="*/ 42760 h 1765524"/>
                <a:gd name="connsiteX2-187" fmla="*/ 4253225 w 4277469"/>
                <a:gd name="connsiteY2-188" fmla="*/ 1290279 h 1765524"/>
                <a:gd name="connsiteX3-189" fmla="*/ 4205406 w 4277469"/>
                <a:gd name="connsiteY3-190" fmla="*/ 1675436 h 1765524"/>
                <a:gd name="connsiteX4-191" fmla="*/ 64765 w 4277469"/>
                <a:gd name="connsiteY4-192" fmla="*/ 1370636 h 1765524"/>
                <a:gd name="connsiteX5-193" fmla="*/ 29137 w 4277469"/>
                <a:gd name="connsiteY5-194" fmla="*/ 1083015 h 1765524"/>
                <a:gd name="connsiteX6-195" fmla="*/ 2141181 w 4277469"/>
                <a:gd name="connsiteY6-196" fmla="*/ 452753 h 1765524"/>
                <a:gd name="connsiteX0-197" fmla="*/ 2141181 w 4281635"/>
                <a:gd name="connsiteY0-198" fmla="*/ 452753 h 1765524"/>
                <a:gd name="connsiteX1-199" fmla="*/ 3802905 w 4281635"/>
                <a:gd name="connsiteY1-200" fmla="*/ 42760 h 1765524"/>
                <a:gd name="connsiteX2-201" fmla="*/ 4253225 w 4281635"/>
                <a:gd name="connsiteY2-202" fmla="*/ 1290279 h 1765524"/>
                <a:gd name="connsiteX3-203" fmla="*/ 4205406 w 4281635"/>
                <a:gd name="connsiteY3-204" fmla="*/ 1675436 h 1765524"/>
                <a:gd name="connsiteX4-205" fmla="*/ 64765 w 4281635"/>
                <a:gd name="connsiteY4-206" fmla="*/ 1370636 h 1765524"/>
                <a:gd name="connsiteX5-207" fmla="*/ 29137 w 4281635"/>
                <a:gd name="connsiteY5-208" fmla="*/ 1083015 h 1765524"/>
                <a:gd name="connsiteX6-209" fmla="*/ 2141181 w 4281635"/>
                <a:gd name="connsiteY6-210" fmla="*/ 452753 h 1765524"/>
                <a:gd name="connsiteX0-211" fmla="*/ 2141181 w 4253486"/>
                <a:gd name="connsiteY0-212" fmla="*/ 452753 h 1765524"/>
                <a:gd name="connsiteX1-213" fmla="*/ 3802905 w 4253486"/>
                <a:gd name="connsiteY1-214" fmla="*/ 42760 h 1765524"/>
                <a:gd name="connsiteX2-215" fmla="*/ 4253225 w 4253486"/>
                <a:gd name="connsiteY2-216" fmla="*/ 1290279 h 1765524"/>
                <a:gd name="connsiteX3-217" fmla="*/ 4205406 w 4253486"/>
                <a:gd name="connsiteY3-218" fmla="*/ 1675436 h 1765524"/>
                <a:gd name="connsiteX4-219" fmla="*/ 64765 w 4253486"/>
                <a:gd name="connsiteY4-220" fmla="*/ 1370636 h 1765524"/>
                <a:gd name="connsiteX5-221" fmla="*/ 29137 w 4253486"/>
                <a:gd name="connsiteY5-222" fmla="*/ 1083015 h 1765524"/>
                <a:gd name="connsiteX6-223" fmla="*/ 2141181 w 4253486"/>
                <a:gd name="connsiteY6-224" fmla="*/ 452753 h 1765524"/>
                <a:gd name="connsiteX0-225" fmla="*/ 2141181 w 4285226"/>
                <a:gd name="connsiteY0-226" fmla="*/ 370925 h 1683696"/>
                <a:gd name="connsiteX1-227" fmla="*/ 3754137 w 4285226"/>
                <a:gd name="connsiteY1-228" fmla="*/ 82852 h 1683696"/>
                <a:gd name="connsiteX2-229" fmla="*/ 4253225 w 4285226"/>
                <a:gd name="connsiteY2-230" fmla="*/ 1208451 h 1683696"/>
                <a:gd name="connsiteX3-231" fmla="*/ 4205406 w 4285226"/>
                <a:gd name="connsiteY3-232" fmla="*/ 1593608 h 1683696"/>
                <a:gd name="connsiteX4-233" fmla="*/ 64765 w 4285226"/>
                <a:gd name="connsiteY4-234" fmla="*/ 1288808 h 1683696"/>
                <a:gd name="connsiteX5-235" fmla="*/ 29137 w 4285226"/>
                <a:gd name="connsiteY5-236" fmla="*/ 1001187 h 1683696"/>
                <a:gd name="connsiteX6-237" fmla="*/ 2141181 w 4285226"/>
                <a:gd name="connsiteY6-238" fmla="*/ 370925 h 1683696"/>
                <a:gd name="connsiteX0-239" fmla="*/ 2141181 w 4285226"/>
                <a:gd name="connsiteY0-240" fmla="*/ 327228 h 1639999"/>
                <a:gd name="connsiteX1-241" fmla="*/ 3754137 w 4285226"/>
                <a:gd name="connsiteY1-242" fmla="*/ 39155 h 1639999"/>
                <a:gd name="connsiteX2-243" fmla="*/ 4253225 w 4285226"/>
                <a:gd name="connsiteY2-244" fmla="*/ 1164754 h 1639999"/>
                <a:gd name="connsiteX3-245" fmla="*/ 4205406 w 4285226"/>
                <a:gd name="connsiteY3-246" fmla="*/ 1549911 h 1639999"/>
                <a:gd name="connsiteX4-247" fmla="*/ 64765 w 4285226"/>
                <a:gd name="connsiteY4-248" fmla="*/ 1245111 h 1639999"/>
                <a:gd name="connsiteX5-249" fmla="*/ 29137 w 4285226"/>
                <a:gd name="connsiteY5-250" fmla="*/ 957490 h 1639999"/>
                <a:gd name="connsiteX6-251" fmla="*/ 2141181 w 4285226"/>
                <a:gd name="connsiteY6-252" fmla="*/ 327228 h 1639999"/>
                <a:gd name="connsiteX0-253" fmla="*/ 2141181 w 4285226"/>
                <a:gd name="connsiteY0-254" fmla="*/ 313136 h 1625907"/>
                <a:gd name="connsiteX1-255" fmla="*/ 3754137 w 4285226"/>
                <a:gd name="connsiteY1-256" fmla="*/ 25063 h 1625907"/>
                <a:gd name="connsiteX2-257" fmla="*/ 4253225 w 4285226"/>
                <a:gd name="connsiteY2-258" fmla="*/ 1150662 h 1625907"/>
                <a:gd name="connsiteX3-259" fmla="*/ 4205406 w 4285226"/>
                <a:gd name="connsiteY3-260" fmla="*/ 1535819 h 1625907"/>
                <a:gd name="connsiteX4-261" fmla="*/ 64765 w 4285226"/>
                <a:gd name="connsiteY4-262" fmla="*/ 1231019 h 1625907"/>
                <a:gd name="connsiteX5-263" fmla="*/ 29137 w 4285226"/>
                <a:gd name="connsiteY5-264" fmla="*/ 943398 h 1625907"/>
                <a:gd name="connsiteX6-265" fmla="*/ 2141181 w 4285226"/>
                <a:gd name="connsiteY6-266" fmla="*/ 313136 h 1625907"/>
                <a:gd name="connsiteX0-267" fmla="*/ 2087472 w 4231517"/>
                <a:gd name="connsiteY0-268" fmla="*/ 325457 h 1638228"/>
                <a:gd name="connsiteX1-269" fmla="*/ 3700428 w 4231517"/>
                <a:gd name="connsiteY1-270" fmla="*/ 37384 h 1638228"/>
                <a:gd name="connsiteX2-271" fmla="*/ 4199516 w 4231517"/>
                <a:gd name="connsiteY2-272" fmla="*/ 1162983 h 1638228"/>
                <a:gd name="connsiteX3-273" fmla="*/ 4151697 w 4231517"/>
                <a:gd name="connsiteY3-274" fmla="*/ 1548140 h 1638228"/>
                <a:gd name="connsiteX4-275" fmla="*/ 11056 w 4231517"/>
                <a:gd name="connsiteY4-276" fmla="*/ 1243340 h 1638228"/>
                <a:gd name="connsiteX5-277" fmla="*/ 72964 w 4231517"/>
                <a:gd name="connsiteY5-278" fmla="*/ 833799 h 1638228"/>
                <a:gd name="connsiteX6-279" fmla="*/ 2087472 w 4231517"/>
                <a:gd name="connsiteY6-280" fmla="*/ 325457 h 1638228"/>
                <a:gd name="connsiteX0-281" fmla="*/ 2087472 w 4231517"/>
                <a:gd name="connsiteY0-282" fmla="*/ 325457 h 1668177"/>
                <a:gd name="connsiteX1-283" fmla="*/ 3700428 w 4231517"/>
                <a:gd name="connsiteY1-284" fmla="*/ 37384 h 1668177"/>
                <a:gd name="connsiteX2-285" fmla="*/ 4199516 w 4231517"/>
                <a:gd name="connsiteY2-286" fmla="*/ 1162983 h 1668177"/>
                <a:gd name="connsiteX3-287" fmla="*/ 4151697 w 4231517"/>
                <a:gd name="connsiteY3-288" fmla="*/ 1548140 h 1668177"/>
                <a:gd name="connsiteX4-289" fmla="*/ 11056 w 4231517"/>
                <a:gd name="connsiteY4-290" fmla="*/ 1243340 h 1668177"/>
                <a:gd name="connsiteX5-291" fmla="*/ 72964 w 4231517"/>
                <a:gd name="connsiteY5-292" fmla="*/ 833799 h 1668177"/>
                <a:gd name="connsiteX6-293" fmla="*/ 2087472 w 4231517"/>
                <a:gd name="connsiteY6-294" fmla="*/ 325457 h 1668177"/>
                <a:gd name="connsiteX0-295" fmla="*/ 2075280 w 4231517"/>
                <a:gd name="connsiteY0-296" fmla="*/ 392987 h 1662555"/>
                <a:gd name="connsiteX1-297" fmla="*/ 3700428 w 4231517"/>
                <a:gd name="connsiteY1-298" fmla="*/ 31762 h 1662555"/>
                <a:gd name="connsiteX2-299" fmla="*/ 4199516 w 4231517"/>
                <a:gd name="connsiteY2-300" fmla="*/ 1157361 h 1662555"/>
                <a:gd name="connsiteX3-301" fmla="*/ 4151697 w 4231517"/>
                <a:gd name="connsiteY3-302" fmla="*/ 1542518 h 1662555"/>
                <a:gd name="connsiteX4-303" fmla="*/ 11056 w 4231517"/>
                <a:gd name="connsiteY4-304" fmla="*/ 1237718 h 1662555"/>
                <a:gd name="connsiteX5-305" fmla="*/ 72964 w 4231517"/>
                <a:gd name="connsiteY5-306" fmla="*/ 828177 h 1662555"/>
                <a:gd name="connsiteX6-307" fmla="*/ 2075280 w 4231517"/>
                <a:gd name="connsiteY6-308" fmla="*/ 392987 h 1662555"/>
                <a:gd name="connsiteX0-309" fmla="*/ 2070575 w 4226812"/>
                <a:gd name="connsiteY0-310" fmla="*/ 392987 h 1662555"/>
                <a:gd name="connsiteX1-311" fmla="*/ 3695723 w 4226812"/>
                <a:gd name="connsiteY1-312" fmla="*/ 31762 h 1662555"/>
                <a:gd name="connsiteX2-313" fmla="*/ 4194811 w 4226812"/>
                <a:gd name="connsiteY2-314" fmla="*/ 1157361 h 1662555"/>
                <a:gd name="connsiteX3-315" fmla="*/ 4146992 w 4226812"/>
                <a:gd name="connsiteY3-316" fmla="*/ 1542518 h 1662555"/>
                <a:gd name="connsiteX4-317" fmla="*/ 6351 w 4226812"/>
                <a:gd name="connsiteY4-318" fmla="*/ 1237718 h 1662555"/>
                <a:gd name="connsiteX5-319" fmla="*/ 68259 w 4226812"/>
                <a:gd name="connsiteY5-320" fmla="*/ 828177 h 1662555"/>
                <a:gd name="connsiteX6-321" fmla="*/ 2070575 w 4226812"/>
                <a:gd name="connsiteY6-322" fmla="*/ 392987 h 1662555"/>
                <a:gd name="connsiteX0-323" fmla="*/ 2070575 w 4226812"/>
                <a:gd name="connsiteY0-324" fmla="*/ 392987 h 1662555"/>
                <a:gd name="connsiteX1-325" fmla="*/ 3695723 w 4226812"/>
                <a:gd name="connsiteY1-326" fmla="*/ 31762 h 1662555"/>
                <a:gd name="connsiteX2-327" fmla="*/ 4194811 w 4226812"/>
                <a:gd name="connsiteY2-328" fmla="*/ 1157361 h 1662555"/>
                <a:gd name="connsiteX3-329" fmla="*/ 4146992 w 4226812"/>
                <a:gd name="connsiteY3-330" fmla="*/ 1542518 h 1662555"/>
                <a:gd name="connsiteX4-331" fmla="*/ 6351 w 4226812"/>
                <a:gd name="connsiteY4-332" fmla="*/ 1237718 h 1662555"/>
                <a:gd name="connsiteX5-333" fmla="*/ 68259 w 4226812"/>
                <a:gd name="connsiteY5-334" fmla="*/ 828177 h 1662555"/>
                <a:gd name="connsiteX6-335" fmla="*/ 2070575 w 4226812"/>
                <a:gd name="connsiteY6-336" fmla="*/ 392987 h 1662555"/>
                <a:gd name="connsiteX0-337" fmla="*/ 2070575 w 4201236"/>
                <a:gd name="connsiteY0-338" fmla="*/ 392987 h 1662555"/>
                <a:gd name="connsiteX1-339" fmla="*/ 3695723 w 4201236"/>
                <a:gd name="connsiteY1-340" fmla="*/ 31762 h 1662555"/>
                <a:gd name="connsiteX2-341" fmla="*/ 4194811 w 4201236"/>
                <a:gd name="connsiteY2-342" fmla="*/ 1157361 h 1662555"/>
                <a:gd name="connsiteX3-343" fmla="*/ 4146992 w 4201236"/>
                <a:gd name="connsiteY3-344" fmla="*/ 1542518 h 1662555"/>
                <a:gd name="connsiteX4-345" fmla="*/ 6351 w 4201236"/>
                <a:gd name="connsiteY4-346" fmla="*/ 1237718 h 1662555"/>
                <a:gd name="connsiteX5-347" fmla="*/ 68259 w 4201236"/>
                <a:gd name="connsiteY5-348" fmla="*/ 828177 h 1662555"/>
                <a:gd name="connsiteX6-349" fmla="*/ 2070575 w 4201236"/>
                <a:gd name="connsiteY6-350" fmla="*/ 392987 h 1662555"/>
                <a:gd name="connsiteX0-351" fmla="*/ 2070575 w 4213141"/>
                <a:gd name="connsiteY0-352" fmla="*/ 392987 h 1662555"/>
                <a:gd name="connsiteX1-353" fmla="*/ 3695723 w 4213141"/>
                <a:gd name="connsiteY1-354" fmla="*/ 31762 h 1662555"/>
                <a:gd name="connsiteX2-355" fmla="*/ 4194811 w 4213141"/>
                <a:gd name="connsiteY2-356" fmla="*/ 1157361 h 1662555"/>
                <a:gd name="connsiteX3-357" fmla="*/ 4146992 w 4213141"/>
                <a:gd name="connsiteY3-358" fmla="*/ 1542518 h 1662555"/>
                <a:gd name="connsiteX4-359" fmla="*/ 6351 w 4213141"/>
                <a:gd name="connsiteY4-360" fmla="*/ 1237718 h 1662555"/>
                <a:gd name="connsiteX5-361" fmla="*/ 68259 w 4213141"/>
                <a:gd name="connsiteY5-362" fmla="*/ 828177 h 1662555"/>
                <a:gd name="connsiteX6-363" fmla="*/ 2070575 w 4213141"/>
                <a:gd name="connsiteY6-364" fmla="*/ 392987 h 16625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97" y="connsiteY6-98"/>
                </a:cxn>
              </a:cxnLst>
              <a:rect l="l" t="t" r="r" b="b"/>
              <a:pathLst>
                <a:path w="4213141" h="1662555">
                  <a:moveTo>
                    <a:pt x="2070575" y="392987"/>
                  </a:moveTo>
                  <a:cubicBezTo>
                    <a:pt x="2675152" y="260251"/>
                    <a:pt x="3258372" y="-109858"/>
                    <a:pt x="3695723" y="31762"/>
                  </a:cubicBezTo>
                  <a:cubicBezTo>
                    <a:pt x="4047730" y="283110"/>
                    <a:pt x="4135332" y="901395"/>
                    <a:pt x="4194811" y="1157361"/>
                  </a:cubicBezTo>
                  <a:cubicBezTo>
                    <a:pt x="4211605" y="1229633"/>
                    <a:pt x="4242149" y="1403717"/>
                    <a:pt x="4146992" y="1542518"/>
                  </a:cubicBezTo>
                  <a:cubicBezTo>
                    <a:pt x="2815546" y="1749782"/>
                    <a:pt x="1093957" y="1713206"/>
                    <a:pt x="6351" y="1237718"/>
                  </a:cubicBezTo>
                  <a:cubicBezTo>
                    <a:pt x="-17689" y="1148657"/>
                    <a:pt x="31683" y="910153"/>
                    <a:pt x="68259" y="828177"/>
                  </a:cubicBezTo>
                  <a:cubicBezTo>
                    <a:pt x="811971" y="-305332"/>
                    <a:pt x="1465998" y="525723"/>
                    <a:pt x="2070575" y="392987"/>
                  </a:cubicBezTo>
                  <a:close/>
                </a:path>
              </a:pathLst>
            </a:custGeom>
            <a:grp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sp>
          <p:nvSpPr>
            <p:cNvPr id="89" name="椭圆 88"/>
            <p:cNvSpPr/>
            <p:nvPr/>
          </p:nvSpPr>
          <p:spPr>
            <a:xfrm rot="20974367">
              <a:off x="5850601" y="1117951"/>
              <a:ext cx="1008113" cy="576064"/>
            </a:xfrm>
            <a:prstGeom prst="ellipse">
              <a:avLst/>
            </a:prstGeom>
            <a:grp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sp>
          <p:nvSpPr>
            <p:cNvPr id="90" name="椭圆 89"/>
            <p:cNvSpPr/>
            <p:nvPr/>
          </p:nvSpPr>
          <p:spPr>
            <a:xfrm rot="20974367">
              <a:off x="6234547" y="1686419"/>
              <a:ext cx="720888" cy="411936"/>
            </a:xfrm>
            <a:prstGeom prst="ellipse">
              <a:avLst/>
            </a:prstGeom>
            <a:grp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sp>
          <p:nvSpPr>
            <p:cNvPr id="91" name="椭圆 90"/>
            <p:cNvSpPr/>
            <p:nvPr/>
          </p:nvSpPr>
          <p:spPr>
            <a:xfrm rot="20974367">
              <a:off x="6422323" y="2127688"/>
              <a:ext cx="574125" cy="328072"/>
            </a:xfrm>
            <a:prstGeom prst="ellipse">
              <a:avLst/>
            </a:prstGeom>
            <a:grp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sp>
          <p:nvSpPr>
            <p:cNvPr id="92" name="椭圆 91"/>
            <p:cNvSpPr/>
            <p:nvPr/>
          </p:nvSpPr>
          <p:spPr>
            <a:xfrm>
              <a:off x="6486731" y="2551022"/>
              <a:ext cx="409549" cy="234028"/>
            </a:xfrm>
            <a:prstGeom prst="ellipse">
              <a:avLst/>
            </a:prstGeom>
            <a:grp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sp>
          <p:nvSpPr>
            <p:cNvPr id="93" name="椭圆 92"/>
            <p:cNvSpPr/>
            <p:nvPr/>
          </p:nvSpPr>
          <p:spPr>
            <a:xfrm rot="625633" flipH="1">
              <a:off x="6467537" y="2936154"/>
              <a:ext cx="233726" cy="133558"/>
            </a:xfrm>
            <a:prstGeom prst="ellipse">
              <a:avLst/>
            </a:prstGeom>
            <a:grp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grpSp>
      <p:grpSp>
        <p:nvGrpSpPr>
          <p:cNvPr id="94" name="组合 93"/>
          <p:cNvGrpSpPr/>
          <p:nvPr/>
        </p:nvGrpSpPr>
        <p:grpSpPr>
          <a:xfrm>
            <a:off x="3068960" y="4297477"/>
            <a:ext cx="3050233" cy="1253316"/>
            <a:chOff x="1961365" y="1484784"/>
            <a:chExt cx="4396568" cy="1806571"/>
          </a:xfrm>
          <a:effectLst>
            <a:outerShdw blurRad="50800" dist="38100" dir="5400000" algn="t" rotWithShape="0">
              <a:prstClr val="black">
                <a:alpha val="40000"/>
              </a:prstClr>
            </a:outerShdw>
          </a:effectLst>
        </p:grpSpPr>
        <p:sp>
          <p:nvSpPr>
            <p:cNvPr id="95" name="椭圆 1"/>
            <p:cNvSpPr/>
            <p:nvPr/>
          </p:nvSpPr>
          <p:spPr>
            <a:xfrm>
              <a:off x="1961365" y="1484784"/>
              <a:ext cx="4396568" cy="1806571"/>
            </a:xfrm>
            <a:custGeom>
              <a:avLst/>
              <a:gdLst>
                <a:gd name="connsiteX0" fmla="*/ 2124236 w 4248472"/>
                <a:gd name="connsiteY0" fmla="*/ 0 h 1820091"/>
                <a:gd name="connsiteX1" fmla="*/ 4248472 w 4248472"/>
                <a:gd name="connsiteY1" fmla="*/ 1544662 h 1820091"/>
                <a:gd name="connsiteX2" fmla="*/ 4212845 w 4248472"/>
                <a:gd name="connsiteY2" fmla="*/ 1820091 h 1820091"/>
                <a:gd name="connsiteX3" fmla="*/ 47820 w 4248472"/>
                <a:gd name="connsiteY3" fmla="*/ 1698171 h 1820091"/>
                <a:gd name="connsiteX4" fmla="*/ 0 w 4248472"/>
                <a:gd name="connsiteY4" fmla="*/ 1544662 h 1820091"/>
                <a:gd name="connsiteX5" fmla="*/ 2124236 w 4248472"/>
                <a:gd name="connsiteY5" fmla="*/ 0 h 1820091"/>
                <a:gd name="connsiteX0-1" fmla="*/ 2124236 w 4248472"/>
                <a:gd name="connsiteY0-2" fmla="*/ 0 h 1899712"/>
                <a:gd name="connsiteX1-3" fmla="*/ 4248472 w 4248472"/>
                <a:gd name="connsiteY1-4" fmla="*/ 1544662 h 1899712"/>
                <a:gd name="connsiteX2-5" fmla="*/ 4212845 w 4248472"/>
                <a:gd name="connsiteY2-6" fmla="*/ 1820091 h 1899712"/>
                <a:gd name="connsiteX3-7" fmla="*/ 47820 w 4248472"/>
                <a:gd name="connsiteY3-8" fmla="*/ 1698171 h 1899712"/>
                <a:gd name="connsiteX4-9" fmla="*/ 0 w 4248472"/>
                <a:gd name="connsiteY4-10" fmla="*/ 1544662 h 1899712"/>
                <a:gd name="connsiteX5-11" fmla="*/ 2124236 w 4248472"/>
                <a:gd name="connsiteY5-12" fmla="*/ 0 h 1899712"/>
                <a:gd name="connsiteX0-13" fmla="*/ 2124236 w 4248472"/>
                <a:gd name="connsiteY0-14" fmla="*/ 0 h 1975218"/>
                <a:gd name="connsiteX1-15" fmla="*/ 4248472 w 4248472"/>
                <a:gd name="connsiteY1-16" fmla="*/ 1544662 h 1975218"/>
                <a:gd name="connsiteX2-17" fmla="*/ 4212845 w 4248472"/>
                <a:gd name="connsiteY2-18" fmla="*/ 1820091 h 1975218"/>
                <a:gd name="connsiteX3-19" fmla="*/ 47820 w 4248472"/>
                <a:gd name="connsiteY3-20" fmla="*/ 1698171 h 1975218"/>
                <a:gd name="connsiteX4-21" fmla="*/ 0 w 4248472"/>
                <a:gd name="connsiteY4-22" fmla="*/ 1544662 h 1975218"/>
                <a:gd name="connsiteX5-23" fmla="*/ 2124236 w 4248472"/>
                <a:gd name="connsiteY5-24" fmla="*/ 0 h 1975218"/>
                <a:gd name="connsiteX0-25" fmla="*/ 2124236 w 4248472"/>
                <a:gd name="connsiteY0-26" fmla="*/ 0 h 1966948"/>
                <a:gd name="connsiteX1-27" fmla="*/ 4248472 w 4248472"/>
                <a:gd name="connsiteY1-28" fmla="*/ 1544662 h 1966948"/>
                <a:gd name="connsiteX2-29" fmla="*/ 4212845 w 4248472"/>
                <a:gd name="connsiteY2-30" fmla="*/ 1820091 h 1966948"/>
                <a:gd name="connsiteX3-31" fmla="*/ 47820 w 4248472"/>
                <a:gd name="connsiteY3-32" fmla="*/ 1698171 h 1966948"/>
                <a:gd name="connsiteX4-33" fmla="*/ 0 w 4248472"/>
                <a:gd name="connsiteY4-34" fmla="*/ 1544662 h 1966948"/>
                <a:gd name="connsiteX5-35" fmla="*/ 2124236 w 4248472"/>
                <a:gd name="connsiteY5-36" fmla="*/ 0 h 1966948"/>
                <a:gd name="connsiteX0-37" fmla="*/ 2099854 w 4224090"/>
                <a:gd name="connsiteY0-38" fmla="*/ 1623 h 1968571"/>
                <a:gd name="connsiteX1-39" fmla="*/ 4224090 w 4224090"/>
                <a:gd name="connsiteY1-40" fmla="*/ 1546285 h 1968571"/>
                <a:gd name="connsiteX2-41" fmla="*/ 4188463 w 4224090"/>
                <a:gd name="connsiteY2-42" fmla="*/ 1821714 h 1968571"/>
                <a:gd name="connsiteX3-43" fmla="*/ 23438 w 4224090"/>
                <a:gd name="connsiteY3-44" fmla="*/ 1699794 h 1968571"/>
                <a:gd name="connsiteX4-45" fmla="*/ 2 w 4224090"/>
                <a:gd name="connsiteY4-46" fmla="*/ 1339021 h 1968571"/>
                <a:gd name="connsiteX5-47" fmla="*/ 2099854 w 4224090"/>
                <a:gd name="connsiteY5-48" fmla="*/ 1623 h 1968571"/>
                <a:gd name="connsiteX0-49" fmla="*/ 2099852 w 4224088"/>
                <a:gd name="connsiteY0-50" fmla="*/ 1623 h 1941138"/>
                <a:gd name="connsiteX1-51" fmla="*/ 4224088 w 4224088"/>
                <a:gd name="connsiteY1-52" fmla="*/ 1546285 h 1941138"/>
                <a:gd name="connsiteX2-53" fmla="*/ 4188461 w 4224088"/>
                <a:gd name="connsiteY2-54" fmla="*/ 1821714 h 1941138"/>
                <a:gd name="connsiteX3-55" fmla="*/ 35628 w 4224088"/>
                <a:gd name="connsiteY3-56" fmla="*/ 1626642 h 1941138"/>
                <a:gd name="connsiteX4-57" fmla="*/ 0 w 4224088"/>
                <a:gd name="connsiteY4-58" fmla="*/ 1339021 h 1941138"/>
                <a:gd name="connsiteX5-59" fmla="*/ 2099852 w 4224088"/>
                <a:gd name="connsiteY5-60" fmla="*/ 1623 h 1941138"/>
                <a:gd name="connsiteX0-61" fmla="*/ 2112044 w 4374128"/>
                <a:gd name="connsiteY0-62" fmla="*/ 1738 h 1904677"/>
                <a:gd name="connsiteX1-63" fmla="*/ 4224088 w 4374128"/>
                <a:gd name="connsiteY1-64" fmla="*/ 1509824 h 1904677"/>
                <a:gd name="connsiteX2-65" fmla="*/ 4188461 w 4374128"/>
                <a:gd name="connsiteY2-66" fmla="*/ 1785253 h 1904677"/>
                <a:gd name="connsiteX3-67" fmla="*/ 35628 w 4374128"/>
                <a:gd name="connsiteY3-68" fmla="*/ 1590181 h 1904677"/>
                <a:gd name="connsiteX4-69" fmla="*/ 0 w 4374128"/>
                <a:gd name="connsiteY4-70" fmla="*/ 1302560 h 1904677"/>
                <a:gd name="connsiteX5-71" fmla="*/ 2112044 w 4374128"/>
                <a:gd name="connsiteY5-72" fmla="*/ 1738 h 1904677"/>
                <a:gd name="connsiteX0-73" fmla="*/ 2112044 w 4251456"/>
                <a:gd name="connsiteY0-74" fmla="*/ 68248 h 1971187"/>
                <a:gd name="connsiteX1-75" fmla="*/ 3773768 w 4251456"/>
                <a:gd name="connsiteY1-76" fmla="*/ 328815 h 1971187"/>
                <a:gd name="connsiteX2-77" fmla="*/ 4224088 w 4251456"/>
                <a:gd name="connsiteY2-78" fmla="*/ 1576334 h 1971187"/>
                <a:gd name="connsiteX3-79" fmla="*/ 4188461 w 4251456"/>
                <a:gd name="connsiteY3-80" fmla="*/ 1851763 h 1971187"/>
                <a:gd name="connsiteX4-81" fmla="*/ 35628 w 4251456"/>
                <a:gd name="connsiteY4-82" fmla="*/ 1656691 h 1971187"/>
                <a:gd name="connsiteX5-83" fmla="*/ 0 w 4251456"/>
                <a:gd name="connsiteY5-84" fmla="*/ 1369070 h 1971187"/>
                <a:gd name="connsiteX6" fmla="*/ 2112044 w 4251456"/>
                <a:gd name="connsiteY6" fmla="*/ 68248 h 1971187"/>
                <a:gd name="connsiteX0-85" fmla="*/ 2099852 w 4251456"/>
                <a:gd name="connsiteY0-86" fmla="*/ 625801 h 1699684"/>
                <a:gd name="connsiteX1-87" fmla="*/ 3773768 w 4251456"/>
                <a:gd name="connsiteY1-88" fmla="*/ 57312 h 1699684"/>
                <a:gd name="connsiteX2-89" fmla="*/ 4224088 w 4251456"/>
                <a:gd name="connsiteY2-90" fmla="*/ 1304831 h 1699684"/>
                <a:gd name="connsiteX3-91" fmla="*/ 4188461 w 4251456"/>
                <a:gd name="connsiteY3-92" fmla="*/ 1580260 h 1699684"/>
                <a:gd name="connsiteX4-93" fmla="*/ 35628 w 4251456"/>
                <a:gd name="connsiteY4-94" fmla="*/ 1385188 h 1699684"/>
                <a:gd name="connsiteX5-95" fmla="*/ 0 w 4251456"/>
                <a:gd name="connsiteY5-96" fmla="*/ 1097567 h 1699684"/>
                <a:gd name="connsiteX6-97" fmla="*/ 2099852 w 4251456"/>
                <a:gd name="connsiteY6-98" fmla="*/ 625801 h 1699684"/>
                <a:gd name="connsiteX0-99" fmla="*/ 2099852 w 4251456"/>
                <a:gd name="connsiteY0-100" fmla="*/ 605168 h 1679051"/>
                <a:gd name="connsiteX1-101" fmla="*/ 3773768 w 4251456"/>
                <a:gd name="connsiteY1-102" fmla="*/ 36679 h 1679051"/>
                <a:gd name="connsiteX2-103" fmla="*/ 4224088 w 4251456"/>
                <a:gd name="connsiteY2-104" fmla="*/ 1284198 h 1679051"/>
                <a:gd name="connsiteX3-105" fmla="*/ 4188461 w 4251456"/>
                <a:gd name="connsiteY3-106" fmla="*/ 1559627 h 1679051"/>
                <a:gd name="connsiteX4-107" fmla="*/ 35628 w 4251456"/>
                <a:gd name="connsiteY4-108" fmla="*/ 1364555 h 1679051"/>
                <a:gd name="connsiteX5-109" fmla="*/ 0 w 4251456"/>
                <a:gd name="connsiteY5-110" fmla="*/ 1076934 h 1679051"/>
                <a:gd name="connsiteX6-111" fmla="*/ 2099852 w 4251456"/>
                <a:gd name="connsiteY6-112" fmla="*/ 605168 h 1679051"/>
                <a:gd name="connsiteX0-113" fmla="*/ 2112044 w 4251456"/>
                <a:gd name="connsiteY0-114" fmla="*/ 451859 h 1684238"/>
                <a:gd name="connsiteX1-115" fmla="*/ 3773768 w 4251456"/>
                <a:gd name="connsiteY1-116" fmla="*/ 41866 h 1684238"/>
                <a:gd name="connsiteX2-117" fmla="*/ 4224088 w 4251456"/>
                <a:gd name="connsiteY2-118" fmla="*/ 1289385 h 1684238"/>
                <a:gd name="connsiteX3-119" fmla="*/ 4188461 w 4251456"/>
                <a:gd name="connsiteY3-120" fmla="*/ 1564814 h 1684238"/>
                <a:gd name="connsiteX4-121" fmla="*/ 35628 w 4251456"/>
                <a:gd name="connsiteY4-122" fmla="*/ 1369742 h 1684238"/>
                <a:gd name="connsiteX5-123" fmla="*/ 0 w 4251456"/>
                <a:gd name="connsiteY5-124" fmla="*/ 1082121 h 1684238"/>
                <a:gd name="connsiteX6-125" fmla="*/ 2112044 w 4251456"/>
                <a:gd name="connsiteY6-126" fmla="*/ 451859 h 1684238"/>
                <a:gd name="connsiteX0-127" fmla="*/ 2112044 w 4251456"/>
                <a:gd name="connsiteY0-128" fmla="*/ 458391 h 1690770"/>
                <a:gd name="connsiteX1-129" fmla="*/ 3773768 w 4251456"/>
                <a:gd name="connsiteY1-130" fmla="*/ 48398 h 1690770"/>
                <a:gd name="connsiteX2-131" fmla="*/ 4224088 w 4251456"/>
                <a:gd name="connsiteY2-132" fmla="*/ 1295917 h 1690770"/>
                <a:gd name="connsiteX3-133" fmla="*/ 4188461 w 4251456"/>
                <a:gd name="connsiteY3-134" fmla="*/ 1571346 h 1690770"/>
                <a:gd name="connsiteX4-135" fmla="*/ 35628 w 4251456"/>
                <a:gd name="connsiteY4-136" fmla="*/ 1376274 h 1690770"/>
                <a:gd name="connsiteX5-137" fmla="*/ 0 w 4251456"/>
                <a:gd name="connsiteY5-138" fmla="*/ 1088653 h 1690770"/>
                <a:gd name="connsiteX6-139" fmla="*/ 2112044 w 4251456"/>
                <a:gd name="connsiteY6-140" fmla="*/ 458391 h 1690770"/>
                <a:gd name="connsiteX0-141" fmla="*/ 2112044 w 4251456"/>
                <a:gd name="connsiteY0-142" fmla="*/ 452753 h 1685132"/>
                <a:gd name="connsiteX1-143" fmla="*/ 3773768 w 4251456"/>
                <a:gd name="connsiteY1-144" fmla="*/ 42760 h 1685132"/>
                <a:gd name="connsiteX2-145" fmla="*/ 4224088 w 4251456"/>
                <a:gd name="connsiteY2-146" fmla="*/ 1290279 h 1685132"/>
                <a:gd name="connsiteX3-147" fmla="*/ 4188461 w 4251456"/>
                <a:gd name="connsiteY3-148" fmla="*/ 1565708 h 1685132"/>
                <a:gd name="connsiteX4-149" fmla="*/ 35628 w 4251456"/>
                <a:gd name="connsiteY4-150" fmla="*/ 1370636 h 1685132"/>
                <a:gd name="connsiteX5-151" fmla="*/ 0 w 4251456"/>
                <a:gd name="connsiteY5-152" fmla="*/ 1083015 h 1685132"/>
                <a:gd name="connsiteX6-153" fmla="*/ 2112044 w 4251456"/>
                <a:gd name="connsiteY6-154" fmla="*/ 452753 h 1685132"/>
                <a:gd name="connsiteX0-155" fmla="*/ 2112044 w 4251456"/>
                <a:gd name="connsiteY0-156" fmla="*/ 452753 h 1685132"/>
                <a:gd name="connsiteX1-157" fmla="*/ 3773768 w 4251456"/>
                <a:gd name="connsiteY1-158" fmla="*/ 42760 h 1685132"/>
                <a:gd name="connsiteX2-159" fmla="*/ 4224088 w 4251456"/>
                <a:gd name="connsiteY2-160" fmla="*/ 1290279 h 1685132"/>
                <a:gd name="connsiteX3-161" fmla="*/ 4188461 w 4251456"/>
                <a:gd name="connsiteY3-162" fmla="*/ 1565708 h 1685132"/>
                <a:gd name="connsiteX4-163" fmla="*/ 35628 w 4251456"/>
                <a:gd name="connsiteY4-164" fmla="*/ 1370636 h 1685132"/>
                <a:gd name="connsiteX5-165" fmla="*/ 0 w 4251456"/>
                <a:gd name="connsiteY5-166" fmla="*/ 1083015 h 1685132"/>
                <a:gd name="connsiteX6-167" fmla="*/ 2112044 w 4251456"/>
                <a:gd name="connsiteY6-168" fmla="*/ 452753 h 1685132"/>
                <a:gd name="connsiteX0-169" fmla="*/ 2141181 w 4280593"/>
                <a:gd name="connsiteY0-170" fmla="*/ 452753 h 1685132"/>
                <a:gd name="connsiteX1-171" fmla="*/ 3802905 w 4280593"/>
                <a:gd name="connsiteY1-172" fmla="*/ 42760 h 1685132"/>
                <a:gd name="connsiteX2-173" fmla="*/ 4253225 w 4280593"/>
                <a:gd name="connsiteY2-174" fmla="*/ 1290279 h 1685132"/>
                <a:gd name="connsiteX3-175" fmla="*/ 4217598 w 4280593"/>
                <a:gd name="connsiteY3-176" fmla="*/ 1565708 h 1685132"/>
                <a:gd name="connsiteX4-177" fmla="*/ 64765 w 4280593"/>
                <a:gd name="connsiteY4-178" fmla="*/ 1370636 h 1685132"/>
                <a:gd name="connsiteX5-179" fmla="*/ 29137 w 4280593"/>
                <a:gd name="connsiteY5-180" fmla="*/ 1083015 h 1685132"/>
                <a:gd name="connsiteX6-181" fmla="*/ 2141181 w 4280593"/>
                <a:gd name="connsiteY6-182" fmla="*/ 452753 h 1685132"/>
                <a:gd name="connsiteX0-183" fmla="*/ 2141181 w 4277469"/>
                <a:gd name="connsiteY0-184" fmla="*/ 452753 h 1765524"/>
                <a:gd name="connsiteX1-185" fmla="*/ 3802905 w 4277469"/>
                <a:gd name="connsiteY1-186" fmla="*/ 42760 h 1765524"/>
                <a:gd name="connsiteX2-187" fmla="*/ 4253225 w 4277469"/>
                <a:gd name="connsiteY2-188" fmla="*/ 1290279 h 1765524"/>
                <a:gd name="connsiteX3-189" fmla="*/ 4205406 w 4277469"/>
                <a:gd name="connsiteY3-190" fmla="*/ 1675436 h 1765524"/>
                <a:gd name="connsiteX4-191" fmla="*/ 64765 w 4277469"/>
                <a:gd name="connsiteY4-192" fmla="*/ 1370636 h 1765524"/>
                <a:gd name="connsiteX5-193" fmla="*/ 29137 w 4277469"/>
                <a:gd name="connsiteY5-194" fmla="*/ 1083015 h 1765524"/>
                <a:gd name="connsiteX6-195" fmla="*/ 2141181 w 4277469"/>
                <a:gd name="connsiteY6-196" fmla="*/ 452753 h 1765524"/>
                <a:gd name="connsiteX0-197" fmla="*/ 2141181 w 4281635"/>
                <a:gd name="connsiteY0-198" fmla="*/ 452753 h 1765524"/>
                <a:gd name="connsiteX1-199" fmla="*/ 3802905 w 4281635"/>
                <a:gd name="connsiteY1-200" fmla="*/ 42760 h 1765524"/>
                <a:gd name="connsiteX2-201" fmla="*/ 4253225 w 4281635"/>
                <a:gd name="connsiteY2-202" fmla="*/ 1290279 h 1765524"/>
                <a:gd name="connsiteX3-203" fmla="*/ 4205406 w 4281635"/>
                <a:gd name="connsiteY3-204" fmla="*/ 1675436 h 1765524"/>
                <a:gd name="connsiteX4-205" fmla="*/ 64765 w 4281635"/>
                <a:gd name="connsiteY4-206" fmla="*/ 1370636 h 1765524"/>
                <a:gd name="connsiteX5-207" fmla="*/ 29137 w 4281635"/>
                <a:gd name="connsiteY5-208" fmla="*/ 1083015 h 1765524"/>
                <a:gd name="connsiteX6-209" fmla="*/ 2141181 w 4281635"/>
                <a:gd name="connsiteY6-210" fmla="*/ 452753 h 1765524"/>
                <a:gd name="connsiteX0-211" fmla="*/ 2141181 w 4253486"/>
                <a:gd name="connsiteY0-212" fmla="*/ 452753 h 1765524"/>
                <a:gd name="connsiteX1-213" fmla="*/ 3802905 w 4253486"/>
                <a:gd name="connsiteY1-214" fmla="*/ 42760 h 1765524"/>
                <a:gd name="connsiteX2-215" fmla="*/ 4253225 w 4253486"/>
                <a:gd name="connsiteY2-216" fmla="*/ 1290279 h 1765524"/>
                <a:gd name="connsiteX3-217" fmla="*/ 4205406 w 4253486"/>
                <a:gd name="connsiteY3-218" fmla="*/ 1675436 h 1765524"/>
                <a:gd name="connsiteX4-219" fmla="*/ 64765 w 4253486"/>
                <a:gd name="connsiteY4-220" fmla="*/ 1370636 h 1765524"/>
                <a:gd name="connsiteX5-221" fmla="*/ 29137 w 4253486"/>
                <a:gd name="connsiteY5-222" fmla="*/ 1083015 h 1765524"/>
                <a:gd name="connsiteX6-223" fmla="*/ 2141181 w 4253486"/>
                <a:gd name="connsiteY6-224" fmla="*/ 452753 h 1765524"/>
                <a:gd name="connsiteX0-225" fmla="*/ 2141181 w 4285226"/>
                <a:gd name="connsiteY0-226" fmla="*/ 370925 h 1683696"/>
                <a:gd name="connsiteX1-227" fmla="*/ 3754137 w 4285226"/>
                <a:gd name="connsiteY1-228" fmla="*/ 82852 h 1683696"/>
                <a:gd name="connsiteX2-229" fmla="*/ 4253225 w 4285226"/>
                <a:gd name="connsiteY2-230" fmla="*/ 1208451 h 1683696"/>
                <a:gd name="connsiteX3-231" fmla="*/ 4205406 w 4285226"/>
                <a:gd name="connsiteY3-232" fmla="*/ 1593608 h 1683696"/>
                <a:gd name="connsiteX4-233" fmla="*/ 64765 w 4285226"/>
                <a:gd name="connsiteY4-234" fmla="*/ 1288808 h 1683696"/>
                <a:gd name="connsiteX5-235" fmla="*/ 29137 w 4285226"/>
                <a:gd name="connsiteY5-236" fmla="*/ 1001187 h 1683696"/>
                <a:gd name="connsiteX6-237" fmla="*/ 2141181 w 4285226"/>
                <a:gd name="connsiteY6-238" fmla="*/ 370925 h 1683696"/>
                <a:gd name="connsiteX0-239" fmla="*/ 2141181 w 4285226"/>
                <a:gd name="connsiteY0-240" fmla="*/ 327228 h 1639999"/>
                <a:gd name="connsiteX1-241" fmla="*/ 3754137 w 4285226"/>
                <a:gd name="connsiteY1-242" fmla="*/ 39155 h 1639999"/>
                <a:gd name="connsiteX2-243" fmla="*/ 4253225 w 4285226"/>
                <a:gd name="connsiteY2-244" fmla="*/ 1164754 h 1639999"/>
                <a:gd name="connsiteX3-245" fmla="*/ 4205406 w 4285226"/>
                <a:gd name="connsiteY3-246" fmla="*/ 1549911 h 1639999"/>
                <a:gd name="connsiteX4-247" fmla="*/ 64765 w 4285226"/>
                <a:gd name="connsiteY4-248" fmla="*/ 1245111 h 1639999"/>
                <a:gd name="connsiteX5-249" fmla="*/ 29137 w 4285226"/>
                <a:gd name="connsiteY5-250" fmla="*/ 957490 h 1639999"/>
                <a:gd name="connsiteX6-251" fmla="*/ 2141181 w 4285226"/>
                <a:gd name="connsiteY6-252" fmla="*/ 327228 h 1639999"/>
                <a:gd name="connsiteX0-253" fmla="*/ 2141181 w 4285226"/>
                <a:gd name="connsiteY0-254" fmla="*/ 313136 h 1625907"/>
                <a:gd name="connsiteX1-255" fmla="*/ 3754137 w 4285226"/>
                <a:gd name="connsiteY1-256" fmla="*/ 25063 h 1625907"/>
                <a:gd name="connsiteX2-257" fmla="*/ 4253225 w 4285226"/>
                <a:gd name="connsiteY2-258" fmla="*/ 1150662 h 1625907"/>
                <a:gd name="connsiteX3-259" fmla="*/ 4205406 w 4285226"/>
                <a:gd name="connsiteY3-260" fmla="*/ 1535819 h 1625907"/>
                <a:gd name="connsiteX4-261" fmla="*/ 64765 w 4285226"/>
                <a:gd name="connsiteY4-262" fmla="*/ 1231019 h 1625907"/>
                <a:gd name="connsiteX5-263" fmla="*/ 29137 w 4285226"/>
                <a:gd name="connsiteY5-264" fmla="*/ 943398 h 1625907"/>
                <a:gd name="connsiteX6-265" fmla="*/ 2141181 w 4285226"/>
                <a:gd name="connsiteY6-266" fmla="*/ 313136 h 1625907"/>
                <a:gd name="connsiteX0-267" fmla="*/ 2087472 w 4231517"/>
                <a:gd name="connsiteY0-268" fmla="*/ 325457 h 1638228"/>
                <a:gd name="connsiteX1-269" fmla="*/ 3700428 w 4231517"/>
                <a:gd name="connsiteY1-270" fmla="*/ 37384 h 1638228"/>
                <a:gd name="connsiteX2-271" fmla="*/ 4199516 w 4231517"/>
                <a:gd name="connsiteY2-272" fmla="*/ 1162983 h 1638228"/>
                <a:gd name="connsiteX3-273" fmla="*/ 4151697 w 4231517"/>
                <a:gd name="connsiteY3-274" fmla="*/ 1548140 h 1638228"/>
                <a:gd name="connsiteX4-275" fmla="*/ 11056 w 4231517"/>
                <a:gd name="connsiteY4-276" fmla="*/ 1243340 h 1638228"/>
                <a:gd name="connsiteX5-277" fmla="*/ 72964 w 4231517"/>
                <a:gd name="connsiteY5-278" fmla="*/ 833799 h 1638228"/>
                <a:gd name="connsiteX6-279" fmla="*/ 2087472 w 4231517"/>
                <a:gd name="connsiteY6-280" fmla="*/ 325457 h 1638228"/>
                <a:gd name="connsiteX0-281" fmla="*/ 2087472 w 4231517"/>
                <a:gd name="connsiteY0-282" fmla="*/ 325457 h 1668177"/>
                <a:gd name="connsiteX1-283" fmla="*/ 3700428 w 4231517"/>
                <a:gd name="connsiteY1-284" fmla="*/ 37384 h 1668177"/>
                <a:gd name="connsiteX2-285" fmla="*/ 4199516 w 4231517"/>
                <a:gd name="connsiteY2-286" fmla="*/ 1162983 h 1668177"/>
                <a:gd name="connsiteX3-287" fmla="*/ 4151697 w 4231517"/>
                <a:gd name="connsiteY3-288" fmla="*/ 1548140 h 1668177"/>
                <a:gd name="connsiteX4-289" fmla="*/ 11056 w 4231517"/>
                <a:gd name="connsiteY4-290" fmla="*/ 1243340 h 1668177"/>
                <a:gd name="connsiteX5-291" fmla="*/ 72964 w 4231517"/>
                <a:gd name="connsiteY5-292" fmla="*/ 833799 h 1668177"/>
                <a:gd name="connsiteX6-293" fmla="*/ 2087472 w 4231517"/>
                <a:gd name="connsiteY6-294" fmla="*/ 325457 h 1668177"/>
                <a:gd name="connsiteX0-295" fmla="*/ 2075280 w 4231517"/>
                <a:gd name="connsiteY0-296" fmla="*/ 392987 h 1662555"/>
                <a:gd name="connsiteX1-297" fmla="*/ 3700428 w 4231517"/>
                <a:gd name="connsiteY1-298" fmla="*/ 31762 h 1662555"/>
                <a:gd name="connsiteX2-299" fmla="*/ 4199516 w 4231517"/>
                <a:gd name="connsiteY2-300" fmla="*/ 1157361 h 1662555"/>
                <a:gd name="connsiteX3-301" fmla="*/ 4151697 w 4231517"/>
                <a:gd name="connsiteY3-302" fmla="*/ 1542518 h 1662555"/>
                <a:gd name="connsiteX4-303" fmla="*/ 11056 w 4231517"/>
                <a:gd name="connsiteY4-304" fmla="*/ 1237718 h 1662555"/>
                <a:gd name="connsiteX5-305" fmla="*/ 72964 w 4231517"/>
                <a:gd name="connsiteY5-306" fmla="*/ 828177 h 1662555"/>
                <a:gd name="connsiteX6-307" fmla="*/ 2075280 w 4231517"/>
                <a:gd name="connsiteY6-308" fmla="*/ 392987 h 1662555"/>
                <a:gd name="connsiteX0-309" fmla="*/ 2070575 w 4226812"/>
                <a:gd name="connsiteY0-310" fmla="*/ 392987 h 1662555"/>
                <a:gd name="connsiteX1-311" fmla="*/ 3695723 w 4226812"/>
                <a:gd name="connsiteY1-312" fmla="*/ 31762 h 1662555"/>
                <a:gd name="connsiteX2-313" fmla="*/ 4194811 w 4226812"/>
                <a:gd name="connsiteY2-314" fmla="*/ 1157361 h 1662555"/>
                <a:gd name="connsiteX3-315" fmla="*/ 4146992 w 4226812"/>
                <a:gd name="connsiteY3-316" fmla="*/ 1542518 h 1662555"/>
                <a:gd name="connsiteX4-317" fmla="*/ 6351 w 4226812"/>
                <a:gd name="connsiteY4-318" fmla="*/ 1237718 h 1662555"/>
                <a:gd name="connsiteX5-319" fmla="*/ 68259 w 4226812"/>
                <a:gd name="connsiteY5-320" fmla="*/ 828177 h 1662555"/>
                <a:gd name="connsiteX6-321" fmla="*/ 2070575 w 4226812"/>
                <a:gd name="connsiteY6-322" fmla="*/ 392987 h 1662555"/>
                <a:gd name="connsiteX0-323" fmla="*/ 2070575 w 4226812"/>
                <a:gd name="connsiteY0-324" fmla="*/ 392987 h 1662555"/>
                <a:gd name="connsiteX1-325" fmla="*/ 3695723 w 4226812"/>
                <a:gd name="connsiteY1-326" fmla="*/ 31762 h 1662555"/>
                <a:gd name="connsiteX2-327" fmla="*/ 4194811 w 4226812"/>
                <a:gd name="connsiteY2-328" fmla="*/ 1157361 h 1662555"/>
                <a:gd name="connsiteX3-329" fmla="*/ 4146992 w 4226812"/>
                <a:gd name="connsiteY3-330" fmla="*/ 1542518 h 1662555"/>
                <a:gd name="connsiteX4-331" fmla="*/ 6351 w 4226812"/>
                <a:gd name="connsiteY4-332" fmla="*/ 1237718 h 1662555"/>
                <a:gd name="connsiteX5-333" fmla="*/ 68259 w 4226812"/>
                <a:gd name="connsiteY5-334" fmla="*/ 828177 h 1662555"/>
                <a:gd name="connsiteX6-335" fmla="*/ 2070575 w 4226812"/>
                <a:gd name="connsiteY6-336" fmla="*/ 392987 h 1662555"/>
                <a:gd name="connsiteX0-337" fmla="*/ 2070575 w 4201236"/>
                <a:gd name="connsiteY0-338" fmla="*/ 392987 h 1662555"/>
                <a:gd name="connsiteX1-339" fmla="*/ 3695723 w 4201236"/>
                <a:gd name="connsiteY1-340" fmla="*/ 31762 h 1662555"/>
                <a:gd name="connsiteX2-341" fmla="*/ 4194811 w 4201236"/>
                <a:gd name="connsiteY2-342" fmla="*/ 1157361 h 1662555"/>
                <a:gd name="connsiteX3-343" fmla="*/ 4146992 w 4201236"/>
                <a:gd name="connsiteY3-344" fmla="*/ 1542518 h 1662555"/>
                <a:gd name="connsiteX4-345" fmla="*/ 6351 w 4201236"/>
                <a:gd name="connsiteY4-346" fmla="*/ 1237718 h 1662555"/>
                <a:gd name="connsiteX5-347" fmla="*/ 68259 w 4201236"/>
                <a:gd name="connsiteY5-348" fmla="*/ 828177 h 1662555"/>
                <a:gd name="connsiteX6-349" fmla="*/ 2070575 w 4201236"/>
                <a:gd name="connsiteY6-350" fmla="*/ 392987 h 1662555"/>
                <a:gd name="connsiteX0-351" fmla="*/ 2070575 w 4213141"/>
                <a:gd name="connsiteY0-352" fmla="*/ 392987 h 1662555"/>
                <a:gd name="connsiteX1-353" fmla="*/ 3695723 w 4213141"/>
                <a:gd name="connsiteY1-354" fmla="*/ 31762 h 1662555"/>
                <a:gd name="connsiteX2-355" fmla="*/ 4194811 w 4213141"/>
                <a:gd name="connsiteY2-356" fmla="*/ 1157361 h 1662555"/>
                <a:gd name="connsiteX3-357" fmla="*/ 4146992 w 4213141"/>
                <a:gd name="connsiteY3-358" fmla="*/ 1542518 h 1662555"/>
                <a:gd name="connsiteX4-359" fmla="*/ 6351 w 4213141"/>
                <a:gd name="connsiteY4-360" fmla="*/ 1237718 h 1662555"/>
                <a:gd name="connsiteX5-361" fmla="*/ 68259 w 4213141"/>
                <a:gd name="connsiteY5-362" fmla="*/ 828177 h 1662555"/>
                <a:gd name="connsiteX6-363" fmla="*/ 2070575 w 4213141"/>
                <a:gd name="connsiteY6-364" fmla="*/ 392987 h 16625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97" y="connsiteY6-98"/>
                </a:cxn>
              </a:cxnLst>
              <a:rect l="l" t="t" r="r" b="b"/>
              <a:pathLst>
                <a:path w="4213141" h="1662555">
                  <a:moveTo>
                    <a:pt x="2070575" y="392987"/>
                  </a:moveTo>
                  <a:cubicBezTo>
                    <a:pt x="2675152" y="260251"/>
                    <a:pt x="3258372" y="-109858"/>
                    <a:pt x="3695723" y="31762"/>
                  </a:cubicBezTo>
                  <a:cubicBezTo>
                    <a:pt x="4047730" y="283110"/>
                    <a:pt x="4135332" y="901395"/>
                    <a:pt x="4194811" y="1157361"/>
                  </a:cubicBezTo>
                  <a:cubicBezTo>
                    <a:pt x="4211605" y="1229633"/>
                    <a:pt x="4242149" y="1403717"/>
                    <a:pt x="4146992" y="1542518"/>
                  </a:cubicBezTo>
                  <a:cubicBezTo>
                    <a:pt x="2815546" y="1749782"/>
                    <a:pt x="1093957" y="1713206"/>
                    <a:pt x="6351" y="1237718"/>
                  </a:cubicBezTo>
                  <a:cubicBezTo>
                    <a:pt x="-17689" y="1148657"/>
                    <a:pt x="31683" y="910153"/>
                    <a:pt x="68259" y="828177"/>
                  </a:cubicBezTo>
                  <a:cubicBezTo>
                    <a:pt x="811971" y="-305332"/>
                    <a:pt x="1465998" y="525723"/>
                    <a:pt x="2070575" y="392987"/>
                  </a:cubicBezTo>
                  <a:close/>
                </a:path>
              </a:pathLst>
            </a:custGeom>
            <a:solidFill>
              <a:srgbClr val="FFC000"/>
            </a:solid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sp>
          <p:nvSpPr>
            <p:cNvPr id="96" name="椭圆 1"/>
            <p:cNvSpPr/>
            <p:nvPr/>
          </p:nvSpPr>
          <p:spPr>
            <a:xfrm>
              <a:off x="2080649" y="1585870"/>
              <a:ext cx="4174363" cy="1638570"/>
            </a:xfrm>
            <a:custGeom>
              <a:avLst/>
              <a:gdLst>
                <a:gd name="connsiteX0" fmla="*/ 2124236 w 4248472"/>
                <a:gd name="connsiteY0" fmla="*/ 0 h 1820091"/>
                <a:gd name="connsiteX1" fmla="*/ 4248472 w 4248472"/>
                <a:gd name="connsiteY1" fmla="*/ 1544662 h 1820091"/>
                <a:gd name="connsiteX2" fmla="*/ 4212845 w 4248472"/>
                <a:gd name="connsiteY2" fmla="*/ 1820091 h 1820091"/>
                <a:gd name="connsiteX3" fmla="*/ 47820 w 4248472"/>
                <a:gd name="connsiteY3" fmla="*/ 1698171 h 1820091"/>
                <a:gd name="connsiteX4" fmla="*/ 0 w 4248472"/>
                <a:gd name="connsiteY4" fmla="*/ 1544662 h 1820091"/>
                <a:gd name="connsiteX5" fmla="*/ 2124236 w 4248472"/>
                <a:gd name="connsiteY5" fmla="*/ 0 h 1820091"/>
                <a:gd name="connsiteX0-1" fmla="*/ 2124236 w 4248472"/>
                <a:gd name="connsiteY0-2" fmla="*/ 0 h 1899712"/>
                <a:gd name="connsiteX1-3" fmla="*/ 4248472 w 4248472"/>
                <a:gd name="connsiteY1-4" fmla="*/ 1544662 h 1899712"/>
                <a:gd name="connsiteX2-5" fmla="*/ 4212845 w 4248472"/>
                <a:gd name="connsiteY2-6" fmla="*/ 1820091 h 1899712"/>
                <a:gd name="connsiteX3-7" fmla="*/ 47820 w 4248472"/>
                <a:gd name="connsiteY3-8" fmla="*/ 1698171 h 1899712"/>
                <a:gd name="connsiteX4-9" fmla="*/ 0 w 4248472"/>
                <a:gd name="connsiteY4-10" fmla="*/ 1544662 h 1899712"/>
                <a:gd name="connsiteX5-11" fmla="*/ 2124236 w 4248472"/>
                <a:gd name="connsiteY5-12" fmla="*/ 0 h 1899712"/>
                <a:gd name="connsiteX0-13" fmla="*/ 2124236 w 4248472"/>
                <a:gd name="connsiteY0-14" fmla="*/ 0 h 1975218"/>
                <a:gd name="connsiteX1-15" fmla="*/ 4248472 w 4248472"/>
                <a:gd name="connsiteY1-16" fmla="*/ 1544662 h 1975218"/>
                <a:gd name="connsiteX2-17" fmla="*/ 4212845 w 4248472"/>
                <a:gd name="connsiteY2-18" fmla="*/ 1820091 h 1975218"/>
                <a:gd name="connsiteX3-19" fmla="*/ 47820 w 4248472"/>
                <a:gd name="connsiteY3-20" fmla="*/ 1698171 h 1975218"/>
                <a:gd name="connsiteX4-21" fmla="*/ 0 w 4248472"/>
                <a:gd name="connsiteY4-22" fmla="*/ 1544662 h 1975218"/>
                <a:gd name="connsiteX5-23" fmla="*/ 2124236 w 4248472"/>
                <a:gd name="connsiteY5-24" fmla="*/ 0 h 1975218"/>
                <a:gd name="connsiteX0-25" fmla="*/ 2124236 w 4248472"/>
                <a:gd name="connsiteY0-26" fmla="*/ 0 h 1966948"/>
                <a:gd name="connsiteX1-27" fmla="*/ 4248472 w 4248472"/>
                <a:gd name="connsiteY1-28" fmla="*/ 1544662 h 1966948"/>
                <a:gd name="connsiteX2-29" fmla="*/ 4212845 w 4248472"/>
                <a:gd name="connsiteY2-30" fmla="*/ 1820091 h 1966948"/>
                <a:gd name="connsiteX3-31" fmla="*/ 47820 w 4248472"/>
                <a:gd name="connsiteY3-32" fmla="*/ 1698171 h 1966948"/>
                <a:gd name="connsiteX4-33" fmla="*/ 0 w 4248472"/>
                <a:gd name="connsiteY4-34" fmla="*/ 1544662 h 1966948"/>
                <a:gd name="connsiteX5-35" fmla="*/ 2124236 w 4248472"/>
                <a:gd name="connsiteY5-36" fmla="*/ 0 h 1966948"/>
                <a:gd name="connsiteX0-37" fmla="*/ 2099854 w 4224090"/>
                <a:gd name="connsiteY0-38" fmla="*/ 1623 h 1968571"/>
                <a:gd name="connsiteX1-39" fmla="*/ 4224090 w 4224090"/>
                <a:gd name="connsiteY1-40" fmla="*/ 1546285 h 1968571"/>
                <a:gd name="connsiteX2-41" fmla="*/ 4188463 w 4224090"/>
                <a:gd name="connsiteY2-42" fmla="*/ 1821714 h 1968571"/>
                <a:gd name="connsiteX3-43" fmla="*/ 23438 w 4224090"/>
                <a:gd name="connsiteY3-44" fmla="*/ 1699794 h 1968571"/>
                <a:gd name="connsiteX4-45" fmla="*/ 2 w 4224090"/>
                <a:gd name="connsiteY4-46" fmla="*/ 1339021 h 1968571"/>
                <a:gd name="connsiteX5-47" fmla="*/ 2099854 w 4224090"/>
                <a:gd name="connsiteY5-48" fmla="*/ 1623 h 1968571"/>
                <a:gd name="connsiteX0-49" fmla="*/ 2099852 w 4224088"/>
                <a:gd name="connsiteY0-50" fmla="*/ 1623 h 1941138"/>
                <a:gd name="connsiteX1-51" fmla="*/ 4224088 w 4224088"/>
                <a:gd name="connsiteY1-52" fmla="*/ 1546285 h 1941138"/>
                <a:gd name="connsiteX2-53" fmla="*/ 4188461 w 4224088"/>
                <a:gd name="connsiteY2-54" fmla="*/ 1821714 h 1941138"/>
                <a:gd name="connsiteX3-55" fmla="*/ 35628 w 4224088"/>
                <a:gd name="connsiteY3-56" fmla="*/ 1626642 h 1941138"/>
                <a:gd name="connsiteX4-57" fmla="*/ 0 w 4224088"/>
                <a:gd name="connsiteY4-58" fmla="*/ 1339021 h 1941138"/>
                <a:gd name="connsiteX5-59" fmla="*/ 2099852 w 4224088"/>
                <a:gd name="connsiteY5-60" fmla="*/ 1623 h 1941138"/>
                <a:gd name="connsiteX0-61" fmla="*/ 2112044 w 4374128"/>
                <a:gd name="connsiteY0-62" fmla="*/ 1738 h 1904677"/>
                <a:gd name="connsiteX1-63" fmla="*/ 4224088 w 4374128"/>
                <a:gd name="connsiteY1-64" fmla="*/ 1509824 h 1904677"/>
                <a:gd name="connsiteX2-65" fmla="*/ 4188461 w 4374128"/>
                <a:gd name="connsiteY2-66" fmla="*/ 1785253 h 1904677"/>
                <a:gd name="connsiteX3-67" fmla="*/ 35628 w 4374128"/>
                <a:gd name="connsiteY3-68" fmla="*/ 1590181 h 1904677"/>
                <a:gd name="connsiteX4-69" fmla="*/ 0 w 4374128"/>
                <a:gd name="connsiteY4-70" fmla="*/ 1302560 h 1904677"/>
                <a:gd name="connsiteX5-71" fmla="*/ 2112044 w 4374128"/>
                <a:gd name="connsiteY5-72" fmla="*/ 1738 h 1904677"/>
                <a:gd name="connsiteX0-73" fmla="*/ 2112044 w 4251456"/>
                <a:gd name="connsiteY0-74" fmla="*/ 68248 h 1971187"/>
                <a:gd name="connsiteX1-75" fmla="*/ 3773768 w 4251456"/>
                <a:gd name="connsiteY1-76" fmla="*/ 328815 h 1971187"/>
                <a:gd name="connsiteX2-77" fmla="*/ 4224088 w 4251456"/>
                <a:gd name="connsiteY2-78" fmla="*/ 1576334 h 1971187"/>
                <a:gd name="connsiteX3-79" fmla="*/ 4188461 w 4251456"/>
                <a:gd name="connsiteY3-80" fmla="*/ 1851763 h 1971187"/>
                <a:gd name="connsiteX4-81" fmla="*/ 35628 w 4251456"/>
                <a:gd name="connsiteY4-82" fmla="*/ 1656691 h 1971187"/>
                <a:gd name="connsiteX5-83" fmla="*/ 0 w 4251456"/>
                <a:gd name="connsiteY5-84" fmla="*/ 1369070 h 1971187"/>
                <a:gd name="connsiteX6" fmla="*/ 2112044 w 4251456"/>
                <a:gd name="connsiteY6" fmla="*/ 68248 h 1971187"/>
                <a:gd name="connsiteX0-85" fmla="*/ 2099852 w 4251456"/>
                <a:gd name="connsiteY0-86" fmla="*/ 625801 h 1699684"/>
                <a:gd name="connsiteX1-87" fmla="*/ 3773768 w 4251456"/>
                <a:gd name="connsiteY1-88" fmla="*/ 57312 h 1699684"/>
                <a:gd name="connsiteX2-89" fmla="*/ 4224088 w 4251456"/>
                <a:gd name="connsiteY2-90" fmla="*/ 1304831 h 1699684"/>
                <a:gd name="connsiteX3-91" fmla="*/ 4188461 w 4251456"/>
                <a:gd name="connsiteY3-92" fmla="*/ 1580260 h 1699684"/>
                <a:gd name="connsiteX4-93" fmla="*/ 35628 w 4251456"/>
                <a:gd name="connsiteY4-94" fmla="*/ 1385188 h 1699684"/>
                <a:gd name="connsiteX5-95" fmla="*/ 0 w 4251456"/>
                <a:gd name="connsiteY5-96" fmla="*/ 1097567 h 1699684"/>
                <a:gd name="connsiteX6-97" fmla="*/ 2099852 w 4251456"/>
                <a:gd name="connsiteY6-98" fmla="*/ 625801 h 1699684"/>
                <a:gd name="connsiteX0-99" fmla="*/ 2099852 w 4251456"/>
                <a:gd name="connsiteY0-100" fmla="*/ 605168 h 1679051"/>
                <a:gd name="connsiteX1-101" fmla="*/ 3773768 w 4251456"/>
                <a:gd name="connsiteY1-102" fmla="*/ 36679 h 1679051"/>
                <a:gd name="connsiteX2-103" fmla="*/ 4224088 w 4251456"/>
                <a:gd name="connsiteY2-104" fmla="*/ 1284198 h 1679051"/>
                <a:gd name="connsiteX3-105" fmla="*/ 4188461 w 4251456"/>
                <a:gd name="connsiteY3-106" fmla="*/ 1559627 h 1679051"/>
                <a:gd name="connsiteX4-107" fmla="*/ 35628 w 4251456"/>
                <a:gd name="connsiteY4-108" fmla="*/ 1364555 h 1679051"/>
                <a:gd name="connsiteX5-109" fmla="*/ 0 w 4251456"/>
                <a:gd name="connsiteY5-110" fmla="*/ 1076934 h 1679051"/>
                <a:gd name="connsiteX6-111" fmla="*/ 2099852 w 4251456"/>
                <a:gd name="connsiteY6-112" fmla="*/ 605168 h 1679051"/>
                <a:gd name="connsiteX0-113" fmla="*/ 2112044 w 4251456"/>
                <a:gd name="connsiteY0-114" fmla="*/ 451859 h 1684238"/>
                <a:gd name="connsiteX1-115" fmla="*/ 3773768 w 4251456"/>
                <a:gd name="connsiteY1-116" fmla="*/ 41866 h 1684238"/>
                <a:gd name="connsiteX2-117" fmla="*/ 4224088 w 4251456"/>
                <a:gd name="connsiteY2-118" fmla="*/ 1289385 h 1684238"/>
                <a:gd name="connsiteX3-119" fmla="*/ 4188461 w 4251456"/>
                <a:gd name="connsiteY3-120" fmla="*/ 1564814 h 1684238"/>
                <a:gd name="connsiteX4-121" fmla="*/ 35628 w 4251456"/>
                <a:gd name="connsiteY4-122" fmla="*/ 1369742 h 1684238"/>
                <a:gd name="connsiteX5-123" fmla="*/ 0 w 4251456"/>
                <a:gd name="connsiteY5-124" fmla="*/ 1082121 h 1684238"/>
                <a:gd name="connsiteX6-125" fmla="*/ 2112044 w 4251456"/>
                <a:gd name="connsiteY6-126" fmla="*/ 451859 h 1684238"/>
                <a:gd name="connsiteX0-127" fmla="*/ 2112044 w 4251456"/>
                <a:gd name="connsiteY0-128" fmla="*/ 458391 h 1690770"/>
                <a:gd name="connsiteX1-129" fmla="*/ 3773768 w 4251456"/>
                <a:gd name="connsiteY1-130" fmla="*/ 48398 h 1690770"/>
                <a:gd name="connsiteX2-131" fmla="*/ 4224088 w 4251456"/>
                <a:gd name="connsiteY2-132" fmla="*/ 1295917 h 1690770"/>
                <a:gd name="connsiteX3-133" fmla="*/ 4188461 w 4251456"/>
                <a:gd name="connsiteY3-134" fmla="*/ 1571346 h 1690770"/>
                <a:gd name="connsiteX4-135" fmla="*/ 35628 w 4251456"/>
                <a:gd name="connsiteY4-136" fmla="*/ 1376274 h 1690770"/>
                <a:gd name="connsiteX5-137" fmla="*/ 0 w 4251456"/>
                <a:gd name="connsiteY5-138" fmla="*/ 1088653 h 1690770"/>
                <a:gd name="connsiteX6-139" fmla="*/ 2112044 w 4251456"/>
                <a:gd name="connsiteY6-140" fmla="*/ 458391 h 1690770"/>
                <a:gd name="connsiteX0-141" fmla="*/ 2112044 w 4251456"/>
                <a:gd name="connsiteY0-142" fmla="*/ 452753 h 1685132"/>
                <a:gd name="connsiteX1-143" fmla="*/ 3773768 w 4251456"/>
                <a:gd name="connsiteY1-144" fmla="*/ 42760 h 1685132"/>
                <a:gd name="connsiteX2-145" fmla="*/ 4224088 w 4251456"/>
                <a:gd name="connsiteY2-146" fmla="*/ 1290279 h 1685132"/>
                <a:gd name="connsiteX3-147" fmla="*/ 4188461 w 4251456"/>
                <a:gd name="connsiteY3-148" fmla="*/ 1565708 h 1685132"/>
                <a:gd name="connsiteX4-149" fmla="*/ 35628 w 4251456"/>
                <a:gd name="connsiteY4-150" fmla="*/ 1370636 h 1685132"/>
                <a:gd name="connsiteX5-151" fmla="*/ 0 w 4251456"/>
                <a:gd name="connsiteY5-152" fmla="*/ 1083015 h 1685132"/>
                <a:gd name="connsiteX6-153" fmla="*/ 2112044 w 4251456"/>
                <a:gd name="connsiteY6-154" fmla="*/ 452753 h 1685132"/>
                <a:gd name="connsiteX0-155" fmla="*/ 2112044 w 4251456"/>
                <a:gd name="connsiteY0-156" fmla="*/ 452753 h 1685132"/>
                <a:gd name="connsiteX1-157" fmla="*/ 3773768 w 4251456"/>
                <a:gd name="connsiteY1-158" fmla="*/ 42760 h 1685132"/>
                <a:gd name="connsiteX2-159" fmla="*/ 4224088 w 4251456"/>
                <a:gd name="connsiteY2-160" fmla="*/ 1290279 h 1685132"/>
                <a:gd name="connsiteX3-161" fmla="*/ 4188461 w 4251456"/>
                <a:gd name="connsiteY3-162" fmla="*/ 1565708 h 1685132"/>
                <a:gd name="connsiteX4-163" fmla="*/ 35628 w 4251456"/>
                <a:gd name="connsiteY4-164" fmla="*/ 1370636 h 1685132"/>
                <a:gd name="connsiteX5-165" fmla="*/ 0 w 4251456"/>
                <a:gd name="connsiteY5-166" fmla="*/ 1083015 h 1685132"/>
                <a:gd name="connsiteX6-167" fmla="*/ 2112044 w 4251456"/>
                <a:gd name="connsiteY6-168" fmla="*/ 452753 h 1685132"/>
                <a:gd name="connsiteX0-169" fmla="*/ 2141181 w 4280593"/>
                <a:gd name="connsiteY0-170" fmla="*/ 452753 h 1685132"/>
                <a:gd name="connsiteX1-171" fmla="*/ 3802905 w 4280593"/>
                <a:gd name="connsiteY1-172" fmla="*/ 42760 h 1685132"/>
                <a:gd name="connsiteX2-173" fmla="*/ 4253225 w 4280593"/>
                <a:gd name="connsiteY2-174" fmla="*/ 1290279 h 1685132"/>
                <a:gd name="connsiteX3-175" fmla="*/ 4217598 w 4280593"/>
                <a:gd name="connsiteY3-176" fmla="*/ 1565708 h 1685132"/>
                <a:gd name="connsiteX4-177" fmla="*/ 64765 w 4280593"/>
                <a:gd name="connsiteY4-178" fmla="*/ 1370636 h 1685132"/>
                <a:gd name="connsiteX5-179" fmla="*/ 29137 w 4280593"/>
                <a:gd name="connsiteY5-180" fmla="*/ 1083015 h 1685132"/>
                <a:gd name="connsiteX6-181" fmla="*/ 2141181 w 4280593"/>
                <a:gd name="connsiteY6-182" fmla="*/ 452753 h 1685132"/>
                <a:gd name="connsiteX0-183" fmla="*/ 2141181 w 4277469"/>
                <a:gd name="connsiteY0-184" fmla="*/ 452753 h 1765524"/>
                <a:gd name="connsiteX1-185" fmla="*/ 3802905 w 4277469"/>
                <a:gd name="connsiteY1-186" fmla="*/ 42760 h 1765524"/>
                <a:gd name="connsiteX2-187" fmla="*/ 4253225 w 4277469"/>
                <a:gd name="connsiteY2-188" fmla="*/ 1290279 h 1765524"/>
                <a:gd name="connsiteX3-189" fmla="*/ 4205406 w 4277469"/>
                <a:gd name="connsiteY3-190" fmla="*/ 1675436 h 1765524"/>
                <a:gd name="connsiteX4-191" fmla="*/ 64765 w 4277469"/>
                <a:gd name="connsiteY4-192" fmla="*/ 1370636 h 1765524"/>
                <a:gd name="connsiteX5-193" fmla="*/ 29137 w 4277469"/>
                <a:gd name="connsiteY5-194" fmla="*/ 1083015 h 1765524"/>
                <a:gd name="connsiteX6-195" fmla="*/ 2141181 w 4277469"/>
                <a:gd name="connsiteY6-196" fmla="*/ 452753 h 1765524"/>
                <a:gd name="connsiteX0-197" fmla="*/ 2141181 w 4281635"/>
                <a:gd name="connsiteY0-198" fmla="*/ 452753 h 1765524"/>
                <a:gd name="connsiteX1-199" fmla="*/ 3802905 w 4281635"/>
                <a:gd name="connsiteY1-200" fmla="*/ 42760 h 1765524"/>
                <a:gd name="connsiteX2-201" fmla="*/ 4253225 w 4281635"/>
                <a:gd name="connsiteY2-202" fmla="*/ 1290279 h 1765524"/>
                <a:gd name="connsiteX3-203" fmla="*/ 4205406 w 4281635"/>
                <a:gd name="connsiteY3-204" fmla="*/ 1675436 h 1765524"/>
                <a:gd name="connsiteX4-205" fmla="*/ 64765 w 4281635"/>
                <a:gd name="connsiteY4-206" fmla="*/ 1370636 h 1765524"/>
                <a:gd name="connsiteX5-207" fmla="*/ 29137 w 4281635"/>
                <a:gd name="connsiteY5-208" fmla="*/ 1083015 h 1765524"/>
                <a:gd name="connsiteX6-209" fmla="*/ 2141181 w 4281635"/>
                <a:gd name="connsiteY6-210" fmla="*/ 452753 h 1765524"/>
                <a:gd name="connsiteX0-211" fmla="*/ 2141181 w 4253486"/>
                <a:gd name="connsiteY0-212" fmla="*/ 452753 h 1765524"/>
                <a:gd name="connsiteX1-213" fmla="*/ 3802905 w 4253486"/>
                <a:gd name="connsiteY1-214" fmla="*/ 42760 h 1765524"/>
                <a:gd name="connsiteX2-215" fmla="*/ 4253225 w 4253486"/>
                <a:gd name="connsiteY2-216" fmla="*/ 1290279 h 1765524"/>
                <a:gd name="connsiteX3-217" fmla="*/ 4205406 w 4253486"/>
                <a:gd name="connsiteY3-218" fmla="*/ 1675436 h 1765524"/>
                <a:gd name="connsiteX4-219" fmla="*/ 64765 w 4253486"/>
                <a:gd name="connsiteY4-220" fmla="*/ 1370636 h 1765524"/>
                <a:gd name="connsiteX5-221" fmla="*/ 29137 w 4253486"/>
                <a:gd name="connsiteY5-222" fmla="*/ 1083015 h 1765524"/>
                <a:gd name="connsiteX6-223" fmla="*/ 2141181 w 4253486"/>
                <a:gd name="connsiteY6-224" fmla="*/ 452753 h 1765524"/>
                <a:gd name="connsiteX0-225" fmla="*/ 2141181 w 4285226"/>
                <a:gd name="connsiteY0-226" fmla="*/ 370925 h 1683696"/>
                <a:gd name="connsiteX1-227" fmla="*/ 3754137 w 4285226"/>
                <a:gd name="connsiteY1-228" fmla="*/ 82852 h 1683696"/>
                <a:gd name="connsiteX2-229" fmla="*/ 4253225 w 4285226"/>
                <a:gd name="connsiteY2-230" fmla="*/ 1208451 h 1683696"/>
                <a:gd name="connsiteX3-231" fmla="*/ 4205406 w 4285226"/>
                <a:gd name="connsiteY3-232" fmla="*/ 1593608 h 1683696"/>
                <a:gd name="connsiteX4-233" fmla="*/ 64765 w 4285226"/>
                <a:gd name="connsiteY4-234" fmla="*/ 1288808 h 1683696"/>
                <a:gd name="connsiteX5-235" fmla="*/ 29137 w 4285226"/>
                <a:gd name="connsiteY5-236" fmla="*/ 1001187 h 1683696"/>
                <a:gd name="connsiteX6-237" fmla="*/ 2141181 w 4285226"/>
                <a:gd name="connsiteY6-238" fmla="*/ 370925 h 1683696"/>
                <a:gd name="connsiteX0-239" fmla="*/ 2141181 w 4285226"/>
                <a:gd name="connsiteY0-240" fmla="*/ 327228 h 1639999"/>
                <a:gd name="connsiteX1-241" fmla="*/ 3754137 w 4285226"/>
                <a:gd name="connsiteY1-242" fmla="*/ 39155 h 1639999"/>
                <a:gd name="connsiteX2-243" fmla="*/ 4253225 w 4285226"/>
                <a:gd name="connsiteY2-244" fmla="*/ 1164754 h 1639999"/>
                <a:gd name="connsiteX3-245" fmla="*/ 4205406 w 4285226"/>
                <a:gd name="connsiteY3-246" fmla="*/ 1549911 h 1639999"/>
                <a:gd name="connsiteX4-247" fmla="*/ 64765 w 4285226"/>
                <a:gd name="connsiteY4-248" fmla="*/ 1245111 h 1639999"/>
                <a:gd name="connsiteX5-249" fmla="*/ 29137 w 4285226"/>
                <a:gd name="connsiteY5-250" fmla="*/ 957490 h 1639999"/>
                <a:gd name="connsiteX6-251" fmla="*/ 2141181 w 4285226"/>
                <a:gd name="connsiteY6-252" fmla="*/ 327228 h 1639999"/>
                <a:gd name="connsiteX0-253" fmla="*/ 2141181 w 4285226"/>
                <a:gd name="connsiteY0-254" fmla="*/ 313136 h 1625907"/>
                <a:gd name="connsiteX1-255" fmla="*/ 3754137 w 4285226"/>
                <a:gd name="connsiteY1-256" fmla="*/ 25063 h 1625907"/>
                <a:gd name="connsiteX2-257" fmla="*/ 4253225 w 4285226"/>
                <a:gd name="connsiteY2-258" fmla="*/ 1150662 h 1625907"/>
                <a:gd name="connsiteX3-259" fmla="*/ 4205406 w 4285226"/>
                <a:gd name="connsiteY3-260" fmla="*/ 1535819 h 1625907"/>
                <a:gd name="connsiteX4-261" fmla="*/ 64765 w 4285226"/>
                <a:gd name="connsiteY4-262" fmla="*/ 1231019 h 1625907"/>
                <a:gd name="connsiteX5-263" fmla="*/ 29137 w 4285226"/>
                <a:gd name="connsiteY5-264" fmla="*/ 943398 h 1625907"/>
                <a:gd name="connsiteX6-265" fmla="*/ 2141181 w 4285226"/>
                <a:gd name="connsiteY6-266" fmla="*/ 313136 h 1625907"/>
                <a:gd name="connsiteX0-267" fmla="*/ 2087472 w 4231517"/>
                <a:gd name="connsiteY0-268" fmla="*/ 325457 h 1638228"/>
                <a:gd name="connsiteX1-269" fmla="*/ 3700428 w 4231517"/>
                <a:gd name="connsiteY1-270" fmla="*/ 37384 h 1638228"/>
                <a:gd name="connsiteX2-271" fmla="*/ 4199516 w 4231517"/>
                <a:gd name="connsiteY2-272" fmla="*/ 1162983 h 1638228"/>
                <a:gd name="connsiteX3-273" fmla="*/ 4151697 w 4231517"/>
                <a:gd name="connsiteY3-274" fmla="*/ 1548140 h 1638228"/>
                <a:gd name="connsiteX4-275" fmla="*/ 11056 w 4231517"/>
                <a:gd name="connsiteY4-276" fmla="*/ 1243340 h 1638228"/>
                <a:gd name="connsiteX5-277" fmla="*/ 72964 w 4231517"/>
                <a:gd name="connsiteY5-278" fmla="*/ 833799 h 1638228"/>
                <a:gd name="connsiteX6-279" fmla="*/ 2087472 w 4231517"/>
                <a:gd name="connsiteY6-280" fmla="*/ 325457 h 1638228"/>
                <a:gd name="connsiteX0-281" fmla="*/ 2087472 w 4231517"/>
                <a:gd name="connsiteY0-282" fmla="*/ 325457 h 1668177"/>
                <a:gd name="connsiteX1-283" fmla="*/ 3700428 w 4231517"/>
                <a:gd name="connsiteY1-284" fmla="*/ 37384 h 1668177"/>
                <a:gd name="connsiteX2-285" fmla="*/ 4199516 w 4231517"/>
                <a:gd name="connsiteY2-286" fmla="*/ 1162983 h 1668177"/>
                <a:gd name="connsiteX3-287" fmla="*/ 4151697 w 4231517"/>
                <a:gd name="connsiteY3-288" fmla="*/ 1548140 h 1668177"/>
                <a:gd name="connsiteX4-289" fmla="*/ 11056 w 4231517"/>
                <a:gd name="connsiteY4-290" fmla="*/ 1243340 h 1668177"/>
                <a:gd name="connsiteX5-291" fmla="*/ 72964 w 4231517"/>
                <a:gd name="connsiteY5-292" fmla="*/ 833799 h 1668177"/>
                <a:gd name="connsiteX6-293" fmla="*/ 2087472 w 4231517"/>
                <a:gd name="connsiteY6-294" fmla="*/ 325457 h 1668177"/>
                <a:gd name="connsiteX0-295" fmla="*/ 2075280 w 4231517"/>
                <a:gd name="connsiteY0-296" fmla="*/ 392987 h 1662555"/>
                <a:gd name="connsiteX1-297" fmla="*/ 3700428 w 4231517"/>
                <a:gd name="connsiteY1-298" fmla="*/ 31762 h 1662555"/>
                <a:gd name="connsiteX2-299" fmla="*/ 4199516 w 4231517"/>
                <a:gd name="connsiteY2-300" fmla="*/ 1157361 h 1662555"/>
                <a:gd name="connsiteX3-301" fmla="*/ 4151697 w 4231517"/>
                <a:gd name="connsiteY3-302" fmla="*/ 1542518 h 1662555"/>
                <a:gd name="connsiteX4-303" fmla="*/ 11056 w 4231517"/>
                <a:gd name="connsiteY4-304" fmla="*/ 1237718 h 1662555"/>
                <a:gd name="connsiteX5-305" fmla="*/ 72964 w 4231517"/>
                <a:gd name="connsiteY5-306" fmla="*/ 828177 h 1662555"/>
                <a:gd name="connsiteX6-307" fmla="*/ 2075280 w 4231517"/>
                <a:gd name="connsiteY6-308" fmla="*/ 392987 h 1662555"/>
                <a:gd name="connsiteX0-309" fmla="*/ 2070575 w 4226812"/>
                <a:gd name="connsiteY0-310" fmla="*/ 392987 h 1662555"/>
                <a:gd name="connsiteX1-311" fmla="*/ 3695723 w 4226812"/>
                <a:gd name="connsiteY1-312" fmla="*/ 31762 h 1662555"/>
                <a:gd name="connsiteX2-313" fmla="*/ 4194811 w 4226812"/>
                <a:gd name="connsiteY2-314" fmla="*/ 1157361 h 1662555"/>
                <a:gd name="connsiteX3-315" fmla="*/ 4146992 w 4226812"/>
                <a:gd name="connsiteY3-316" fmla="*/ 1542518 h 1662555"/>
                <a:gd name="connsiteX4-317" fmla="*/ 6351 w 4226812"/>
                <a:gd name="connsiteY4-318" fmla="*/ 1237718 h 1662555"/>
                <a:gd name="connsiteX5-319" fmla="*/ 68259 w 4226812"/>
                <a:gd name="connsiteY5-320" fmla="*/ 828177 h 1662555"/>
                <a:gd name="connsiteX6-321" fmla="*/ 2070575 w 4226812"/>
                <a:gd name="connsiteY6-322" fmla="*/ 392987 h 1662555"/>
                <a:gd name="connsiteX0-323" fmla="*/ 2070575 w 4226812"/>
                <a:gd name="connsiteY0-324" fmla="*/ 392987 h 1662555"/>
                <a:gd name="connsiteX1-325" fmla="*/ 3695723 w 4226812"/>
                <a:gd name="connsiteY1-326" fmla="*/ 31762 h 1662555"/>
                <a:gd name="connsiteX2-327" fmla="*/ 4194811 w 4226812"/>
                <a:gd name="connsiteY2-328" fmla="*/ 1157361 h 1662555"/>
                <a:gd name="connsiteX3-329" fmla="*/ 4146992 w 4226812"/>
                <a:gd name="connsiteY3-330" fmla="*/ 1542518 h 1662555"/>
                <a:gd name="connsiteX4-331" fmla="*/ 6351 w 4226812"/>
                <a:gd name="connsiteY4-332" fmla="*/ 1237718 h 1662555"/>
                <a:gd name="connsiteX5-333" fmla="*/ 68259 w 4226812"/>
                <a:gd name="connsiteY5-334" fmla="*/ 828177 h 1662555"/>
                <a:gd name="connsiteX6-335" fmla="*/ 2070575 w 4226812"/>
                <a:gd name="connsiteY6-336" fmla="*/ 392987 h 1662555"/>
                <a:gd name="connsiteX0-337" fmla="*/ 2068450 w 4224687"/>
                <a:gd name="connsiteY0-338" fmla="*/ 392987 h 1662555"/>
                <a:gd name="connsiteX1-339" fmla="*/ 3693598 w 4224687"/>
                <a:gd name="connsiteY1-340" fmla="*/ 31762 h 1662555"/>
                <a:gd name="connsiteX2-341" fmla="*/ 4192686 w 4224687"/>
                <a:gd name="connsiteY2-342" fmla="*/ 1157361 h 1662555"/>
                <a:gd name="connsiteX3-343" fmla="*/ 4144867 w 4224687"/>
                <a:gd name="connsiteY3-344" fmla="*/ 1542518 h 1662555"/>
                <a:gd name="connsiteX4-345" fmla="*/ 4226 w 4224687"/>
                <a:gd name="connsiteY4-346" fmla="*/ 1237718 h 1662555"/>
                <a:gd name="connsiteX5-347" fmla="*/ 66134 w 4224687"/>
                <a:gd name="connsiteY5-348" fmla="*/ 828177 h 1662555"/>
                <a:gd name="connsiteX6-349" fmla="*/ 2068450 w 4224687"/>
                <a:gd name="connsiteY6-350" fmla="*/ 392987 h 16625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97" y="connsiteY6-98"/>
                </a:cxn>
              </a:cxnLst>
              <a:rect l="l" t="t" r="r" b="b"/>
              <a:pathLst>
                <a:path w="4224687" h="1662555">
                  <a:moveTo>
                    <a:pt x="2068450" y="392987"/>
                  </a:moveTo>
                  <a:cubicBezTo>
                    <a:pt x="2673027" y="260251"/>
                    <a:pt x="3256247" y="-109858"/>
                    <a:pt x="3693598" y="31762"/>
                  </a:cubicBezTo>
                  <a:cubicBezTo>
                    <a:pt x="4045605" y="283110"/>
                    <a:pt x="4117475" y="905568"/>
                    <a:pt x="4192686" y="1157361"/>
                  </a:cubicBezTo>
                  <a:cubicBezTo>
                    <a:pt x="4267897" y="1409154"/>
                    <a:pt x="4193290" y="1392497"/>
                    <a:pt x="4144867" y="1542518"/>
                  </a:cubicBezTo>
                  <a:cubicBezTo>
                    <a:pt x="2813421" y="1749782"/>
                    <a:pt x="1091832" y="1713206"/>
                    <a:pt x="4226" y="1237718"/>
                  </a:cubicBezTo>
                  <a:cubicBezTo>
                    <a:pt x="-19814" y="1148657"/>
                    <a:pt x="66575" y="848301"/>
                    <a:pt x="66134" y="828177"/>
                  </a:cubicBezTo>
                  <a:cubicBezTo>
                    <a:pt x="809846" y="-305332"/>
                    <a:pt x="1463873" y="525723"/>
                    <a:pt x="2068450" y="392987"/>
                  </a:cubicBezTo>
                  <a:close/>
                </a:path>
              </a:pathLst>
            </a:custGeom>
            <a:solidFill>
              <a:sysClr val="window" lastClr="FFFFFF"/>
            </a:solid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grpSp>
      <p:sp>
        <p:nvSpPr>
          <p:cNvPr id="97" name="椭圆 96"/>
          <p:cNvSpPr>
            <a:spLocks noChangeArrowheads="1"/>
          </p:cNvSpPr>
          <p:nvPr/>
        </p:nvSpPr>
        <p:spPr bwMode="auto">
          <a:xfrm rot="-625633">
            <a:off x="5809280" y="4047935"/>
            <a:ext cx="700400" cy="399926"/>
          </a:xfrm>
          <a:prstGeom prst="ellipse">
            <a:avLst/>
          </a:prstGeom>
          <a:gradFill rotWithShape="1">
            <a:gsLst>
              <a:gs pos="0">
                <a:srgbClr val="A07400"/>
              </a:gs>
              <a:gs pos="50000">
                <a:srgbClr val="E6A900"/>
              </a:gs>
              <a:gs pos="100000">
                <a:srgbClr val="FFCA00"/>
              </a:gs>
            </a:gsLst>
            <a:lin ang="0" scaled="1"/>
          </a:gradFill>
          <a:ln>
            <a:noFill/>
          </a:ln>
          <a:extLst>
            <a:ext uri="{91240B29-F687-4F45-9708-019B960494DF}">
              <a14:hiddenLine xmlns:a14="http://schemas.microsoft.com/office/drawing/2010/main" w="25400">
                <a:solidFill>
                  <a:srgbClr val="000000"/>
                </a:solidFill>
                <a:round/>
              </a14:hiddenLine>
            </a:ext>
          </a:extLst>
        </p:spPr>
        <p:txBody>
          <a:bodyPr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zh-CN" altLang="en-US" sz="1735" b="0">
              <a:solidFill>
                <a:srgbClr val="FFFFFF"/>
              </a:solidFill>
              <a:latin typeface="+mn-lt"/>
              <a:ea typeface="+mn-ea"/>
              <a:cs typeface="+mn-ea"/>
              <a:sym typeface="+mn-lt"/>
            </a:endParaRPr>
          </a:p>
        </p:txBody>
      </p:sp>
      <p:sp>
        <p:nvSpPr>
          <p:cNvPr id="98" name="椭圆 97"/>
          <p:cNvSpPr>
            <a:spLocks noChangeArrowheads="1"/>
          </p:cNvSpPr>
          <p:nvPr/>
        </p:nvSpPr>
        <p:spPr bwMode="auto">
          <a:xfrm rot="-625633">
            <a:off x="6078014" y="4443629"/>
            <a:ext cx="499379" cy="285662"/>
          </a:xfrm>
          <a:prstGeom prst="ellipse">
            <a:avLst/>
          </a:prstGeom>
          <a:gradFill rotWithShape="1">
            <a:gsLst>
              <a:gs pos="0">
                <a:srgbClr val="A07400"/>
              </a:gs>
              <a:gs pos="50000">
                <a:srgbClr val="E6A900"/>
              </a:gs>
              <a:gs pos="100000">
                <a:srgbClr val="FFCA00"/>
              </a:gs>
            </a:gsLst>
            <a:lin ang="0" scaled="1"/>
          </a:gradFill>
          <a:ln>
            <a:noFill/>
          </a:ln>
          <a:extLst>
            <a:ext uri="{91240B29-F687-4F45-9708-019B960494DF}">
              <a14:hiddenLine xmlns:a14="http://schemas.microsoft.com/office/drawing/2010/main" w="25400">
                <a:solidFill>
                  <a:srgbClr val="000000"/>
                </a:solidFill>
                <a:round/>
              </a14:hiddenLine>
            </a:ext>
          </a:extLst>
        </p:spPr>
        <p:txBody>
          <a:bodyPr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zh-CN" altLang="en-US" sz="1735" b="0">
              <a:solidFill>
                <a:srgbClr val="FFFFFF"/>
              </a:solidFill>
              <a:latin typeface="+mn-lt"/>
              <a:ea typeface="+mn-ea"/>
              <a:cs typeface="+mn-ea"/>
              <a:sym typeface="+mn-lt"/>
            </a:endParaRPr>
          </a:p>
        </p:txBody>
      </p:sp>
      <p:sp>
        <p:nvSpPr>
          <p:cNvPr id="99" name="椭圆 98"/>
          <p:cNvSpPr>
            <a:spLocks noChangeArrowheads="1"/>
          </p:cNvSpPr>
          <p:nvPr/>
        </p:nvSpPr>
        <p:spPr bwMode="auto">
          <a:xfrm rot="-625633">
            <a:off x="6207091" y="4748334"/>
            <a:ext cx="397811" cy="228529"/>
          </a:xfrm>
          <a:prstGeom prst="ellipse">
            <a:avLst/>
          </a:prstGeom>
          <a:gradFill rotWithShape="1">
            <a:gsLst>
              <a:gs pos="0">
                <a:srgbClr val="A07400"/>
              </a:gs>
              <a:gs pos="50000">
                <a:srgbClr val="E6A900"/>
              </a:gs>
              <a:gs pos="100000">
                <a:srgbClr val="FFCA00"/>
              </a:gs>
            </a:gsLst>
            <a:lin ang="0" scaled="1"/>
          </a:gradFill>
          <a:ln>
            <a:noFill/>
          </a:ln>
          <a:extLst>
            <a:ext uri="{91240B29-F687-4F45-9708-019B960494DF}">
              <a14:hiddenLine xmlns:a14="http://schemas.microsoft.com/office/drawing/2010/main" w="25400">
                <a:solidFill>
                  <a:srgbClr val="000000"/>
                </a:solidFill>
                <a:round/>
              </a14:hiddenLine>
            </a:ext>
          </a:extLst>
        </p:spPr>
        <p:txBody>
          <a:bodyPr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zh-CN" altLang="en-US" sz="1735" b="0">
              <a:solidFill>
                <a:srgbClr val="FFFFFF"/>
              </a:solidFill>
              <a:latin typeface="+mn-lt"/>
              <a:ea typeface="+mn-ea"/>
              <a:cs typeface="+mn-ea"/>
              <a:sym typeface="+mn-lt"/>
            </a:endParaRPr>
          </a:p>
        </p:txBody>
      </p:sp>
      <p:sp>
        <p:nvSpPr>
          <p:cNvPr id="100" name="椭圆 99"/>
          <p:cNvSpPr>
            <a:spLocks noChangeArrowheads="1"/>
          </p:cNvSpPr>
          <p:nvPr/>
        </p:nvSpPr>
        <p:spPr bwMode="auto">
          <a:xfrm>
            <a:off x="6251527" y="5042462"/>
            <a:ext cx="283546" cy="162932"/>
          </a:xfrm>
          <a:prstGeom prst="ellipse">
            <a:avLst/>
          </a:prstGeom>
          <a:gradFill rotWithShape="1">
            <a:gsLst>
              <a:gs pos="0">
                <a:srgbClr val="A07400"/>
              </a:gs>
              <a:gs pos="50000">
                <a:srgbClr val="E6A900"/>
              </a:gs>
              <a:gs pos="100000">
                <a:srgbClr val="FFCA00"/>
              </a:gs>
            </a:gsLst>
            <a:lin ang="0" scaled="1"/>
          </a:gradFill>
          <a:ln>
            <a:noFill/>
          </a:ln>
          <a:extLst>
            <a:ext uri="{91240B29-F687-4F45-9708-019B960494DF}">
              <a14:hiddenLine xmlns:a14="http://schemas.microsoft.com/office/drawing/2010/main" w="25400">
                <a:solidFill>
                  <a:srgbClr val="000000"/>
                </a:solidFill>
                <a:round/>
              </a14:hiddenLine>
            </a:ext>
          </a:extLst>
        </p:spPr>
        <p:txBody>
          <a:bodyPr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zh-CN" altLang="en-US" sz="1735" b="0">
              <a:solidFill>
                <a:srgbClr val="FFFFFF"/>
              </a:solidFill>
              <a:latin typeface="+mn-lt"/>
              <a:ea typeface="+mn-ea"/>
              <a:cs typeface="+mn-ea"/>
              <a:sym typeface="+mn-lt"/>
            </a:endParaRPr>
          </a:p>
        </p:txBody>
      </p:sp>
      <p:sp>
        <p:nvSpPr>
          <p:cNvPr id="101" name="椭圆 100"/>
          <p:cNvSpPr>
            <a:spLocks noChangeArrowheads="1"/>
          </p:cNvSpPr>
          <p:nvPr/>
        </p:nvSpPr>
        <p:spPr bwMode="auto">
          <a:xfrm rot="625633" flipH="1">
            <a:off x="6238831" y="5311195"/>
            <a:ext cx="160817" cy="90989"/>
          </a:xfrm>
          <a:prstGeom prst="ellipse">
            <a:avLst/>
          </a:prstGeom>
          <a:gradFill rotWithShape="1">
            <a:gsLst>
              <a:gs pos="0">
                <a:srgbClr val="A07400"/>
              </a:gs>
              <a:gs pos="50000">
                <a:srgbClr val="E6A900"/>
              </a:gs>
              <a:gs pos="100000">
                <a:srgbClr val="FFCA00"/>
              </a:gs>
            </a:gsLst>
            <a:lin ang="0" scaled="1"/>
          </a:gradFill>
          <a:ln>
            <a:noFill/>
          </a:ln>
          <a:extLst>
            <a:ext uri="{91240B29-F687-4F45-9708-019B960494DF}">
              <a14:hiddenLine xmlns:a14="http://schemas.microsoft.com/office/drawing/2010/main" w="25400">
                <a:solidFill>
                  <a:srgbClr val="000000"/>
                </a:solidFill>
                <a:round/>
              </a14:hiddenLine>
            </a:ext>
          </a:extLst>
        </p:spPr>
        <p:txBody>
          <a:bodyPr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zh-CN" altLang="en-US" sz="1735" b="0">
              <a:solidFill>
                <a:srgbClr val="FFFFFF"/>
              </a:solidFill>
              <a:latin typeface="+mn-lt"/>
              <a:ea typeface="+mn-ea"/>
              <a:cs typeface="+mn-ea"/>
              <a:sym typeface="+mn-lt"/>
            </a:endParaRPr>
          </a:p>
        </p:txBody>
      </p:sp>
      <p:sp>
        <p:nvSpPr>
          <p:cNvPr id="102" name="TextBox 101"/>
          <p:cNvSpPr txBox="1"/>
          <p:nvPr/>
        </p:nvSpPr>
        <p:spPr>
          <a:xfrm>
            <a:off x="3737874" y="3939344"/>
            <a:ext cx="1668653" cy="385933"/>
          </a:xfrm>
          <a:prstGeom prst="rect">
            <a:avLst/>
          </a:prstGeom>
          <a:noFill/>
        </p:spPr>
        <p:txBody>
          <a:bodyPr>
            <a:prstTxWarp prst="textChevronInverted">
              <a:avLst/>
            </a:prstTxWarp>
            <a:spAutoFit/>
          </a:bodyPr>
          <a:lstStyle/>
          <a:p>
            <a:pPr algn="just">
              <a:lnSpc>
                <a:spcPct val="130000"/>
              </a:lnSpc>
              <a:defRPr/>
            </a:pPr>
            <a:r>
              <a:rPr lang="en-US" altLang="zh-CN" sz="1865" dirty="0">
                <a:solidFill>
                  <a:srgbClr val="FFC000"/>
                </a:solidFill>
                <a:latin typeface="+mn-lt"/>
                <a:ea typeface="+mn-ea"/>
                <a:cs typeface="+mn-ea"/>
                <a:sym typeface="+mn-lt"/>
              </a:rPr>
              <a:t>STEP</a:t>
            </a:r>
            <a:r>
              <a:rPr lang="en-US" altLang="zh-CN" sz="4265" dirty="0">
                <a:solidFill>
                  <a:srgbClr val="FFC000"/>
                </a:solidFill>
                <a:latin typeface="+mn-lt"/>
                <a:ea typeface="+mn-ea"/>
                <a:cs typeface="+mn-ea"/>
                <a:sym typeface="+mn-lt"/>
              </a:rPr>
              <a:t>2</a:t>
            </a:r>
          </a:p>
        </p:txBody>
      </p:sp>
      <p:grpSp>
        <p:nvGrpSpPr>
          <p:cNvPr id="103" name="组合 102"/>
          <p:cNvGrpSpPr/>
          <p:nvPr/>
        </p:nvGrpSpPr>
        <p:grpSpPr>
          <a:xfrm rot="21421495">
            <a:off x="6299675" y="1550291"/>
            <a:ext cx="3494493" cy="1447004"/>
            <a:chOff x="1961366" y="1117951"/>
            <a:chExt cx="5035082" cy="2086947"/>
          </a:xfrm>
          <a:solidFill>
            <a:srgbClr val="C4C4C4"/>
          </a:solidFill>
        </p:grpSpPr>
        <p:sp>
          <p:nvSpPr>
            <p:cNvPr id="104" name="椭圆 1"/>
            <p:cNvSpPr/>
            <p:nvPr/>
          </p:nvSpPr>
          <p:spPr>
            <a:xfrm>
              <a:off x="1961366" y="1484784"/>
              <a:ext cx="4396568" cy="1720114"/>
            </a:xfrm>
            <a:custGeom>
              <a:avLst/>
              <a:gdLst>
                <a:gd name="connsiteX0" fmla="*/ 2124236 w 4248472"/>
                <a:gd name="connsiteY0" fmla="*/ 0 h 1820091"/>
                <a:gd name="connsiteX1" fmla="*/ 4248472 w 4248472"/>
                <a:gd name="connsiteY1" fmla="*/ 1544662 h 1820091"/>
                <a:gd name="connsiteX2" fmla="*/ 4212845 w 4248472"/>
                <a:gd name="connsiteY2" fmla="*/ 1820091 h 1820091"/>
                <a:gd name="connsiteX3" fmla="*/ 47820 w 4248472"/>
                <a:gd name="connsiteY3" fmla="*/ 1698171 h 1820091"/>
                <a:gd name="connsiteX4" fmla="*/ 0 w 4248472"/>
                <a:gd name="connsiteY4" fmla="*/ 1544662 h 1820091"/>
                <a:gd name="connsiteX5" fmla="*/ 2124236 w 4248472"/>
                <a:gd name="connsiteY5" fmla="*/ 0 h 1820091"/>
                <a:gd name="connsiteX0-1" fmla="*/ 2124236 w 4248472"/>
                <a:gd name="connsiteY0-2" fmla="*/ 0 h 1899712"/>
                <a:gd name="connsiteX1-3" fmla="*/ 4248472 w 4248472"/>
                <a:gd name="connsiteY1-4" fmla="*/ 1544662 h 1899712"/>
                <a:gd name="connsiteX2-5" fmla="*/ 4212845 w 4248472"/>
                <a:gd name="connsiteY2-6" fmla="*/ 1820091 h 1899712"/>
                <a:gd name="connsiteX3-7" fmla="*/ 47820 w 4248472"/>
                <a:gd name="connsiteY3-8" fmla="*/ 1698171 h 1899712"/>
                <a:gd name="connsiteX4-9" fmla="*/ 0 w 4248472"/>
                <a:gd name="connsiteY4-10" fmla="*/ 1544662 h 1899712"/>
                <a:gd name="connsiteX5-11" fmla="*/ 2124236 w 4248472"/>
                <a:gd name="connsiteY5-12" fmla="*/ 0 h 1899712"/>
                <a:gd name="connsiteX0-13" fmla="*/ 2124236 w 4248472"/>
                <a:gd name="connsiteY0-14" fmla="*/ 0 h 1975218"/>
                <a:gd name="connsiteX1-15" fmla="*/ 4248472 w 4248472"/>
                <a:gd name="connsiteY1-16" fmla="*/ 1544662 h 1975218"/>
                <a:gd name="connsiteX2-17" fmla="*/ 4212845 w 4248472"/>
                <a:gd name="connsiteY2-18" fmla="*/ 1820091 h 1975218"/>
                <a:gd name="connsiteX3-19" fmla="*/ 47820 w 4248472"/>
                <a:gd name="connsiteY3-20" fmla="*/ 1698171 h 1975218"/>
                <a:gd name="connsiteX4-21" fmla="*/ 0 w 4248472"/>
                <a:gd name="connsiteY4-22" fmla="*/ 1544662 h 1975218"/>
                <a:gd name="connsiteX5-23" fmla="*/ 2124236 w 4248472"/>
                <a:gd name="connsiteY5-24" fmla="*/ 0 h 1975218"/>
                <a:gd name="connsiteX0-25" fmla="*/ 2124236 w 4248472"/>
                <a:gd name="connsiteY0-26" fmla="*/ 0 h 1966948"/>
                <a:gd name="connsiteX1-27" fmla="*/ 4248472 w 4248472"/>
                <a:gd name="connsiteY1-28" fmla="*/ 1544662 h 1966948"/>
                <a:gd name="connsiteX2-29" fmla="*/ 4212845 w 4248472"/>
                <a:gd name="connsiteY2-30" fmla="*/ 1820091 h 1966948"/>
                <a:gd name="connsiteX3-31" fmla="*/ 47820 w 4248472"/>
                <a:gd name="connsiteY3-32" fmla="*/ 1698171 h 1966948"/>
                <a:gd name="connsiteX4-33" fmla="*/ 0 w 4248472"/>
                <a:gd name="connsiteY4-34" fmla="*/ 1544662 h 1966948"/>
                <a:gd name="connsiteX5-35" fmla="*/ 2124236 w 4248472"/>
                <a:gd name="connsiteY5-36" fmla="*/ 0 h 1966948"/>
                <a:gd name="connsiteX0-37" fmla="*/ 2099854 w 4224090"/>
                <a:gd name="connsiteY0-38" fmla="*/ 1623 h 1968571"/>
                <a:gd name="connsiteX1-39" fmla="*/ 4224090 w 4224090"/>
                <a:gd name="connsiteY1-40" fmla="*/ 1546285 h 1968571"/>
                <a:gd name="connsiteX2-41" fmla="*/ 4188463 w 4224090"/>
                <a:gd name="connsiteY2-42" fmla="*/ 1821714 h 1968571"/>
                <a:gd name="connsiteX3-43" fmla="*/ 23438 w 4224090"/>
                <a:gd name="connsiteY3-44" fmla="*/ 1699794 h 1968571"/>
                <a:gd name="connsiteX4-45" fmla="*/ 2 w 4224090"/>
                <a:gd name="connsiteY4-46" fmla="*/ 1339021 h 1968571"/>
                <a:gd name="connsiteX5-47" fmla="*/ 2099854 w 4224090"/>
                <a:gd name="connsiteY5-48" fmla="*/ 1623 h 1968571"/>
                <a:gd name="connsiteX0-49" fmla="*/ 2099852 w 4224088"/>
                <a:gd name="connsiteY0-50" fmla="*/ 1623 h 1941138"/>
                <a:gd name="connsiteX1-51" fmla="*/ 4224088 w 4224088"/>
                <a:gd name="connsiteY1-52" fmla="*/ 1546285 h 1941138"/>
                <a:gd name="connsiteX2-53" fmla="*/ 4188461 w 4224088"/>
                <a:gd name="connsiteY2-54" fmla="*/ 1821714 h 1941138"/>
                <a:gd name="connsiteX3-55" fmla="*/ 35628 w 4224088"/>
                <a:gd name="connsiteY3-56" fmla="*/ 1626642 h 1941138"/>
                <a:gd name="connsiteX4-57" fmla="*/ 0 w 4224088"/>
                <a:gd name="connsiteY4-58" fmla="*/ 1339021 h 1941138"/>
                <a:gd name="connsiteX5-59" fmla="*/ 2099852 w 4224088"/>
                <a:gd name="connsiteY5-60" fmla="*/ 1623 h 1941138"/>
                <a:gd name="connsiteX0-61" fmla="*/ 2112044 w 4374128"/>
                <a:gd name="connsiteY0-62" fmla="*/ 1738 h 1904677"/>
                <a:gd name="connsiteX1-63" fmla="*/ 4224088 w 4374128"/>
                <a:gd name="connsiteY1-64" fmla="*/ 1509824 h 1904677"/>
                <a:gd name="connsiteX2-65" fmla="*/ 4188461 w 4374128"/>
                <a:gd name="connsiteY2-66" fmla="*/ 1785253 h 1904677"/>
                <a:gd name="connsiteX3-67" fmla="*/ 35628 w 4374128"/>
                <a:gd name="connsiteY3-68" fmla="*/ 1590181 h 1904677"/>
                <a:gd name="connsiteX4-69" fmla="*/ 0 w 4374128"/>
                <a:gd name="connsiteY4-70" fmla="*/ 1302560 h 1904677"/>
                <a:gd name="connsiteX5-71" fmla="*/ 2112044 w 4374128"/>
                <a:gd name="connsiteY5-72" fmla="*/ 1738 h 1904677"/>
                <a:gd name="connsiteX0-73" fmla="*/ 2112044 w 4251456"/>
                <a:gd name="connsiteY0-74" fmla="*/ 68248 h 1971187"/>
                <a:gd name="connsiteX1-75" fmla="*/ 3773768 w 4251456"/>
                <a:gd name="connsiteY1-76" fmla="*/ 328815 h 1971187"/>
                <a:gd name="connsiteX2-77" fmla="*/ 4224088 w 4251456"/>
                <a:gd name="connsiteY2-78" fmla="*/ 1576334 h 1971187"/>
                <a:gd name="connsiteX3-79" fmla="*/ 4188461 w 4251456"/>
                <a:gd name="connsiteY3-80" fmla="*/ 1851763 h 1971187"/>
                <a:gd name="connsiteX4-81" fmla="*/ 35628 w 4251456"/>
                <a:gd name="connsiteY4-82" fmla="*/ 1656691 h 1971187"/>
                <a:gd name="connsiteX5-83" fmla="*/ 0 w 4251456"/>
                <a:gd name="connsiteY5-84" fmla="*/ 1369070 h 1971187"/>
                <a:gd name="connsiteX6" fmla="*/ 2112044 w 4251456"/>
                <a:gd name="connsiteY6" fmla="*/ 68248 h 1971187"/>
                <a:gd name="connsiteX0-85" fmla="*/ 2099852 w 4251456"/>
                <a:gd name="connsiteY0-86" fmla="*/ 625801 h 1699684"/>
                <a:gd name="connsiteX1-87" fmla="*/ 3773768 w 4251456"/>
                <a:gd name="connsiteY1-88" fmla="*/ 57312 h 1699684"/>
                <a:gd name="connsiteX2-89" fmla="*/ 4224088 w 4251456"/>
                <a:gd name="connsiteY2-90" fmla="*/ 1304831 h 1699684"/>
                <a:gd name="connsiteX3-91" fmla="*/ 4188461 w 4251456"/>
                <a:gd name="connsiteY3-92" fmla="*/ 1580260 h 1699684"/>
                <a:gd name="connsiteX4-93" fmla="*/ 35628 w 4251456"/>
                <a:gd name="connsiteY4-94" fmla="*/ 1385188 h 1699684"/>
                <a:gd name="connsiteX5-95" fmla="*/ 0 w 4251456"/>
                <a:gd name="connsiteY5-96" fmla="*/ 1097567 h 1699684"/>
                <a:gd name="connsiteX6-97" fmla="*/ 2099852 w 4251456"/>
                <a:gd name="connsiteY6-98" fmla="*/ 625801 h 1699684"/>
                <a:gd name="connsiteX0-99" fmla="*/ 2099852 w 4251456"/>
                <a:gd name="connsiteY0-100" fmla="*/ 605168 h 1679051"/>
                <a:gd name="connsiteX1-101" fmla="*/ 3773768 w 4251456"/>
                <a:gd name="connsiteY1-102" fmla="*/ 36679 h 1679051"/>
                <a:gd name="connsiteX2-103" fmla="*/ 4224088 w 4251456"/>
                <a:gd name="connsiteY2-104" fmla="*/ 1284198 h 1679051"/>
                <a:gd name="connsiteX3-105" fmla="*/ 4188461 w 4251456"/>
                <a:gd name="connsiteY3-106" fmla="*/ 1559627 h 1679051"/>
                <a:gd name="connsiteX4-107" fmla="*/ 35628 w 4251456"/>
                <a:gd name="connsiteY4-108" fmla="*/ 1364555 h 1679051"/>
                <a:gd name="connsiteX5-109" fmla="*/ 0 w 4251456"/>
                <a:gd name="connsiteY5-110" fmla="*/ 1076934 h 1679051"/>
                <a:gd name="connsiteX6-111" fmla="*/ 2099852 w 4251456"/>
                <a:gd name="connsiteY6-112" fmla="*/ 605168 h 1679051"/>
                <a:gd name="connsiteX0-113" fmla="*/ 2112044 w 4251456"/>
                <a:gd name="connsiteY0-114" fmla="*/ 451859 h 1684238"/>
                <a:gd name="connsiteX1-115" fmla="*/ 3773768 w 4251456"/>
                <a:gd name="connsiteY1-116" fmla="*/ 41866 h 1684238"/>
                <a:gd name="connsiteX2-117" fmla="*/ 4224088 w 4251456"/>
                <a:gd name="connsiteY2-118" fmla="*/ 1289385 h 1684238"/>
                <a:gd name="connsiteX3-119" fmla="*/ 4188461 w 4251456"/>
                <a:gd name="connsiteY3-120" fmla="*/ 1564814 h 1684238"/>
                <a:gd name="connsiteX4-121" fmla="*/ 35628 w 4251456"/>
                <a:gd name="connsiteY4-122" fmla="*/ 1369742 h 1684238"/>
                <a:gd name="connsiteX5-123" fmla="*/ 0 w 4251456"/>
                <a:gd name="connsiteY5-124" fmla="*/ 1082121 h 1684238"/>
                <a:gd name="connsiteX6-125" fmla="*/ 2112044 w 4251456"/>
                <a:gd name="connsiteY6-126" fmla="*/ 451859 h 1684238"/>
                <a:gd name="connsiteX0-127" fmla="*/ 2112044 w 4251456"/>
                <a:gd name="connsiteY0-128" fmla="*/ 458391 h 1690770"/>
                <a:gd name="connsiteX1-129" fmla="*/ 3773768 w 4251456"/>
                <a:gd name="connsiteY1-130" fmla="*/ 48398 h 1690770"/>
                <a:gd name="connsiteX2-131" fmla="*/ 4224088 w 4251456"/>
                <a:gd name="connsiteY2-132" fmla="*/ 1295917 h 1690770"/>
                <a:gd name="connsiteX3-133" fmla="*/ 4188461 w 4251456"/>
                <a:gd name="connsiteY3-134" fmla="*/ 1571346 h 1690770"/>
                <a:gd name="connsiteX4-135" fmla="*/ 35628 w 4251456"/>
                <a:gd name="connsiteY4-136" fmla="*/ 1376274 h 1690770"/>
                <a:gd name="connsiteX5-137" fmla="*/ 0 w 4251456"/>
                <a:gd name="connsiteY5-138" fmla="*/ 1088653 h 1690770"/>
                <a:gd name="connsiteX6-139" fmla="*/ 2112044 w 4251456"/>
                <a:gd name="connsiteY6-140" fmla="*/ 458391 h 1690770"/>
                <a:gd name="connsiteX0-141" fmla="*/ 2112044 w 4251456"/>
                <a:gd name="connsiteY0-142" fmla="*/ 452753 h 1685132"/>
                <a:gd name="connsiteX1-143" fmla="*/ 3773768 w 4251456"/>
                <a:gd name="connsiteY1-144" fmla="*/ 42760 h 1685132"/>
                <a:gd name="connsiteX2-145" fmla="*/ 4224088 w 4251456"/>
                <a:gd name="connsiteY2-146" fmla="*/ 1290279 h 1685132"/>
                <a:gd name="connsiteX3-147" fmla="*/ 4188461 w 4251456"/>
                <a:gd name="connsiteY3-148" fmla="*/ 1565708 h 1685132"/>
                <a:gd name="connsiteX4-149" fmla="*/ 35628 w 4251456"/>
                <a:gd name="connsiteY4-150" fmla="*/ 1370636 h 1685132"/>
                <a:gd name="connsiteX5-151" fmla="*/ 0 w 4251456"/>
                <a:gd name="connsiteY5-152" fmla="*/ 1083015 h 1685132"/>
                <a:gd name="connsiteX6-153" fmla="*/ 2112044 w 4251456"/>
                <a:gd name="connsiteY6-154" fmla="*/ 452753 h 1685132"/>
                <a:gd name="connsiteX0-155" fmla="*/ 2112044 w 4251456"/>
                <a:gd name="connsiteY0-156" fmla="*/ 452753 h 1685132"/>
                <a:gd name="connsiteX1-157" fmla="*/ 3773768 w 4251456"/>
                <a:gd name="connsiteY1-158" fmla="*/ 42760 h 1685132"/>
                <a:gd name="connsiteX2-159" fmla="*/ 4224088 w 4251456"/>
                <a:gd name="connsiteY2-160" fmla="*/ 1290279 h 1685132"/>
                <a:gd name="connsiteX3-161" fmla="*/ 4188461 w 4251456"/>
                <a:gd name="connsiteY3-162" fmla="*/ 1565708 h 1685132"/>
                <a:gd name="connsiteX4-163" fmla="*/ 35628 w 4251456"/>
                <a:gd name="connsiteY4-164" fmla="*/ 1370636 h 1685132"/>
                <a:gd name="connsiteX5-165" fmla="*/ 0 w 4251456"/>
                <a:gd name="connsiteY5-166" fmla="*/ 1083015 h 1685132"/>
                <a:gd name="connsiteX6-167" fmla="*/ 2112044 w 4251456"/>
                <a:gd name="connsiteY6-168" fmla="*/ 452753 h 1685132"/>
                <a:gd name="connsiteX0-169" fmla="*/ 2141181 w 4280593"/>
                <a:gd name="connsiteY0-170" fmla="*/ 452753 h 1685132"/>
                <a:gd name="connsiteX1-171" fmla="*/ 3802905 w 4280593"/>
                <a:gd name="connsiteY1-172" fmla="*/ 42760 h 1685132"/>
                <a:gd name="connsiteX2-173" fmla="*/ 4253225 w 4280593"/>
                <a:gd name="connsiteY2-174" fmla="*/ 1290279 h 1685132"/>
                <a:gd name="connsiteX3-175" fmla="*/ 4217598 w 4280593"/>
                <a:gd name="connsiteY3-176" fmla="*/ 1565708 h 1685132"/>
                <a:gd name="connsiteX4-177" fmla="*/ 64765 w 4280593"/>
                <a:gd name="connsiteY4-178" fmla="*/ 1370636 h 1685132"/>
                <a:gd name="connsiteX5-179" fmla="*/ 29137 w 4280593"/>
                <a:gd name="connsiteY5-180" fmla="*/ 1083015 h 1685132"/>
                <a:gd name="connsiteX6-181" fmla="*/ 2141181 w 4280593"/>
                <a:gd name="connsiteY6-182" fmla="*/ 452753 h 1685132"/>
                <a:gd name="connsiteX0-183" fmla="*/ 2141181 w 4277469"/>
                <a:gd name="connsiteY0-184" fmla="*/ 452753 h 1765524"/>
                <a:gd name="connsiteX1-185" fmla="*/ 3802905 w 4277469"/>
                <a:gd name="connsiteY1-186" fmla="*/ 42760 h 1765524"/>
                <a:gd name="connsiteX2-187" fmla="*/ 4253225 w 4277469"/>
                <a:gd name="connsiteY2-188" fmla="*/ 1290279 h 1765524"/>
                <a:gd name="connsiteX3-189" fmla="*/ 4205406 w 4277469"/>
                <a:gd name="connsiteY3-190" fmla="*/ 1675436 h 1765524"/>
                <a:gd name="connsiteX4-191" fmla="*/ 64765 w 4277469"/>
                <a:gd name="connsiteY4-192" fmla="*/ 1370636 h 1765524"/>
                <a:gd name="connsiteX5-193" fmla="*/ 29137 w 4277469"/>
                <a:gd name="connsiteY5-194" fmla="*/ 1083015 h 1765524"/>
                <a:gd name="connsiteX6-195" fmla="*/ 2141181 w 4277469"/>
                <a:gd name="connsiteY6-196" fmla="*/ 452753 h 1765524"/>
                <a:gd name="connsiteX0-197" fmla="*/ 2141181 w 4281635"/>
                <a:gd name="connsiteY0-198" fmla="*/ 452753 h 1765524"/>
                <a:gd name="connsiteX1-199" fmla="*/ 3802905 w 4281635"/>
                <a:gd name="connsiteY1-200" fmla="*/ 42760 h 1765524"/>
                <a:gd name="connsiteX2-201" fmla="*/ 4253225 w 4281635"/>
                <a:gd name="connsiteY2-202" fmla="*/ 1290279 h 1765524"/>
                <a:gd name="connsiteX3-203" fmla="*/ 4205406 w 4281635"/>
                <a:gd name="connsiteY3-204" fmla="*/ 1675436 h 1765524"/>
                <a:gd name="connsiteX4-205" fmla="*/ 64765 w 4281635"/>
                <a:gd name="connsiteY4-206" fmla="*/ 1370636 h 1765524"/>
                <a:gd name="connsiteX5-207" fmla="*/ 29137 w 4281635"/>
                <a:gd name="connsiteY5-208" fmla="*/ 1083015 h 1765524"/>
                <a:gd name="connsiteX6-209" fmla="*/ 2141181 w 4281635"/>
                <a:gd name="connsiteY6-210" fmla="*/ 452753 h 1765524"/>
                <a:gd name="connsiteX0-211" fmla="*/ 2141181 w 4253486"/>
                <a:gd name="connsiteY0-212" fmla="*/ 452753 h 1765524"/>
                <a:gd name="connsiteX1-213" fmla="*/ 3802905 w 4253486"/>
                <a:gd name="connsiteY1-214" fmla="*/ 42760 h 1765524"/>
                <a:gd name="connsiteX2-215" fmla="*/ 4253225 w 4253486"/>
                <a:gd name="connsiteY2-216" fmla="*/ 1290279 h 1765524"/>
                <a:gd name="connsiteX3-217" fmla="*/ 4205406 w 4253486"/>
                <a:gd name="connsiteY3-218" fmla="*/ 1675436 h 1765524"/>
                <a:gd name="connsiteX4-219" fmla="*/ 64765 w 4253486"/>
                <a:gd name="connsiteY4-220" fmla="*/ 1370636 h 1765524"/>
                <a:gd name="connsiteX5-221" fmla="*/ 29137 w 4253486"/>
                <a:gd name="connsiteY5-222" fmla="*/ 1083015 h 1765524"/>
                <a:gd name="connsiteX6-223" fmla="*/ 2141181 w 4253486"/>
                <a:gd name="connsiteY6-224" fmla="*/ 452753 h 1765524"/>
                <a:gd name="connsiteX0-225" fmla="*/ 2141181 w 4285226"/>
                <a:gd name="connsiteY0-226" fmla="*/ 370925 h 1683696"/>
                <a:gd name="connsiteX1-227" fmla="*/ 3754137 w 4285226"/>
                <a:gd name="connsiteY1-228" fmla="*/ 82852 h 1683696"/>
                <a:gd name="connsiteX2-229" fmla="*/ 4253225 w 4285226"/>
                <a:gd name="connsiteY2-230" fmla="*/ 1208451 h 1683696"/>
                <a:gd name="connsiteX3-231" fmla="*/ 4205406 w 4285226"/>
                <a:gd name="connsiteY3-232" fmla="*/ 1593608 h 1683696"/>
                <a:gd name="connsiteX4-233" fmla="*/ 64765 w 4285226"/>
                <a:gd name="connsiteY4-234" fmla="*/ 1288808 h 1683696"/>
                <a:gd name="connsiteX5-235" fmla="*/ 29137 w 4285226"/>
                <a:gd name="connsiteY5-236" fmla="*/ 1001187 h 1683696"/>
                <a:gd name="connsiteX6-237" fmla="*/ 2141181 w 4285226"/>
                <a:gd name="connsiteY6-238" fmla="*/ 370925 h 1683696"/>
                <a:gd name="connsiteX0-239" fmla="*/ 2141181 w 4285226"/>
                <a:gd name="connsiteY0-240" fmla="*/ 327228 h 1639999"/>
                <a:gd name="connsiteX1-241" fmla="*/ 3754137 w 4285226"/>
                <a:gd name="connsiteY1-242" fmla="*/ 39155 h 1639999"/>
                <a:gd name="connsiteX2-243" fmla="*/ 4253225 w 4285226"/>
                <a:gd name="connsiteY2-244" fmla="*/ 1164754 h 1639999"/>
                <a:gd name="connsiteX3-245" fmla="*/ 4205406 w 4285226"/>
                <a:gd name="connsiteY3-246" fmla="*/ 1549911 h 1639999"/>
                <a:gd name="connsiteX4-247" fmla="*/ 64765 w 4285226"/>
                <a:gd name="connsiteY4-248" fmla="*/ 1245111 h 1639999"/>
                <a:gd name="connsiteX5-249" fmla="*/ 29137 w 4285226"/>
                <a:gd name="connsiteY5-250" fmla="*/ 957490 h 1639999"/>
                <a:gd name="connsiteX6-251" fmla="*/ 2141181 w 4285226"/>
                <a:gd name="connsiteY6-252" fmla="*/ 327228 h 1639999"/>
                <a:gd name="connsiteX0-253" fmla="*/ 2141181 w 4285226"/>
                <a:gd name="connsiteY0-254" fmla="*/ 313136 h 1625907"/>
                <a:gd name="connsiteX1-255" fmla="*/ 3754137 w 4285226"/>
                <a:gd name="connsiteY1-256" fmla="*/ 25063 h 1625907"/>
                <a:gd name="connsiteX2-257" fmla="*/ 4253225 w 4285226"/>
                <a:gd name="connsiteY2-258" fmla="*/ 1150662 h 1625907"/>
                <a:gd name="connsiteX3-259" fmla="*/ 4205406 w 4285226"/>
                <a:gd name="connsiteY3-260" fmla="*/ 1535819 h 1625907"/>
                <a:gd name="connsiteX4-261" fmla="*/ 64765 w 4285226"/>
                <a:gd name="connsiteY4-262" fmla="*/ 1231019 h 1625907"/>
                <a:gd name="connsiteX5-263" fmla="*/ 29137 w 4285226"/>
                <a:gd name="connsiteY5-264" fmla="*/ 943398 h 1625907"/>
                <a:gd name="connsiteX6-265" fmla="*/ 2141181 w 4285226"/>
                <a:gd name="connsiteY6-266" fmla="*/ 313136 h 1625907"/>
                <a:gd name="connsiteX0-267" fmla="*/ 2087472 w 4231517"/>
                <a:gd name="connsiteY0-268" fmla="*/ 325457 h 1638228"/>
                <a:gd name="connsiteX1-269" fmla="*/ 3700428 w 4231517"/>
                <a:gd name="connsiteY1-270" fmla="*/ 37384 h 1638228"/>
                <a:gd name="connsiteX2-271" fmla="*/ 4199516 w 4231517"/>
                <a:gd name="connsiteY2-272" fmla="*/ 1162983 h 1638228"/>
                <a:gd name="connsiteX3-273" fmla="*/ 4151697 w 4231517"/>
                <a:gd name="connsiteY3-274" fmla="*/ 1548140 h 1638228"/>
                <a:gd name="connsiteX4-275" fmla="*/ 11056 w 4231517"/>
                <a:gd name="connsiteY4-276" fmla="*/ 1243340 h 1638228"/>
                <a:gd name="connsiteX5-277" fmla="*/ 72964 w 4231517"/>
                <a:gd name="connsiteY5-278" fmla="*/ 833799 h 1638228"/>
                <a:gd name="connsiteX6-279" fmla="*/ 2087472 w 4231517"/>
                <a:gd name="connsiteY6-280" fmla="*/ 325457 h 1638228"/>
                <a:gd name="connsiteX0-281" fmla="*/ 2087472 w 4231517"/>
                <a:gd name="connsiteY0-282" fmla="*/ 325457 h 1668177"/>
                <a:gd name="connsiteX1-283" fmla="*/ 3700428 w 4231517"/>
                <a:gd name="connsiteY1-284" fmla="*/ 37384 h 1668177"/>
                <a:gd name="connsiteX2-285" fmla="*/ 4199516 w 4231517"/>
                <a:gd name="connsiteY2-286" fmla="*/ 1162983 h 1668177"/>
                <a:gd name="connsiteX3-287" fmla="*/ 4151697 w 4231517"/>
                <a:gd name="connsiteY3-288" fmla="*/ 1548140 h 1668177"/>
                <a:gd name="connsiteX4-289" fmla="*/ 11056 w 4231517"/>
                <a:gd name="connsiteY4-290" fmla="*/ 1243340 h 1668177"/>
                <a:gd name="connsiteX5-291" fmla="*/ 72964 w 4231517"/>
                <a:gd name="connsiteY5-292" fmla="*/ 833799 h 1668177"/>
                <a:gd name="connsiteX6-293" fmla="*/ 2087472 w 4231517"/>
                <a:gd name="connsiteY6-294" fmla="*/ 325457 h 1668177"/>
                <a:gd name="connsiteX0-295" fmla="*/ 2075280 w 4231517"/>
                <a:gd name="connsiteY0-296" fmla="*/ 392987 h 1662555"/>
                <a:gd name="connsiteX1-297" fmla="*/ 3700428 w 4231517"/>
                <a:gd name="connsiteY1-298" fmla="*/ 31762 h 1662555"/>
                <a:gd name="connsiteX2-299" fmla="*/ 4199516 w 4231517"/>
                <a:gd name="connsiteY2-300" fmla="*/ 1157361 h 1662555"/>
                <a:gd name="connsiteX3-301" fmla="*/ 4151697 w 4231517"/>
                <a:gd name="connsiteY3-302" fmla="*/ 1542518 h 1662555"/>
                <a:gd name="connsiteX4-303" fmla="*/ 11056 w 4231517"/>
                <a:gd name="connsiteY4-304" fmla="*/ 1237718 h 1662555"/>
                <a:gd name="connsiteX5-305" fmla="*/ 72964 w 4231517"/>
                <a:gd name="connsiteY5-306" fmla="*/ 828177 h 1662555"/>
                <a:gd name="connsiteX6-307" fmla="*/ 2075280 w 4231517"/>
                <a:gd name="connsiteY6-308" fmla="*/ 392987 h 1662555"/>
                <a:gd name="connsiteX0-309" fmla="*/ 2070575 w 4226812"/>
                <a:gd name="connsiteY0-310" fmla="*/ 392987 h 1662555"/>
                <a:gd name="connsiteX1-311" fmla="*/ 3695723 w 4226812"/>
                <a:gd name="connsiteY1-312" fmla="*/ 31762 h 1662555"/>
                <a:gd name="connsiteX2-313" fmla="*/ 4194811 w 4226812"/>
                <a:gd name="connsiteY2-314" fmla="*/ 1157361 h 1662555"/>
                <a:gd name="connsiteX3-315" fmla="*/ 4146992 w 4226812"/>
                <a:gd name="connsiteY3-316" fmla="*/ 1542518 h 1662555"/>
                <a:gd name="connsiteX4-317" fmla="*/ 6351 w 4226812"/>
                <a:gd name="connsiteY4-318" fmla="*/ 1237718 h 1662555"/>
                <a:gd name="connsiteX5-319" fmla="*/ 68259 w 4226812"/>
                <a:gd name="connsiteY5-320" fmla="*/ 828177 h 1662555"/>
                <a:gd name="connsiteX6-321" fmla="*/ 2070575 w 4226812"/>
                <a:gd name="connsiteY6-322" fmla="*/ 392987 h 1662555"/>
                <a:gd name="connsiteX0-323" fmla="*/ 2070575 w 4226812"/>
                <a:gd name="connsiteY0-324" fmla="*/ 392987 h 1662555"/>
                <a:gd name="connsiteX1-325" fmla="*/ 3695723 w 4226812"/>
                <a:gd name="connsiteY1-326" fmla="*/ 31762 h 1662555"/>
                <a:gd name="connsiteX2-327" fmla="*/ 4194811 w 4226812"/>
                <a:gd name="connsiteY2-328" fmla="*/ 1157361 h 1662555"/>
                <a:gd name="connsiteX3-329" fmla="*/ 4146992 w 4226812"/>
                <a:gd name="connsiteY3-330" fmla="*/ 1542518 h 1662555"/>
                <a:gd name="connsiteX4-331" fmla="*/ 6351 w 4226812"/>
                <a:gd name="connsiteY4-332" fmla="*/ 1237718 h 1662555"/>
                <a:gd name="connsiteX5-333" fmla="*/ 68259 w 4226812"/>
                <a:gd name="connsiteY5-334" fmla="*/ 828177 h 1662555"/>
                <a:gd name="connsiteX6-335" fmla="*/ 2070575 w 4226812"/>
                <a:gd name="connsiteY6-336" fmla="*/ 392987 h 1662555"/>
                <a:gd name="connsiteX0-337" fmla="*/ 2070575 w 4201236"/>
                <a:gd name="connsiteY0-338" fmla="*/ 392987 h 1662555"/>
                <a:gd name="connsiteX1-339" fmla="*/ 3695723 w 4201236"/>
                <a:gd name="connsiteY1-340" fmla="*/ 31762 h 1662555"/>
                <a:gd name="connsiteX2-341" fmla="*/ 4194811 w 4201236"/>
                <a:gd name="connsiteY2-342" fmla="*/ 1157361 h 1662555"/>
                <a:gd name="connsiteX3-343" fmla="*/ 4146992 w 4201236"/>
                <a:gd name="connsiteY3-344" fmla="*/ 1542518 h 1662555"/>
                <a:gd name="connsiteX4-345" fmla="*/ 6351 w 4201236"/>
                <a:gd name="connsiteY4-346" fmla="*/ 1237718 h 1662555"/>
                <a:gd name="connsiteX5-347" fmla="*/ 68259 w 4201236"/>
                <a:gd name="connsiteY5-348" fmla="*/ 828177 h 1662555"/>
                <a:gd name="connsiteX6-349" fmla="*/ 2070575 w 4201236"/>
                <a:gd name="connsiteY6-350" fmla="*/ 392987 h 1662555"/>
                <a:gd name="connsiteX0-351" fmla="*/ 2070575 w 4213141"/>
                <a:gd name="connsiteY0-352" fmla="*/ 392987 h 1662555"/>
                <a:gd name="connsiteX1-353" fmla="*/ 3695723 w 4213141"/>
                <a:gd name="connsiteY1-354" fmla="*/ 31762 h 1662555"/>
                <a:gd name="connsiteX2-355" fmla="*/ 4194811 w 4213141"/>
                <a:gd name="connsiteY2-356" fmla="*/ 1157361 h 1662555"/>
                <a:gd name="connsiteX3-357" fmla="*/ 4146992 w 4213141"/>
                <a:gd name="connsiteY3-358" fmla="*/ 1542518 h 1662555"/>
                <a:gd name="connsiteX4-359" fmla="*/ 6351 w 4213141"/>
                <a:gd name="connsiteY4-360" fmla="*/ 1237718 h 1662555"/>
                <a:gd name="connsiteX5-361" fmla="*/ 68259 w 4213141"/>
                <a:gd name="connsiteY5-362" fmla="*/ 828177 h 1662555"/>
                <a:gd name="connsiteX6-363" fmla="*/ 2070575 w 4213141"/>
                <a:gd name="connsiteY6-364" fmla="*/ 392987 h 16625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97" y="connsiteY6-98"/>
                </a:cxn>
              </a:cxnLst>
              <a:rect l="l" t="t" r="r" b="b"/>
              <a:pathLst>
                <a:path w="4213141" h="1662555">
                  <a:moveTo>
                    <a:pt x="2070575" y="392987"/>
                  </a:moveTo>
                  <a:cubicBezTo>
                    <a:pt x="2675152" y="260251"/>
                    <a:pt x="3258372" y="-109858"/>
                    <a:pt x="3695723" y="31762"/>
                  </a:cubicBezTo>
                  <a:cubicBezTo>
                    <a:pt x="4047730" y="283110"/>
                    <a:pt x="4135332" y="901395"/>
                    <a:pt x="4194811" y="1157361"/>
                  </a:cubicBezTo>
                  <a:cubicBezTo>
                    <a:pt x="4211605" y="1229633"/>
                    <a:pt x="4242149" y="1403717"/>
                    <a:pt x="4146992" y="1542518"/>
                  </a:cubicBezTo>
                  <a:cubicBezTo>
                    <a:pt x="2815546" y="1749782"/>
                    <a:pt x="1093957" y="1713206"/>
                    <a:pt x="6351" y="1237718"/>
                  </a:cubicBezTo>
                  <a:cubicBezTo>
                    <a:pt x="-17689" y="1148657"/>
                    <a:pt x="31683" y="910153"/>
                    <a:pt x="68259" y="828177"/>
                  </a:cubicBezTo>
                  <a:cubicBezTo>
                    <a:pt x="811971" y="-305332"/>
                    <a:pt x="1465998" y="525723"/>
                    <a:pt x="2070575" y="392987"/>
                  </a:cubicBezTo>
                  <a:close/>
                </a:path>
              </a:pathLst>
            </a:custGeom>
            <a:grp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sp>
          <p:nvSpPr>
            <p:cNvPr id="105" name="椭圆 104"/>
            <p:cNvSpPr/>
            <p:nvPr/>
          </p:nvSpPr>
          <p:spPr>
            <a:xfrm rot="20974367">
              <a:off x="5850601" y="1117951"/>
              <a:ext cx="1008113" cy="576064"/>
            </a:xfrm>
            <a:prstGeom prst="ellipse">
              <a:avLst/>
            </a:prstGeom>
            <a:grp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sp>
          <p:nvSpPr>
            <p:cNvPr id="106" name="椭圆 105"/>
            <p:cNvSpPr/>
            <p:nvPr/>
          </p:nvSpPr>
          <p:spPr>
            <a:xfrm rot="20974367">
              <a:off x="6234547" y="1686419"/>
              <a:ext cx="720888" cy="411936"/>
            </a:xfrm>
            <a:prstGeom prst="ellipse">
              <a:avLst/>
            </a:prstGeom>
            <a:grp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sp>
          <p:nvSpPr>
            <p:cNvPr id="107" name="椭圆 106"/>
            <p:cNvSpPr/>
            <p:nvPr/>
          </p:nvSpPr>
          <p:spPr>
            <a:xfrm rot="20974367">
              <a:off x="6422323" y="2127688"/>
              <a:ext cx="574125" cy="328072"/>
            </a:xfrm>
            <a:prstGeom prst="ellipse">
              <a:avLst/>
            </a:prstGeom>
            <a:grp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sp>
          <p:nvSpPr>
            <p:cNvPr id="108" name="椭圆 107"/>
            <p:cNvSpPr/>
            <p:nvPr/>
          </p:nvSpPr>
          <p:spPr>
            <a:xfrm>
              <a:off x="6486731" y="2551022"/>
              <a:ext cx="409549" cy="234028"/>
            </a:xfrm>
            <a:prstGeom prst="ellipse">
              <a:avLst/>
            </a:prstGeom>
            <a:grp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sp>
          <p:nvSpPr>
            <p:cNvPr id="109" name="椭圆 108"/>
            <p:cNvSpPr/>
            <p:nvPr/>
          </p:nvSpPr>
          <p:spPr>
            <a:xfrm rot="625633" flipH="1">
              <a:off x="6467537" y="2936154"/>
              <a:ext cx="233726" cy="133558"/>
            </a:xfrm>
            <a:prstGeom prst="ellipse">
              <a:avLst/>
            </a:prstGeom>
            <a:grp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grpSp>
      <p:grpSp>
        <p:nvGrpSpPr>
          <p:cNvPr id="110" name="组合 109"/>
          <p:cNvGrpSpPr/>
          <p:nvPr/>
        </p:nvGrpSpPr>
        <p:grpSpPr>
          <a:xfrm>
            <a:off x="6116020" y="1757560"/>
            <a:ext cx="3050233" cy="1253317"/>
            <a:chOff x="1961365" y="1484784"/>
            <a:chExt cx="4396568" cy="1806571"/>
          </a:xfrm>
          <a:effectLst>
            <a:outerShdw blurRad="50800" dist="38100" dir="5400000" algn="t" rotWithShape="0">
              <a:prstClr val="black">
                <a:alpha val="40000"/>
              </a:prstClr>
            </a:outerShdw>
          </a:effectLst>
        </p:grpSpPr>
        <p:sp>
          <p:nvSpPr>
            <p:cNvPr id="111" name="椭圆 1"/>
            <p:cNvSpPr/>
            <p:nvPr/>
          </p:nvSpPr>
          <p:spPr>
            <a:xfrm>
              <a:off x="1961365" y="1484784"/>
              <a:ext cx="4396568" cy="1806571"/>
            </a:xfrm>
            <a:custGeom>
              <a:avLst/>
              <a:gdLst>
                <a:gd name="connsiteX0" fmla="*/ 2124236 w 4248472"/>
                <a:gd name="connsiteY0" fmla="*/ 0 h 1820091"/>
                <a:gd name="connsiteX1" fmla="*/ 4248472 w 4248472"/>
                <a:gd name="connsiteY1" fmla="*/ 1544662 h 1820091"/>
                <a:gd name="connsiteX2" fmla="*/ 4212845 w 4248472"/>
                <a:gd name="connsiteY2" fmla="*/ 1820091 h 1820091"/>
                <a:gd name="connsiteX3" fmla="*/ 47820 w 4248472"/>
                <a:gd name="connsiteY3" fmla="*/ 1698171 h 1820091"/>
                <a:gd name="connsiteX4" fmla="*/ 0 w 4248472"/>
                <a:gd name="connsiteY4" fmla="*/ 1544662 h 1820091"/>
                <a:gd name="connsiteX5" fmla="*/ 2124236 w 4248472"/>
                <a:gd name="connsiteY5" fmla="*/ 0 h 1820091"/>
                <a:gd name="connsiteX0-1" fmla="*/ 2124236 w 4248472"/>
                <a:gd name="connsiteY0-2" fmla="*/ 0 h 1899712"/>
                <a:gd name="connsiteX1-3" fmla="*/ 4248472 w 4248472"/>
                <a:gd name="connsiteY1-4" fmla="*/ 1544662 h 1899712"/>
                <a:gd name="connsiteX2-5" fmla="*/ 4212845 w 4248472"/>
                <a:gd name="connsiteY2-6" fmla="*/ 1820091 h 1899712"/>
                <a:gd name="connsiteX3-7" fmla="*/ 47820 w 4248472"/>
                <a:gd name="connsiteY3-8" fmla="*/ 1698171 h 1899712"/>
                <a:gd name="connsiteX4-9" fmla="*/ 0 w 4248472"/>
                <a:gd name="connsiteY4-10" fmla="*/ 1544662 h 1899712"/>
                <a:gd name="connsiteX5-11" fmla="*/ 2124236 w 4248472"/>
                <a:gd name="connsiteY5-12" fmla="*/ 0 h 1899712"/>
                <a:gd name="connsiteX0-13" fmla="*/ 2124236 w 4248472"/>
                <a:gd name="connsiteY0-14" fmla="*/ 0 h 1975218"/>
                <a:gd name="connsiteX1-15" fmla="*/ 4248472 w 4248472"/>
                <a:gd name="connsiteY1-16" fmla="*/ 1544662 h 1975218"/>
                <a:gd name="connsiteX2-17" fmla="*/ 4212845 w 4248472"/>
                <a:gd name="connsiteY2-18" fmla="*/ 1820091 h 1975218"/>
                <a:gd name="connsiteX3-19" fmla="*/ 47820 w 4248472"/>
                <a:gd name="connsiteY3-20" fmla="*/ 1698171 h 1975218"/>
                <a:gd name="connsiteX4-21" fmla="*/ 0 w 4248472"/>
                <a:gd name="connsiteY4-22" fmla="*/ 1544662 h 1975218"/>
                <a:gd name="connsiteX5-23" fmla="*/ 2124236 w 4248472"/>
                <a:gd name="connsiteY5-24" fmla="*/ 0 h 1975218"/>
                <a:gd name="connsiteX0-25" fmla="*/ 2124236 w 4248472"/>
                <a:gd name="connsiteY0-26" fmla="*/ 0 h 1966948"/>
                <a:gd name="connsiteX1-27" fmla="*/ 4248472 w 4248472"/>
                <a:gd name="connsiteY1-28" fmla="*/ 1544662 h 1966948"/>
                <a:gd name="connsiteX2-29" fmla="*/ 4212845 w 4248472"/>
                <a:gd name="connsiteY2-30" fmla="*/ 1820091 h 1966948"/>
                <a:gd name="connsiteX3-31" fmla="*/ 47820 w 4248472"/>
                <a:gd name="connsiteY3-32" fmla="*/ 1698171 h 1966948"/>
                <a:gd name="connsiteX4-33" fmla="*/ 0 w 4248472"/>
                <a:gd name="connsiteY4-34" fmla="*/ 1544662 h 1966948"/>
                <a:gd name="connsiteX5-35" fmla="*/ 2124236 w 4248472"/>
                <a:gd name="connsiteY5-36" fmla="*/ 0 h 1966948"/>
                <a:gd name="connsiteX0-37" fmla="*/ 2099854 w 4224090"/>
                <a:gd name="connsiteY0-38" fmla="*/ 1623 h 1968571"/>
                <a:gd name="connsiteX1-39" fmla="*/ 4224090 w 4224090"/>
                <a:gd name="connsiteY1-40" fmla="*/ 1546285 h 1968571"/>
                <a:gd name="connsiteX2-41" fmla="*/ 4188463 w 4224090"/>
                <a:gd name="connsiteY2-42" fmla="*/ 1821714 h 1968571"/>
                <a:gd name="connsiteX3-43" fmla="*/ 23438 w 4224090"/>
                <a:gd name="connsiteY3-44" fmla="*/ 1699794 h 1968571"/>
                <a:gd name="connsiteX4-45" fmla="*/ 2 w 4224090"/>
                <a:gd name="connsiteY4-46" fmla="*/ 1339021 h 1968571"/>
                <a:gd name="connsiteX5-47" fmla="*/ 2099854 w 4224090"/>
                <a:gd name="connsiteY5-48" fmla="*/ 1623 h 1968571"/>
                <a:gd name="connsiteX0-49" fmla="*/ 2099852 w 4224088"/>
                <a:gd name="connsiteY0-50" fmla="*/ 1623 h 1941138"/>
                <a:gd name="connsiteX1-51" fmla="*/ 4224088 w 4224088"/>
                <a:gd name="connsiteY1-52" fmla="*/ 1546285 h 1941138"/>
                <a:gd name="connsiteX2-53" fmla="*/ 4188461 w 4224088"/>
                <a:gd name="connsiteY2-54" fmla="*/ 1821714 h 1941138"/>
                <a:gd name="connsiteX3-55" fmla="*/ 35628 w 4224088"/>
                <a:gd name="connsiteY3-56" fmla="*/ 1626642 h 1941138"/>
                <a:gd name="connsiteX4-57" fmla="*/ 0 w 4224088"/>
                <a:gd name="connsiteY4-58" fmla="*/ 1339021 h 1941138"/>
                <a:gd name="connsiteX5-59" fmla="*/ 2099852 w 4224088"/>
                <a:gd name="connsiteY5-60" fmla="*/ 1623 h 1941138"/>
                <a:gd name="connsiteX0-61" fmla="*/ 2112044 w 4374128"/>
                <a:gd name="connsiteY0-62" fmla="*/ 1738 h 1904677"/>
                <a:gd name="connsiteX1-63" fmla="*/ 4224088 w 4374128"/>
                <a:gd name="connsiteY1-64" fmla="*/ 1509824 h 1904677"/>
                <a:gd name="connsiteX2-65" fmla="*/ 4188461 w 4374128"/>
                <a:gd name="connsiteY2-66" fmla="*/ 1785253 h 1904677"/>
                <a:gd name="connsiteX3-67" fmla="*/ 35628 w 4374128"/>
                <a:gd name="connsiteY3-68" fmla="*/ 1590181 h 1904677"/>
                <a:gd name="connsiteX4-69" fmla="*/ 0 w 4374128"/>
                <a:gd name="connsiteY4-70" fmla="*/ 1302560 h 1904677"/>
                <a:gd name="connsiteX5-71" fmla="*/ 2112044 w 4374128"/>
                <a:gd name="connsiteY5-72" fmla="*/ 1738 h 1904677"/>
                <a:gd name="connsiteX0-73" fmla="*/ 2112044 w 4251456"/>
                <a:gd name="connsiteY0-74" fmla="*/ 68248 h 1971187"/>
                <a:gd name="connsiteX1-75" fmla="*/ 3773768 w 4251456"/>
                <a:gd name="connsiteY1-76" fmla="*/ 328815 h 1971187"/>
                <a:gd name="connsiteX2-77" fmla="*/ 4224088 w 4251456"/>
                <a:gd name="connsiteY2-78" fmla="*/ 1576334 h 1971187"/>
                <a:gd name="connsiteX3-79" fmla="*/ 4188461 w 4251456"/>
                <a:gd name="connsiteY3-80" fmla="*/ 1851763 h 1971187"/>
                <a:gd name="connsiteX4-81" fmla="*/ 35628 w 4251456"/>
                <a:gd name="connsiteY4-82" fmla="*/ 1656691 h 1971187"/>
                <a:gd name="connsiteX5-83" fmla="*/ 0 w 4251456"/>
                <a:gd name="connsiteY5-84" fmla="*/ 1369070 h 1971187"/>
                <a:gd name="connsiteX6" fmla="*/ 2112044 w 4251456"/>
                <a:gd name="connsiteY6" fmla="*/ 68248 h 1971187"/>
                <a:gd name="connsiteX0-85" fmla="*/ 2099852 w 4251456"/>
                <a:gd name="connsiteY0-86" fmla="*/ 625801 h 1699684"/>
                <a:gd name="connsiteX1-87" fmla="*/ 3773768 w 4251456"/>
                <a:gd name="connsiteY1-88" fmla="*/ 57312 h 1699684"/>
                <a:gd name="connsiteX2-89" fmla="*/ 4224088 w 4251456"/>
                <a:gd name="connsiteY2-90" fmla="*/ 1304831 h 1699684"/>
                <a:gd name="connsiteX3-91" fmla="*/ 4188461 w 4251456"/>
                <a:gd name="connsiteY3-92" fmla="*/ 1580260 h 1699684"/>
                <a:gd name="connsiteX4-93" fmla="*/ 35628 w 4251456"/>
                <a:gd name="connsiteY4-94" fmla="*/ 1385188 h 1699684"/>
                <a:gd name="connsiteX5-95" fmla="*/ 0 w 4251456"/>
                <a:gd name="connsiteY5-96" fmla="*/ 1097567 h 1699684"/>
                <a:gd name="connsiteX6-97" fmla="*/ 2099852 w 4251456"/>
                <a:gd name="connsiteY6-98" fmla="*/ 625801 h 1699684"/>
                <a:gd name="connsiteX0-99" fmla="*/ 2099852 w 4251456"/>
                <a:gd name="connsiteY0-100" fmla="*/ 605168 h 1679051"/>
                <a:gd name="connsiteX1-101" fmla="*/ 3773768 w 4251456"/>
                <a:gd name="connsiteY1-102" fmla="*/ 36679 h 1679051"/>
                <a:gd name="connsiteX2-103" fmla="*/ 4224088 w 4251456"/>
                <a:gd name="connsiteY2-104" fmla="*/ 1284198 h 1679051"/>
                <a:gd name="connsiteX3-105" fmla="*/ 4188461 w 4251456"/>
                <a:gd name="connsiteY3-106" fmla="*/ 1559627 h 1679051"/>
                <a:gd name="connsiteX4-107" fmla="*/ 35628 w 4251456"/>
                <a:gd name="connsiteY4-108" fmla="*/ 1364555 h 1679051"/>
                <a:gd name="connsiteX5-109" fmla="*/ 0 w 4251456"/>
                <a:gd name="connsiteY5-110" fmla="*/ 1076934 h 1679051"/>
                <a:gd name="connsiteX6-111" fmla="*/ 2099852 w 4251456"/>
                <a:gd name="connsiteY6-112" fmla="*/ 605168 h 1679051"/>
                <a:gd name="connsiteX0-113" fmla="*/ 2112044 w 4251456"/>
                <a:gd name="connsiteY0-114" fmla="*/ 451859 h 1684238"/>
                <a:gd name="connsiteX1-115" fmla="*/ 3773768 w 4251456"/>
                <a:gd name="connsiteY1-116" fmla="*/ 41866 h 1684238"/>
                <a:gd name="connsiteX2-117" fmla="*/ 4224088 w 4251456"/>
                <a:gd name="connsiteY2-118" fmla="*/ 1289385 h 1684238"/>
                <a:gd name="connsiteX3-119" fmla="*/ 4188461 w 4251456"/>
                <a:gd name="connsiteY3-120" fmla="*/ 1564814 h 1684238"/>
                <a:gd name="connsiteX4-121" fmla="*/ 35628 w 4251456"/>
                <a:gd name="connsiteY4-122" fmla="*/ 1369742 h 1684238"/>
                <a:gd name="connsiteX5-123" fmla="*/ 0 w 4251456"/>
                <a:gd name="connsiteY5-124" fmla="*/ 1082121 h 1684238"/>
                <a:gd name="connsiteX6-125" fmla="*/ 2112044 w 4251456"/>
                <a:gd name="connsiteY6-126" fmla="*/ 451859 h 1684238"/>
                <a:gd name="connsiteX0-127" fmla="*/ 2112044 w 4251456"/>
                <a:gd name="connsiteY0-128" fmla="*/ 458391 h 1690770"/>
                <a:gd name="connsiteX1-129" fmla="*/ 3773768 w 4251456"/>
                <a:gd name="connsiteY1-130" fmla="*/ 48398 h 1690770"/>
                <a:gd name="connsiteX2-131" fmla="*/ 4224088 w 4251456"/>
                <a:gd name="connsiteY2-132" fmla="*/ 1295917 h 1690770"/>
                <a:gd name="connsiteX3-133" fmla="*/ 4188461 w 4251456"/>
                <a:gd name="connsiteY3-134" fmla="*/ 1571346 h 1690770"/>
                <a:gd name="connsiteX4-135" fmla="*/ 35628 w 4251456"/>
                <a:gd name="connsiteY4-136" fmla="*/ 1376274 h 1690770"/>
                <a:gd name="connsiteX5-137" fmla="*/ 0 w 4251456"/>
                <a:gd name="connsiteY5-138" fmla="*/ 1088653 h 1690770"/>
                <a:gd name="connsiteX6-139" fmla="*/ 2112044 w 4251456"/>
                <a:gd name="connsiteY6-140" fmla="*/ 458391 h 1690770"/>
                <a:gd name="connsiteX0-141" fmla="*/ 2112044 w 4251456"/>
                <a:gd name="connsiteY0-142" fmla="*/ 452753 h 1685132"/>
                <a:gd name="connsiteX1-143" fmla="*/ 3773768 w 4251456"/>
                <a:gd name="connsiteY1-144" fmla="*/ 42760 h 1685132"/>
                <a:gd name="connsiteX2-145" fmla="*/ 4224088 w 4251456"/>
                <a:gd name="connsiteY2-146" fmla="*/ 1290279 h 1685132"/>
                <a:gd name="connsiteX3-147" fmla="*/ 4188461 w 4251456"/>
                <a:gd name="connsiteY3-148" fmla="*/ 1565708 h 1685132"/>
                <a:gd name="connsiteX4-149" fmla="*/ 35628 w 4251456"/>
                <a:gd name="connsiteY4-150" fmla="*/ 1370636 h 1685132"/>
                <a:gd name="connsiteX5-151" fmla="*/ 0 w 4251456"/>
                <a:gd name="connsiteY5-152" fmla="*/ 1083015 h 1685132"/>
                <a:gd name="connsiteX6-153" fmla="*/ 2112044 w 4251456"/>
                <a:gd name="connsiteY6-154" fmla="*/ 452753 h 1685132"/>
                <a:gd name="connsiteX0-155" fmla="*/ 2112044 w 4251456"/>
                <a:gd name="connsiteY0-156" fmla="*/ 452753 h 1685132"/>
                <a:gd name="connsiteX1-157" fmla="*/ 3773768 w 4251456"/>
                <a:gd name="connsiteY1-158" fmla="*/ 42760 h 1685132"/>
                <a:gd name="connsiteX2-159" fmla="*/ 4224088 w 4251456"/>
                <a:gd name="connsiteY2-160" fmla="*/ 1290279 h 1685132"/>
                <a:gd name="connsiteX3-161" fmla="*/ 4188461 w 4251456"/>
                <a:gd name="connsiteY3-162" fmla="*/ 1565708 h 1685132"/>
                <a:gd name="connsiteX4-163" fmla="*/ 35628 w 4251456"/>
                <a:gd name="connsiteY4-164" fmla="*/ 1370636 h 1685132"/>
                <a:gd name="connsiteX5-165" fmla="*/ 0 w 4251456"/>
                <a:gd name="connsiteY5-166" fmla="*/ 1083015 h 1685132"/>
                <a:gd name="connsiteX6-167" fmla="*/ 2112044 w 4251456"/>
                <a:gd name="connsiteY6-168" fmla="*/ 452753 h 1685132"/>
                <a:gd name="connsiteX0-169" fmla="*/ 2141181 w 4280593"/>
                <a:gd name="connsiteY0-170" fmla="*/ 452753 h 1685132"/>
                <a:gd name="connsiteX1-171" fmla="*/ 3802905 w 4280593"/>
                <a:gd name="connsiteY1-172" fmla="*/ 42760 h 1685132"/>
                <a:gd name="connsiteX2-173" fmla="*/ 4253225 w 4280593"/>
                <a:gd name="connsiteY2-174" fmla="*/ 1290279 h 1685132"/>
                <a:gd name="connsiteX3-175" fmla="*/ 4217598 w 4280593"/>
                <a:gd name="connsiteY3-176" fmla="*/ 1565708 h 1685132"/>
                <a:gd name="connsiteX4-177" fmla="*/ 64765 w 4280593"/>
                <a:gd name="connsiteY4-178" fmla="*/ 1370636 h 1685132"/>
                <a:gd name="connsiteX5-179" fmla="*/ 29137 w 4280593"/>
                <a:gd name="connsiteY5-180" fmla="*/ 1083015 h 1685132"/>
                <a:gd name="connsiteX6-181" fmla="*/ 2141181 w 4280593"/>
                <a:gd name="connsiteY6-182" fmla="*/ 452753 h 1685132"/>
                <a:gd name="connsiteX0-183" fmla="*/ 2141181 w 4277469"/>
                <a:gd name="connsiteY0-184" fmla="*/ 452753 h 1765524"/>
                <a:gd name="connsiteX1-185" fmla="*/ 3802905 w 4277469"/>
                <a:gd name="connsiteY1-186" fmla="*/ 42760 h 1765524"/>
                <a:gd name="connsiteX2-187" fmla="*/ 4253225 w 4277469"/>
                <a:gd name="connsiteY2-188" fmla="*/ 1290279 h 1765524"/>
                <a:gd name="connsiteX3-189" fmla="*/ 4205406 w 4277469"/>
                <a:gd name="connsiteY3-190" fmla="*/ 1675436 h 1765524"/>
                <a:gd name="connsiteX4-191" fmla="*/ 64765 w 4277469"/>
                <a:gd name="connsiteY4-192" fmla="*/ 1370636 h 1765524"/>
                <a:gd name="connsiteX5-193" fmla="*/ 29137 w 4277469"/>
                <a:gd name="connsiteY5-194" fmla="*/ 1083015 h 1765524"/>
                <a:gd name="connsiteX6-195" fmla="*/ 2141181 w 4277469"/>
                <a:gd name="connsiteY6-196" fmla="*/ 452753 h 1765524"/>
                <a:gd name="connsiteX0-197" fmla="*/ 2141181 w 4281635"/>
                <a:gd name="connsiteY0-198" fmla="*/ 452753 h 1765524"/>
                <a:gd name="connsiteX1-199" fmla="*/ 3802905 w 4281635"/>
                <a:gd name="connsiteY1-200" fmla="*/ 42760 h 1765524"/>
                <a:gd name="connsiteX2-201" fmla="*/ 4253225 w 4281635"/>
                <a:gd name="connsiteY2-202" fmla="*/ 1290279 h 1765524"/>
                <a:gd name="connsiteX3-203" fmla="*/ 4205406 w 4281635"/>
                <a:gd name="connsiteY3-204" fmla="*/ 1675436 h 1765524"/>
                <a:gd name="connsiteX4-205" fmla="*/ 64765 w 4281635"/>
                <a:gd name="connsiteY4-206" fmla="*/ 1370636 h 1765524"/>
                <a:gd name="connsiteX5-207" fmla="*/ 29137 w 4281635"/>
                <a:gd name="connsiteY5-208" fmla="*/ 1083015 h 1765524"/>
                <a:gd name="connsiteX6-209" fmla="*/ 2141181 w 4281635"/>
                <a:gd name="connsiteY6-210" fmla="*/ 452753 h 1765524"/>
                <a:gd name="connsiteX0-211" fmla="*/ 2141181 w 4253486"/>
                <a:gd name="connsiteY0-212" fmla="*/ 452753 h 1765524"/>
                <a:gd name="connsiteX1-213" fmla="*/ 3802905 w 4253486"/>
                <a:gd name="connsiteY1-214" fmla="*/ 42760 h 1765524"/>
                <a:gd name="connsiteX2-215" fmla="*/ 4253225 w 4253486"/>
                <a:gd name="connsiteY2-216" fmla="*/ 1290279 h 1765524"/>
                <a:gd name="connsiteX3-217" fmla="*/ 4205406 w 4253486"/>
                <a:gd name="connsiteY3-218" fmla="*/ 1675436 h 1765524"/>
                <a:gd name="connsiteX4-219" fmla="*/ 64765 w 4253486"/>
                <a:gd name="connsiteY4-220" fmla="*/ 1370636 h 1765524"/>
                <a:gd name="connsiteX5-221" fmla="*/ 29137 w 4253486"/>
                <a:gd name="connsiteY5-222" fmla="*/ 1083015 h 1765524"/>
                <a:gd name="connsiteX6-223" fmla="*/ 2141181 w 4253486"/>
                <a:gd name="connsiteY6-224" fmla="*/ 452753 h 1765524"/>
                <a:gd name="connsiteX0-225" fmla="*/ 2141181 w 4285226"/>
                <a:gd name="connsiteY0-226" fmla="*/ 370925 h 1683696"/>
                <a:gd name="connsiteX1-227" fmla="*/ 3754137 w 4285226"/>
                <a:gd name="connsiteY1-228" fmla="*/ 82852 h 1683696"/>
                <a:gd name="connsiteX2-229" fmla="*/ 4253225 w 4285226"/>
                <a:gd name="connsiteY2-230" fmla="*/ 1208451 h 1683696"/>
                <a:gd name="connsiteX3-231" fmla="*/ 4205406 w 4285226"/>
                <a:gd name="connsiteY3-232" fmla="*/ 1593608 h 1683696"/>
                <a:gd name="connsiteX4-233" fmla="*/ 64765 w 4285226"/>
                <a:gd name="connsiteY4-234" fmla="*/ 1288808 h 1683696"/>
                <a:gd name="connsiteX5-235" fmla="*/ 29137 w 4285226"/>
                <a:gd name="connsiteY5-236" fmla="*/ 1001187 h 1683696"/>
                <a:gd name="connsiteX6-237" fmla="*/ 2141181 w 4285226"/>
                <a:gd name="connsiteY6-238" fmla="*/ 370925 h 1683696"/>
                <a:gd name="connsiteX0-239" fmla="*/ 2141181 w 4285226"/>
                <a:gd name="connsiteY0-240" fmla="*/ 327228 h 1639999"/>
                <a:gd name="connsiteX1-241" fmla="*/ 3754137 w 4285226"/>
                <a:gd name="connsiteY1-242" fmla="*/ 39155 h 1639999"/>
                <a:gd name="connsiteX2-243" fmla="*/ 4253225 w 4285226"/>
                <a:gd name="connsiteY2-244" fmla="*/ 1164754 h 1639999"/>
                <a:gd name="connsiteX3-245" fmla="*/ 4205406 w 4285226"/>
                <a:gd name="connsiteY3-246" fmla="*/ 1549911 h 1639999"/>
                <a:gd name="connsiteX4-247" fmla="*/ 64765 w 4285226"/>
                <a:gd name="connsiteY4-248" fmla="*/ 1245111 h 1639999"/>
                <a:gd name="connsiteX5-249" fmla="*/ 29137 w 4285226"/>
                <a:gd name="connsiteY5-250" fmla="*/ 957490 h 1639999"/>
                <a:gd name="connsiteX6-251" fmla="*/ 2141181 w 4285226"/>
                <a:gd name="connsiteY6-252" fmla="*/ 327228 h 1639999"/>
                <a:gd name="connsiteX0-253" fmla="*/ 2141181 w 4285226"/>
                <a:gd name="connsiteY0-254" fmla="*/ 313136 h 1625907"/>
                <a:gd name="connsiteX1-255" fmla="*/ 3754137 w 4285226"/>
                <a:gd name="connsiteY1-256" fmla="*/ 25063 h 1625907"/>
                <a:gd name="connsiteX2-257" fmla="*/ 4253225 w 4285226"/>
                <a:gd name="connsiteY2-258" fmla="*/ 1150662 h 1625907"/>
                <a:gd name="connsiteX3-259" fmla="*/ 4205406 w 4285226"/>
                <a:gd name="connsiteY3-260" fmla="*/ 1535819 h 1625907"/>
                <a:gd name="connsiteX4-261" fmla="*/ 64765 w 4285226"/>
                <a:gd name="connsiteY4-262" fmla="*/ 1231019 h 1625907"/>
                <a:gd name="connsiteX5-263" fmla="*/ 29137 w 4285226"/>
                <a:gd name="connsiteY5-264" fmla="*/ 943398 h 1625907"/>
                <a:gd name="connsiteX6-265" fmla="*/ 2141181 w 4285226"/>
                <a:gd name="connsiteY6-266" fmla="*/ 313136 h 1625907"/>
                <a:gd name="connsiteX0-267" fmla="*/ 2087472 w 4231517"/>
                <a:gd name="connsiteY0-268" fmla="*/ 325457 h 1638228"/>
                <a:gd name="connsiteX1-269" fmla="*/ 3700428 w 4231517"/>
                <a:gd name="connsiteY1-270" fmla="*/ 37384 h 1638228"/>
                <a:gd name="connsiteX2-271" fmla="*/ 4199516 w 4231517"/>
                <a:gd name="connsiteY2-272" fmla="*/ 1162983 h 1638228"/>
                <a:gd name="connsiteX3-273" fmla="*/ 4151697 w 4231517"/>
                <a:gd name="connsiteY3-274" fmla="*/ 1548140 h 1638228"/>
                <a:gd name="connsiteX4-275" fmla="*/ 11056 w 4231517"/>
                <a:gd name="connsiteY4-276" fmla="*/ 1243340 h 1638228"/>
                <a:gd name="connsiteX5-277" fmla="*/ 72964 w 4231517"/>
                <a:gd name="connsiteY5-278" fmla="*/ 833799 h 1638228"/>
                <a:gd name="connsiteX6-279" fmla="*/ 2087472 w 4231517"/>
                <a:gd name="connsiteY6-280" fmla="*/ 325457 h 1638228"/>
                <a:gd name="connsiteX0-281" fmla="*/ 2087472 w 4231517"/>
                <a:gd name="connsiteY0-282" fmla="*/ 325457 h 1668177"/>
                <a:gd name="connsiteX1-283" fmla="*/ 3700428 w 4231517"/>
                <a:gd name="connsiteY1-284" fmla="*/ 37384 h 1668177"/>
                <a:gd name="connsiteX2-285" fmla="*/ 4199516 w 4231517"/>
                <a:gd name="connsiteY2-286" fmla="*/ 1162983 h 1668177"/>
                <a:gd name="connsiteX3-287" fmla="*/ 4151697 w 4231517"/>
                <a:gd name="connsiteY3-288" fmla="*/ 1548140 h 1668177"/>
                <a:gd name="connsiteX4-289" fmla="*/ 11056 w 4231517"/>
                <a:gd name="connsiteY4-290" fmla="*/ 1243340 h 1668177"/>
                <a:gd name="connsiteX5-291" fmla="*/ 72964 w 4231517"/>
                <a:gd name="connsiteY5-292" fmla="*/ 833799 h 1668177"/>
                <a:gd name="connsiteX6-293" fmla="*/ 2087472 w 4231517"/>
                <a:gd name="connsiteY6-294" fmla="*/ 325457 h 1668177"/>
                <a:gd name="connsiteX0-295" fmla="*/ 2075280 w 4231517"/>
                <a:gd name="connsiteY0-296" fmla="*/ 392987 h 1662555"/>
                <a:gd name="connsiteX1-297" fmla="*/ 3700428 w 4231517"/>
                <a:gd name="connsiteY1-298" fmla="*/ 31762 h 1662555"/>
                <a:gd name="connsiteX2-299" fmla="*/ 4199516 w 4231517"/>
                <a:gd name="connsiteY2-300" fmla="*/ 1157361 h 1662555"/>
                <a:gd name="connsiteX3-301" fmla="*/ 4151697 w 4231517"/>
                <a:gd name="connsiteY3-302" fmla="*/ 1542518 h 1662555"/>
                <a:gd name="connsiteX4-303" fmla="*/ 11056 w 4231517"/>
                <a:gd name="connsiteY4-304" fmla="*/ 1237718 h 1662555"/>
                <a:gd name="connsiteX5-305" fmla="*/ 72964 w 4231517"/>
                <a:gd name="connsiteY5-306" fmla="*/ 828177 h 1662555"/>
                <a:gd name="connsiteX6-307" fmla="*/ 2075280 w 4231517"/>
                <a:gd name="connsiteY6-308" fmla="*/ 392987 h 1662555"/>
                <a:gd name="connsiteX0-309" fmla="*/ 2070575 w 4226812"/>
                <a:gd name="connsiteY0-310" fmla="*/ 392987 h 1662555"/>
                <a:gd name="connsiteX1-311" fmla="*/ 3695723 w 4226812"/>
                <a:gd name="connsiteY1-312" fmla="*/ 31762 h 1662555"/>
                <a:gd name="connsiteX2-313" fmla="*/ 4194811 w 4226812"/>
                <a:gd name="connsiteY2-314" fmla="*/ 1157361 h 1662555"/>
                <a:gd name="connsiteX3-315" fmla="*/ 4146992 w 4226812"/>
                <a:gd name="connsiteY3-316" fmla="*/ 1542518 h 1662555"/>
                <a:gd name="connsiteX4-317" fmla="*/ 6351 w 4226812"/>
                <a:gd name="connsiteY4-318" fmla="*/ 1237718 h 1662555"/>
                <a:gd name="connsiteX5-319" fmla="*/ 68259 w 4226812"/>
                <a:gd name="connsiteY5-320" fmla="*/ 828177 h 1662555"/>
                <a:gd name="connsiteX6-321" fmla="*/ 2070575 w 4226812"/>
                <a:gd name="connsiteY6-322" fmla="*/ 392987 h 1662555"/>
                <a:gd name="connsiteX0-323" fmla="*/ 2070575 w 4226812"/>
                <a:gd name="connsiteY0-324" fmla="*/ 392987 h 1662555"/>
                <a:gd name="connsiteX1-325" fmla="*/ 3695723 w 4226812"/>
                <a:gd name="connsiteY1-326" fmla="*/ 31762 h 1662555"/>
                <a:gd name="connsiteX2-327" fmla="*/ 4194811 w 4226812"/>
                <a:gd name="connsiteY2-328" fmla="*/ 1157361 h 1662555"/>
                <a:gd name="connsiteX3-329" fmla="*/ 4146992 w 4226812"/>
                <a:gd name="connsiteY3-330" fmla="*/ 1542518 h 1662555"/>
                <a:gd name="connsiteX4-331" fmla="*/ 6351 w 4226812"/>
                <a:gd name="connsiteY4-332" fmla="*/ 1237718 h 1662555"/>
                <a:gd name="connsiteX5-333" fmla="*/ 68259 w 4226812"/>
                <a:gd name="connsiteY5-334" fmla="*/ 828177 h 1662555"/>
                <a:gd name="connsiteX6-335" fmla="*/ 2070575 w 4226812"/>
                <a:gd name="connsiteY6-336" fmla="*/ 392987 h 1662555"/>
                <a:gd name="connsiteX0-337" fmla="*/ 2070575 w 4201236"/>
                <a:gd name="connsiteY0-338" fmla="*/ 392987 h 1662555"/>
                <a:gd name="connsiteX1-339" fmla="*/ 3695723 w 4201236"/>
                <a:gd name="connsiteY1-340" fmla="*/ 31762 h 1662555"/>
                <a:gd name="connsiteX2-341" fmla="*/ 4194811 w 4201236"/>
                <a:gd name="connsiteY2-342" fmla="*/ 1157361 h 1662555"/>
                <a:gd name="connsiteX3-343" fmla="*/ 4146992 w 4201236"/>
                <a:gd name="connsiteY3-344" fmla="*/ 1542518 h 1662555"/>
                <a:gd name="connsiteX4-345" fmla="*/ 6351 w 4201236"/>
                <a:gd name="connsiteY4-346" fmla="*/ 1237718 h 1662555"/>
                <a:gd name="connsiteX5-347" fmla="*/ 68259 w 4201236"/>
                <a:gd name="connsiteY5-348" fmla="*/ 828177 h 1662555"/>
                <a:gd name="connsiteX6-349" fmla="*/ 2070575 w 4201236"/>
                <a:gd name="connsiteY6-350" fmla="*/ 392987 h 1662555"/>
                <a:gd name="connsiteX0-351" fmla="*/ 2070575 w 4213141"/>
                <a:gd name="connsiteY0-352" fmla="*/ 392987 h 1662555"/>
                <a:gd name="connsiteX1-353" fmla="*/ 3695723 w 4213141"/>
                <a:gd name="connsiteY1-354" fmla="*/ 31762 h 1662555"/>
                <a:gd name="connsiteX2-355" fmla="*/ 4194811 w 4213141"/>
                <a:gd name="connsiteY2-356" fmla="*/ 1157361 h 1662555"/>
                <a:gd name="connsiteX3-357" fmla="*/ 4146992 w 4213141"/>
                <a:gd name="connsiteY3-358" fmla="*/ 1542518 h 1662555"/>
                <a:gd name="connsiteX4-359" fmla="*/ 6351 w 4213141"/>
                <a:gd name="connsiteY4-360" fmla="*/ 1237718 h 1662555"/>
                <a:gd name="connsiteX5-361" fmla="*/ 68259 w 4213141"/>
                <a:gd name="connsiteY5-362" fmla="*/ 828177 h 1662555"/>
                <a:gd name="connsiteX6-363" fmla="*/ 2070575 w 4213141"/>
                <a:gd name="connsiteY6-364" fmla="*/ 392987 h 16625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97" y="connsiteY6-98"/>
                </a:cxn>
              </a:cxnLst>
              <a:rect l="l" t="t" r="r" b="b"/>
              <a:pathLst>
                <a:path w="4213141" h="1662555">
                  <a:moveTo>
                    <a:pt x="2070575" y="392987"/>
                  </a:moveTo>
                  <a:cubicBezTo>
                    <a:pt x="2675152" y="260251"/>
                    <a:pt x="3258372" y="-109858"/>
                    <a:pt x="3695723" y="31762"/>
                  </a:cubicBezTo>
                  <a:cubicBezTo>
                    <a:pt x="4047730" y="283110"/>
                    <a:pt x="4135332" y="901395"/>
                    <a:pt x="4194811" y="1157361"/>
                  </a:cubicBezTo>
                  <a:cubicBezTo>
                    <a:pt x="4211605" y="1229633"/>
                    <a:pt x="4242149" y="1403717"/>
                    <a:pt x="4146992" y="1542518"/>
                  </a:cubicBezTo>
                  <a:cubicBezTo>
                    <a:pt x="2815546" y="1749782"/>
                    <a:pt x="1093957" y="1713206"/>
                    <a:pt x="6351" y="1237718"/>
                  </a:cubicBezTo>
                  <a:cubicBezTo>
                    <a:pt x="-17689" y="1148657"/>
                    <a:pt x="31683" y="910153"/>
                    <a:pt x="68259" y="828177"/>
                  </a:cubicBezTo>
                  <a:cubicBezTo>
                    <a:pt x="811971" y="-305332"/>
                    <a:pt x="1465998" y="525723"/>
                    <a:pt x="2070575" y="392987"/>
                  </a:cubicBezTo>
                  <a:close/>
                </a:path>
              </a:pathLst>
            </a:custGeom>
            <a:solidFill>
              <a:srgbClr val="FFC000"/>
            </a:solid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sp>
          <p:nvSpPr>
            <p:cNvPr id="112" name="椭圆 1"/>
            <p:cNvSpPr/>
            <p:nvPr/>
          </p:nvSpPr>
          <p:spPr>
            <a:xfrm>
              <a:off x="2080649" y="1585870"/>
              <a:ext cx="4174363" cy="1638570"/>
            </a:xfrm>
            <a:custGeom>
              <a:avLst/>
              <a:gdLst>
                <a:gd name="connsiteX0" fmla="*/ 2124236 w 4248472"/>
                <a:gd name="connsiteY0" fmla="*/ 0 h 1820091"/>
                <a:gd name="connsiteX1" fmla="*/ 4248472 w 4248472"/>
                <a:gd name="connsiteY1" fmla="*/ 1544662 h 1820091"/>
                <a:gd name="connsiteX2" fmla="*/ 4212845 w 4248472"/>
                <a:gd name="connsiteY2" fmla="*/ 1820091 h 1820091"/>
                <a:gd name="connsiteX3" fmla="*/ 47820 w 4248472"/>
                <a:gd name="connsiteY3" fmla="*/ 1698171 h 1820091"/>
                <a:gd name="connsiteX4" fmla="*/ 0 w 4248472"/>
                <a:gd name="connsiteY4" fmla="*/ 1544662 h 1820091"/>
                <a:gd name="connsiteX5" fmla="*/ 2124236 w 4248472"/>
                <a:gd name="connsiteY5" fmla="*/ 0 h 1820091"/>
                <a:gd name="connsiteX0-1" fmla="*/ 2124236 w 4248472"/>
                <a:gd name="connsiteY0-2" fmla="*/ 0 h 1899712"/>
                <a:gd name="connsiteX1-3" fmla="*/ 4248472 w 4248472"/>
                <a:gd name="connsiteY1-4" fmla="*/ 1544662 h 1899712"/>
                <a:gd name="connsiteX2-5" fmla="*/ 4212845 w 4248472"/>
                <a:gd name="connsiteY2-6" fmla="*/ 1820091 h 1899712"/>
                <a:gd name="connsiteX3-7" fmla="*/ 47820 w 4248472"/>
                <a:gd name="connsiteY3-8" fmla="*/ 1698171 h 1899712"/>
                <a:gd name="connsiteX4-9" fmla="*/ 0 w 4248472"/>
                <a:gd name="connsiteY4-10" fmla="*/ 1544662 h 1899712"/>
                <a:gd name="connsiteX5-11" fmla="*/ 2124236 w 4248472"/>
                <a:gd name="connsiteY5-12" fmla="*/ 0 h 1899712"/>
                <a:gd name="connsiteX0-13" fmla="*/ 2124236 w 4248472"/>
                <a:gd name="connsiteY0-14" fmla="*/ 0 h 1975218"/>
                <a:gd name="connsiteX1-15" fmla="*/ 4248472 w 4248472"/>
                <a:gd name="connsiteY1-16" fmla="*/ 1544662 h 1975218"/>
                <a:gd name="connsiteX2-17" fmla="*/ 4212845 w 4248472"/>
                <a:gd name="connsiteY2-18" fmla="*/ 1820091 h 1975218"/>
                <a:gd name="connsiteX3-19" fmla="*/ 47820 w 4248472"/>
                <a:gd name="connsiteY3-20" fmla="*/ 1698171 h 1975218"/>
                <a:gd name="connsiteX4-21" fmla="*/ 0 w 4248472"/>
                <a:gd name="connsiteY4-22" fmla="*/ 1544662 h 1975218"/>
                <a:gd name="connsiteX5-23" fmla="*/ 2124236 w 4248472"/>
                <a:gd name="connsiteY5-24" fmla="*/ 0 h 1975218"/>
                <a:gd name="connsiteX0-25" fmla="*/ 2124236 w 4248472"/>
                <a:gd name="connsiteY0-26" fmla="*/ 0 h 1966948"/>
                <a:gd name="connsiteX1-27" fmla="*/ 4248472 w 4248472"/>
                <a:gd name="connsiteY1-28" fmla="*/ 1544662 h 1966948"/>
                <a:gd name="connsiteX2-29" fmla="*/ 4212845 w 4248472"/>
                <a:gd name="connsiteY2-30" fmla="*/ 1820091 h 1966948"/>
                <a:gd name="connsiteX3-31" fmla="*/ 47820 w 4248472"/>
                <a:gd name="connsiteY3-32" fmla="*/ 1698171 h 1966948"/>
                <a:gd name="connsiteX4-33" fmla="*/ 0 w 4248472"/>
                <a:gd name="connsiteY4-34" fmla="*/ 1544662 h 1966948"/>
                <a:gd name="connsiteX5-35" fmla="*/ 2124236 w 4248472"/>
                <a:gd name="connsiteY5-36" fmla="*/ 0 h 1966948"/>
                <a:gd name="connsiteX0-37" fmla="*/ 2099854 w 4224090"/>
                <a:gd name="connsiteY0-38" fmla="*/ 1623 h 1968571"/>
                <a:gd name="connsiteX1-39" fmla="*/ 4224090 w 4224090"/>
                <a:gd name="connsiteY1-40" fmla="*/ 1546285 h 1968571"/>
                <a:gd name="connsiteX2-41" fmla="*/ 4188463 w 4224090"/>
                <a:gd name="connsiteY2-42" fmla="*/ 1821714 h 1968571"/>
                <a:gd name="connsiteX3-43" fmla="*/ 23438 w 4224090"/>
                <a:gd name="connsiteY3-44" fmla="*/ 1699794 h 1968571"/>
                <a:gd name="connsiteX4-45" fmla="*/ 2 w 4224090"/>
                <a:gd name="connsiteY4-46" fmla="*/ 1339021 h 1968571"/>
                <a:gd name="connsiteX5-47" fmla="*/ 2099854 w 4224090"/>
                <a:gd name="connsiteY5-48" fmla="*/ 1623 h 1968571"/>
                <a:gd name="connsiteX0-49" fmla="*/ 2099852 w 4224088"/>
                <a:gd name="connsiteY0-50" fmla="*/ 1623 h 1941138"/>
                <a:gd name="connsiteX1-51" fmla="*/ 4224088 w 4224088"/>
                <a:gd name="connsiteY1-52" fmla="*/ 1546285 h 1941138"/>
                <a:gd name="connsiteX2-53" fmla="*/ 4188461 w 4224088"/>
                <a:gd name="connsiteY2-54" fmla="*/ 1821714 h 1941138"/>
                <a:gd name="connsiteX3-55" fmla="*/ 35628 w 4224088"/>
                <a:gd name="connsiteY3-56" fmla="*/ 1626642 h 1941138"/>
                <a:gd name="connsiteX4-57" fmla="*/ 0 w 4224088"/>
                <a:gd name="connsiteY4-58" fmla="*/ 1339021 h 1941138"/>
                <a:gd name="connsiteX5-59" fmla="*/ 2099852 w 4224088"/>
                <a:gd name="connsiteY5-60" fmla="*/ 1623 h 1941138"/>
                <a:gd name="connsiteX0-61" fmla="*/ 2112044 w 4374128"/>
                <a:gd name="connsiteY0-62" fmla="*/ 1738 h 1904677"/>
                <a:gd name="connsiteX1-63" fmla="*/ 4224088 w 4374128"/>
                <a:gd name="connsiteY1-64" fmla="*/ 1509824 h 1904677"/>
                <a:gd name="connsiteX2-65" fmla="*/ 4188461 w 4374128"/>
                <a:gd name="connsiteY2-66" fmla="*/ 1785253 h 1904677"/>
                <a:gd name="connsiteX3-67" fmla="*/ 35628 w 4374128"/>
                <a:gd name="connsiteY3-68" fmla="*/ 1590181 h 1904677"/>
                <a:gd name="connsiteX4-69" fmla="*/ 0 w 4374128"/>
                <a:gd name="connsiteY4-70" fmla="*/ 1302560 h 1904677"/>
                <a:gd name="connsiteX5-71" fmla="*/ 2112044 w 4374128"/>
                <a:gd name="connsiteY5-72" fmla="*/ 1738 h 1904677"/>
                <a:gd name="connsiteX0-73" fmla="*/ 2112044 w 4251456"/>
                <a:gd name="connsiteY0-74" fmla="*/ 68248 h 1971187"/>
                <a:gd name="connsiteX1-75" fmla="*/ 3773768 w 4251456"/>
                <a:gd name="connsiteY1-76" fmla="*/ 328815 h 1971187"/>
                <a:gd name="connsiteX2-77" fmla="*/ 4224088 w 4251456"/>
                <a:gd name="connsiteY2-78" fmla="*/ 1576334 h 1971187"/>
                <a:gd name="connsiteX3-79" fmla="*/ 4188461 w 4251456"/>
                <a:gd name="connsiteY3-80" fmla="*/ 1851763 h 1971187"/>
                <a:gd name="connsiteX4-81" fmla="*/ 35628 w 4251456"/>
                <a:gd name="connsiteY4-82" fmla="*/ 1656691 h 1971187"/>
                <a:gd name="connsiteX5-83" fmla="*/ 0 w 4251456"/>
                <a:gd name="connsiteY5-84" fmla="*/ 1369070 h 1971187"/>
                <a:gd name="connsiteX6" fmla="*/ 2112044 w 4251456"/>
                <a:gd name="connsiteY6" fmla="*/ 68248 h 1971187"/>
                <a:gd name="connsiteX0-85" fmla="*/ 2099852 w 4251456"/>
                <a:gd name="connsiteY0-86" fmla="*/ 625801 h 1699684"/>
                <a:gd name="connsiteX1-87" fmla="*/ 3773768 w 4251456"/>
                <a:gd name="connsiteY1-88" fmla="*/ 57312 h 1699684"/>
                <a:gd name="connsiteX2-89" fmla="*/ 4224088 w 4251456"/>
                <a:gd name="connsiteY2-90" fmla="*/ 1304831 h 1699684"/>
                <a:gd name="connsiteX3-91" fmla="*/ 4188461 w 4251456"/>
                <a:gd name="connsiteY3-92" fmla="*/ 1580260 h 1699684"/>
                <a:gd name="connsiteX4-93" fmla="*/ 35628 w 4251456"/>
                <a:gd name="connsiteY4-94" fmla="*/ 1385188 h 1699684"/>
                <a:gd name="connsiteX5-95" fmla="*/ 0 w 4251456"/>
                <a:gd name="connsiteY5-96" fmla="*/ 1097567 h 1699684"/>
                <a:gd name="connsiteX6-97" fmla="*/ 2099852 w 4251456"/>
                <a:gd name="connsiteY6-98" fmla="*/ 625801 h 1699684"/>
                <a:gd name="connsiteX0-99" fmla="*/ 2099852 w 4251456"/>
                <a:gd name="connsiteY0-100" fmla="*/ 605168 h 1679051"/>
                <a:gd name="connsiteX1-101" fmla="*/ 3773768 w 4251456"/>
                <a:gd name="connsiteY1-102" fmla="*/ 36679 h 1679051"/>
                <a:gd name="connsiteX2-103" fmla="*/ 4224088 w 4251456"/>
                <a:gd name="connsiteY2-104" fmla="*/ 1284198 h 1679051"/>
                <a:gd name="connsiteX3-105" fmla="*/ 4188461 w 4251456"/>
                <a:gd name="connsiteY3-106" fmla="*/ 1559627 h 1679051"/>
                <a:gd name="connsiteX4-107" fmla="*/ 35628 w 4251456"/>
                <a:gd name="connsiteY4-108" fmla="*/ 1364555 h 1679051"/>
                <a:gd name="connsiteX5-109" fmla="*/ 0 w 4251456"/>
                <a:gd name="connsiteY5-110" fmla="*/ 1076934 h 1679051"/>
                <a:gd name="connsiteX6-111" fmla="*/ 2099852 w 4251456"/>
                <a:gd name="connsiteY6-112" fmla="*/ 605168 h 1679051"/>
                <a:gd name="connsiteX0-113" fmla="*/ 2112044 w 4251456"/>
                <a:gd name="connsiteY0-114" fmla="*/ 451859 h 1684238"/>
                <a:gd name="connsiteX1-115" fmla="*/ 3773768 w 4251456"/>
                <a:gd name="connsiteY1-116" fmla="*/ 41866 h 1684238"/>
                <a:gd name="connsiteX2-117" fmla="*/ 4224088 w 4251456"/>
                <a:gd name="connsiteY2-118" fmla="*/ 1289385 h 1684238"/>
                <a:gd name="connsiteX3-119" fmla="*/ 4188461 w 4251456"/>
                <a:gd name="connsiteY3-120" fmla="*/ 1564814 h 1684238"/>
                <a:gd name="connsiteX4-121" fmla="*/ 35628 w 4251456"/>
                <a:gd name="connsiteY4-122" fmla="*/ 1369742 h 1684238"/>
                <a:gd name="connsiteX5-123" fmla="*/ 0 w 4251456"/>
                <a:gd name="connsiteY5-124" fmla="*/ 1082121 h 1684238"/>
                <a:gd name="connsiteX6-125" fmla="*/ 2112044 w 4251456"/>
                <a:gd name="connsiteY6-126" fmla="*/ 451859 h 1684238"/>
                <a:gd name="connsiteX0-127" fmla="*/ 2112044 w 4251456"/>
                <a:gd name="connsiteY0-128" fmla="*/ 458391 h 1690770"/>
                <a:gd name="connsiteX1-129" fmla="*/ 3773768 w 4251456"/>
                <a:gd name="connsiteY1-130" fmla="*/ 48398 h 1690770"/>
                <a:gd name="connsiteX2-131" fmla="*/ 4224088 w 4251456"/>
                <a:gd name="connsiteY2-132" fmla="*/ 1295917 h 1690770"/>
                <a:gd name="connsiteX3-133" fmla="*/ 4188461 w 4251456"/>
                <a:gd name="connsiteY3-134" fmla="*/ 1571346 h 1690770"/>
                <a:gd name="connsiteX4-135" fmla="*/ 35628 w 4251456"/>
                <a:gd name="connsiteY4-136" fmla="*/ 1376274 h 1690770"/>
                <a:gd name="connsiteX5-137" fmla="*/ 0 w 4251456"/>
                <a:gd name="connsiteY5-138" fmla="*/ 1088653 h 1690770"/>
                <a:gd name="connsiteX6-139" fmla="*/ 2112044 w 4251456"/>
                <a:gd name="connsiteY6-140" fmla="*/ 458391 h 1690770"/>
                <a:gd name="connsiteX0-141" fmla="*/ 2112044 w 4251456"/>
                <a:gd name="connsiteY0-142" fmla="*/ 452753 h 1685132"/>
                <a:gd name="connsiteX1-143" fmla="*/ 3773768 w 4251456"/>
                <a:gd name="connsiteY1-144" fmla="*/ 42760 h 1685132"/>
                <a:gd name="connsiteX2-145" fmla="*/ 4224088 w 4251456"/>
                <a:gd name="connsiteY2-146" fmla="*/ 1290279 h 1685132"/>
                <a:gd name="connsiteX3-147" fmla="*/ 4188461 w 4251456"/>
                <a:gd name="connsiteY3-148" fmla="*/ 1565708 h 1685132"/>
                <a:gd name="connsiteX4-149" fmla="*/ 35628 w 4251456"/>
                <a:gd name="connsiteY4-150" fmla="*/ 1370636 h 1685132"/>
                <a:gd name="connsiteX5-151" fmla="*/ 0 w 4251456"/>
                <a:gd name="connsiteY5-152" fmla="*/ 1083015 h 1685132"/>
                <a:gd name="connsiteX6-153" fmla="*/ 2112044 w 4251456"/>
                <a:gd name="connsiteY6-154" fmla="*/ 452753 h 1685132"/>
                <a:gd name="connsiteX0-155" fmla="*/ 2112044 w 4251456"/>
                <a:gd name="connsiteY0-156" fmla="*/ 452753 h 1685132"/>
                <a:gd name="connsiteX1-157" fmla="*/ 3773768 w 4251456"/>
                <a:gd name="connsiteY1-158" fmla="*/ 42760 h 1685132"/>
                <a:gd name="connsiteX2-159" fmla="*/ 4224088 w 4251456"/>
                <a:gd name="connsiteY2-160" fmla="*/ 1290279 h 1685132"/>
                <a:gd name="connsiteX3-161" fmla="*/ 4188461 w 4251456"/>
                <a:gd name="connsiteY3-162" fmla="*/ 1565708 h 1685132"/>
                <a:gd name="connsiteX4-163" fmla="*/ 35628 w 4251456"/>
                <a:gd name="connsiteY4-164" fmla="*/ 1370636 h 1685132"/>
                <a:gd name="connsiteX5-165" fmla="*/ 0 w 4251456"/>
                <a:gd name="connsiteY5-166" fmla="*/ 1083015 h 1685132"/>
                <a:gd name="connsiteX6-167" fmla="*/ 2112044 w 4251456"/>
                <a:gd name="connsiteY6-168" fmla="*/ 452753 h 1685132"/>
                <a:gd name="connsiteX0-169" fmla="*/ 2141181 w 4280593"/>
                <a:gd name="connsiteY0-170" fmla="*/ 452753 h 1685132"/>
                <a:gd name="connsiteX1-171" fmla="*/ 3802905 w 4280593"/>
                <a:gd name="connsiteY1-172" fmla="*/ 42760 h 1685132"/>
                <a:gd name="connsiteX2-173" fmla="*/ 4253225 w 4280593"/>
                <a:gd name="connsiteY2-174" fmla="*/ 1290279 h 1685132"/>
                <a:gd name="connsiteX3-175" fmla="*/ 4217598 w 4280593"/>
                <a:gd name="connsiteY3-176" fmla="*/ 1565708 h 1685132"/>
                <a:gd name="connsiteX4-177" fmla="*/ 64765 w 4280593"/>
                <a:gd name="connsiteY4-178" fmla="*/ 1370636 h 1685132"/>
                <a:gd name="connsiteX5-179" fmla="*/ 29137 w 4280593"/>
                <a:gd name="connsiteY5-180" fmla="*/ 1083015 h 1685132"/>
                <a:gd name="connsiteX6-181" fmla="*/ 2141181 w 4280593"/>
                <a:gd name="connsiteY6-182" fmla="*/ 452753 h 1685132"/>
                <a:gd name="connsiteX0-183" fmla="*/ 2141181 w 4277469"/>
                <a:gd name="connsiteY0-184" fmla="*/ 452753 h 1765524"/>
                <a:gd name="connsiteX1-185" fmla="*/ 3802905 w 4277469"/>
                <a:gd name="connsiteY1-186" fmla="*/ 42760 h 1765524"/>
                <a:gd name="connsiteX2-187" fmla="*/ 4253225 w 4277469"/>
                <a:gd name="connsiteY2-188" fmla="*/ 1290279 h 1765524"/>
                <a:gd name="connsiteX3-189" fmla="*/ 4205406 w 4277469"/>
                <a:gd name="connsiteY3-190" fmla="*/ 1675436 h 1765524"/>
                <a:gd name="connsiteX4-191" fmla="*/ 64765 w 4277469"/>
                <a:gd name="connsiteY4-192" fmla="*/ 1370636 h 1765524"/>
                <a:gd name="connsiteX5-193" fmla="*/ 29137 w 4277469"/>
                <a:gd name="connsiteY5-194" fmla="*/ 1083015 h 1765524"/>
                <a:gd name="connsiteX6-195" fmla="*/ 2141181 w 4277469"/>
                <a:gd name="connsiteY6-196" fmla="*/ 452753 h 1765524"/>
                <a:gd name="connsiteX0-197" fmla="*/ 2141181 w 4281635"/>
                <a:gd name="connsiteY0-198" fmla="*/ 452753 h 1765524"/>
                <a:gd name="connsiteX1-199" fmla="*/ 3802905 w 4281635"/>
                <a:gd name="connsiteY1-200" fmla="*/ 42760 h 1765524"/>
                <a:gd name="connsiteX2-201" fmla="*/ 4253225 w 4281635"/>
                <a:gd name="connsiteY2-202" fmla="*/ 1290279 h 1765524"/>
                <a:gd name="connsiteX3-203" fmla="*/ 4205406 w 4281635"/>
                <a:gd name="connsiteY3-204" fmla="*/ 1675436 h 1765524"/>
                <a:gd name="connsiteX4-205" fmla="*/ 64765 w 4281635"/>
                <a:gd name="connsiteY4-206" fmla="*/ 1370636 h 1765524"/>
                <a:gd name="connsiteX5-207" fmla="*/ 29137 w 4281635"/>
                <a:gd name="connsiteY5-208" fmla="*/ 1083015 h 1765524"/>
                <a:gd name="connsiteX6-209" fmla="*/ 2141181 w 4281635"/>
                <a:gd name="connsiteY6-210" fmla="*/ 452753 h 1765524"/>
                <a:gd name="connsiteX0-211" fmla="*/ 2141181 w 4253486"/>
                <a:gd name="connsiteY0-212" fmla="*/ 452753 h 1765524"/>
                <a:gd name="connsiteX1-213" fmla="*/ 3802905 w 4253486"/>
                <a:gd name="connsiteY1-214" fmla="*/ 42760 h 1765524"/>
                <a:gd name="connsiteX2-215" fmla="*/ 4253225 w 4253486"/>
                <a:gd name="connsiteY2-216" fmla="*/ 1290279 h 1765524"/>
                <a:gd name="connsiteX3-217" fmla="*/ 4205406 w 4253486"/>
                <a:gd name="connsiteY3-218" fmla="*/ 1675436 h 1765524"/>
                <a:gd name="connsiteX4-219" fmla="*/ 64765 w 4253486"/>
                <a:gd name="connsiteY4-220" fmla="*/ 1370636 h 1765524"/>
                <a:gd name="connsiteX5-221" fmla="*/ 29137 w 4253486"/>
                <a:gd name="connsiteY5-222" fmla="*/ 1083015 h 1765524"/>
                <a:gd name="connsiteX6-223" fmla="*/ 2141181 w 4253486"/>
                <a:gd name="connsiteY6-224" fmla="*/ 452753 h 1765524"/>
                <a:gd name="connsiteX0-225" fmla="*/ 2141181 w 4285226"/>
                <a:gd name="connsiteY0-226" fmla="*/ 370925 h 1683696"/>
                <a:gd name="connsiteX1-227" fmla="*/ 3754137 w 4285226"/>
                <a:gd name="connsiteY1-228" fmla="*/ 82852 h 1683696"/>
                <a:gd name="connsiteX2-229" fmla="*/ 4253225 w 4285226"/>
                <a:gd name="connsiteY2-230" fmla="*/ 1208451 h 1683696"/>
                <a:gd name="connsiteX3-231" fmla="*/ 4205406 w 4285226"/>
                <a:gd name="connsiteY3-232" fmla="*/ 1593608 h 1683696"/>
                <a:gd name="connsiteX4-233" fmla="*/ 64765 w 4285226"/>
                <a:gd name="connsiteY4-234" fmla="*/ 1288808 h 1683696"/>
                <a:gd name="connsiteX5-235" fmla="*/ 29137 w 4285226"/>
                <a:gd name="connsiteY5-236" fmla="*/ 1001187 h 1683696"/>
                <a:gd name="connsiteX6-237" fmla="*/ 2141181 w 4285226"/>
                <a:gd name="connsiteY6-238" fmla="*/ 370925 h 1683696"/>
                <a:gd name="connsiteX0-239" fmla="*/ 2141181 w 4285226"/>
                <a:gd name="connsiteY0-240" fmla="*/ 327228 h 1639999"/>
                <a:gd name="connsiteX1-241" fmla="*/ 3754137 w 4285226"/>
                <a:gd name="connsiteY1-242" fmla="*/ 39155 h 1639999"/>
                <a:gd name="connsiteX2-243" fmla="*/ 4253225 w 4285226"/>
                <a:gd name="connsiteY2-244" fmla="*/ 1164754 h 1639999"/>
                <a:gd name="connsiteX3-245" fmla="*/ 4205406 w 4285226"/>
                <a:gd name="connsiteY3-246" fmla="*/ 1549911 h 1639999"/>
                <a:gd name="connsiteX4-247" fmla="*/ 64765 w 4285226"/>
                <a:gd name="connsiteY4-248" fmla="*/ 1245111 h 1639999"/>
                <a:gd name="connsiteX5-249" fmla="*/ 29137 w 4285226"/>
                <a:gd name="connsiteY5-250" fmla="*/ 957490 h 1639999"/>
                <a:gd name="connsiteX6-251" fmla="*/ 2141181 w 4285226"/>
                <a:gd name="connsiteY6-252" fmla="*/ 327228 h 1639999"/>
                <a:gd name="connsiteX0-253" fmla="*/ 2141181 w 4285226"/>
                <a:gd name="connsiteY0-254" fmla="*/ 313136 h 1625907"/>
                <a:gd name="connsiteX1-255" fmla="*/ 3754137 w 4285226"/>
                <a:gd name="connsiteY1-256" fmla="*/ 25063 h 1625907"/>
                <a:gd name="connsiteX2-257" fmla="*/ 4253225 w 4285226"/>
                <a:gd name="connsiteY2-258" fmla="*/ 1150662 h 1625907"/>
                <a:gd name="connsiteX3-259" fmla="*/ 4205406 w 4285226"/>
                <a:gd name="connsiteY3-260" fmla="*/ 1535819 h 1625907"/>
                <a:gd name="connsiteX4-261" fmla="*/ 64765 w 4285226"/>
                <a:gd name="connsiteY4-262" fmla="*/ 1231019 h 1625907"/>
                <a:gd name="connsiteX5-263" fmla="*/ 29137 w 4285226"/>
                <a:gd name="connsiteY5-264" fmla="*/ 943398 h 1625907"/>
                <a:gd name="connsiteX6-265" fmla="*/ 2141181 w 4285226"/>
                <a:gd name="connsiteY6-266" fmla="*/ 313136 h 1625907"/>
                <a:gd name="connsiteX0-267" fmla="*/ 2087472 w 4231517"/>
                <a:gd name="connsiteY0-268" fmla="*/ 325457 h 1638228"/>
                <a:gd name="connsiteX1-269" fmla="*/ 3700428 w 4231517"/>
                <a:gd name="connsiteY1-270" fmla="*/ 37384 h 1638228"/>
                <a:gd name="connsiteX2-271" fmla="*/ 4199516 w 4231517"/>
                <a:gd name="connsiteY2-272" fmla="*/ 1162983 h 1638228"/>
                <a:gd name="connsiteX3-273" fmla="*/ 4151697 w 4231517"/>
                <a:gd name="connsiteY3-274" fmla="*/ 1548140 h 1638228"/>
                <a:gd name="connsiteX4-275" fmla="*/ 11056 w 4231517"/>
                <a:gd name="connsiteY4-276" fmla="*/ 1243340 h 1638228"/>
                <a:gd name="connsiteX5-277" fmla="*/ 72964 w 4231517"/>
                <a:gd name="connsiteY5-278" fmla="*/ 833799 h 1638228"/>
                <a:gd name="connsiteX6-279" fmla="*/ 2087472 w 4231517"/>
                <a:gd name="connsiteY6-280" fmla="*/ 325457 h 1638228"/>
                <a:gd name="connsiteX0-281" fmla="*/ 2087472 w 4231517"/>
                <a:gd name="connsiteY0-282" fmla="*/ 325457 h 1668177"/>
                <a:gd name="connsiteX1-283" fmla="*/ 3700428 w 4231517"/>
                <a:gd name="connsiteY1-284" fmla="*/ 37384 h 1668177"/>
                <a:gd name="connsiteX2-285" fmla="*/ 4199516 w 4231517"/>
                <a:gd name="connsiteY2-286" fmla="*/ 1162983 h 1668177"/>
                <a:gd name="connsiteX3-287" fmla="*/ 4151697 w 4231517"/>
                <a:gd name="connsiteY3-288" fmla="*/ 1548140 h 1668177"/>
                <a:gd name="connsiteX4-289" fmla="*/ 11056 w 4231517"/>
                <a:gd name="connsiteY4-290" fmla="*/ 1243340 h 1668177"/>
                <a:gd name="connsiteX5-291" fmla="*/ 72964 w 4231517"/>
                <a:gd name="connsiteY5-292" fmla="*/ 833799 h 1668177"/>
                <a:gd name="connsiteX6-293" fmla="*/ 2087472 w 4231517"/>
                <a:gd name="connsiteY6-294" fmla="*/ 325457 h 1668177"/>
                <a:gd name="connsiteX0-295" fmla="*/ 2075280 w 4231517"/>
                <a:gd name="connsiteY0-296" fmla="*/ 392987 h 1662555"/>
                <a:gd name="connsiteX1-297" fmla="*/ 3700428 w 4231517"/>
                <a:gd name="connsiteY1-298" fmla="*/ 31762 h 1662555"/>
                <a:gd name="connsiteX2-299" fmla="*/ 4199516 w 4231517"/>
                <a:gd name="connsiteY2-300" fmla="*/ 1157361 h 1662555"/>
                <a:gd name="connsiteX3-301" fmla="*/ 4151697 w 4231517"/>
                <a:gd name="connsiteY3-302" fmla="*/ 1542518 h 1662555"/>
                <a:gd name="connsiteX4-303" fmla="*/ 11056 w 4231517"/>
                <a:gd name="connsiteY4-304" fmla="*/ 1237718 h 1662555"/>
                <a:gd name="connsiteX5-305" fmla="*/ 72964 w 4231517"/>
                <a:gd name="connsiteY5-306" fmla="*/ 828177 h 1662555"/>
                <a:gd name="connsiteX6-307" fmla="*/ 2075280 w 4231517"/>
                <a:gd name="connsiteY6-308" fmla="*/ 392987 h 1662555"/>
                <a:gd name="connsiteX0-309" fmla="*/ 2070575 w 4226812"/>
                <a:gd name="connsiteY0-310" fmla="*/ 392987 h 1662555"/>
                <a:gd name="connsiteX1-311" fmla="*/ 3695723 w 4226812"/>
                <a:gd name="connsiteY1-312" fmla="*/ 31762 h 1662555"/>
                <a:gd name="connsiteX2-313" fmla="*/ 4194811 w 4226812"/>
                <a:gd name="connsiteY2-314" fmla="*/ 1157361 h 1662555"/>
                <a:gd name="connsiteX3-315" fmla="*/ 4146992 w 4226812"/>
                <a:gd name="connsiteY3-316" fmla="*/ 1542518 h 1662555"/>
                <a:gd name="connsiteX4-317" fmla="*/ 6351 w 4226812"/>
                <a:gd name="connsiteY4-318" fmla="*/ 1237718 h 1662555"/>
                <a:gd name="connsiteX5-319" fmla="*/ 68259 w 4226812"/>
                <a:gd name="connsiteY5-320" fmla="*/ 828177 h 1662555"/>
                <a:gd name="connsiteX6-321" fmla="*/ 2070575 w 4226812"/>
                <a:gd name="connsiteY6-322" fmla="*/ 392987 h 1662555"/>
                <a:gd name="connsiteX0-323" fmla="*/ 2070575 w 4226812"/>
                <a:gd name="connsiteY0-324" fmla="*/ 392987 h 1662555"/>
                <a:gd name="connsiteX1-325" fmla="*/ 3695723 w 4226812"/>
                <a:gd name="connsiteY1-326" fmla="*/ 31762 h 1662555"/>
                <a:gd name="connsiteX2-327" fmla="*/ 4194811 w 4226812"/>
                <a:gd name="connsiteY2-328" fmla="*/ 1157361 h 1662555"/>
                <a:gd name="connsiteX3-329" fmla="*/ 4146992 w 4226812"/>
                <a:gd name="connsiteY3-330" fmla="*/ 1542518 h 1662555"/>
                <a:gd name="connsiteX4-331" fmla="*/ 6351 w 4226812"/>
                <a:gd name="connsiteY4-332" fmla="*/ 1237718 h 1662555"/>
                <a:gd name="connsiteX5-333" fmla="*/ 68259 w 4226812"/>
                <a:gd name="connsiteY5-334" fmla="*/ 828177 h 1662555"/>
                <a:gd name="connsiteX6-335" fmla="*/ 2070575 w 4226812"/>
                <a:gd name="connsiteY6-336" fmla="*/ 392987 h 1662555"/>
                <a:gd name="connsiteX0-337" fmla="*/ 2068450 w 4224687"/>
                <a:gd name="connsiteY0-338" fmla="*/ 392987 h 1662555"/>
                <a:gd name="connsiteX1-339" fmla="*/ 3693598 w 4224687"/>
                <a:gd name="connsiteY1-340" fmla="*/ 31762 h 1662555"/>
                <a:gd name="connsiteX2-341" fmla="*/ 4192686 w 4224687"/>
                <a:gd name="connsiteY2-342" fmla="*/ 1157361 h 1662555"/>
                <a:gd name="connsiteX3-343" fmla="*/ 4144867 w 4224687"/>
                <a:gd name="connsiteY3-344" fmla="*/ 1542518 h 1662555"/>
                <a:gd name="connsiteX4-345" fmla="*/ 4226 w 4224687"/>
                <a:gd name="connsiteY4-346" fmla="*/ 1237718 h 1662555"/>
                <a:gd name="connsiteX5-347" fmla="*/ 66134 w 4224687"/>
                <a:gd name="connsiteY5-348" fmla="*/ 828177 h 1662555"/>
                <a:gd name="connsiteX6-349" fmla="*/ 2068450 w 4224687"/>
                <a:gd name="connsiteY6-350" fmla="*/ 392987 h 16625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97" y="connsiteY6-98"/>
                </a:cxn>
              </a:cxnLst>
              <a:rect l="l" t="t" r="r" b="b"/>
              <a:pathLst>
                <a:path w="4224687" h="1662555">
                  <a:moveTo>
                    <a:pt x="2068450" y="392987"/>
                  </a:moveTo>
                  <a:cubicBezTo>
                    <a:pt x="2673027" y="260251"/>
                    <a:pt x="3256247" y="-109858"/>
                    <a:pt x="3693598" y="31762"/>
                  </a:cubicBezTo>
                  <a:cubicBezTo>
                    <a:pt x="4045605" y="283110"/>
                    <a:pt x="4117475" y="905568"/>
                    <a:pt x="4192686" y="1157361"/>
                  </a:cubicBezTo>
                  <a:cubicBezTo>
                    <a:pt x="4267897" y="1409154"/>
                    <a:pt x="4193290" y="1392497"/>
                    <a:pt x="4144867" y="1542518"/>
                  </a:cubicBezTo>
                  <a:cubicBezTo>
                    <a:pt x="2813421" y="1749782"/>
                    <a:pt x="1091832" y="1713206"/>
                    <a:pt x="4226" y="1237718"/>
                  </a:cubicBezTo>
                  <a:cubicBezTo>
                    <a:pt x="-19814" y="1148657"/>
                    <a:pt x="66575" y="848301"/>
                    <a:pt x="66134" y="828177"/>
                  </a:cubicBezTo>
                  <a:cubicBezTo>
                    <a:pt x="809846" y="-305332"/>
                    <a:pt x="1463873" y="525723"/>
                    <a:pt x="2068450" y="392987"/>
                  </a:cubicBezTo>
                  <a:close/>
                </a:path>
              </a:pathLst>
            </a:custGeom>
            <a:solidFill>
              <a:sysClr val="window" lastClr="FFFFFF"/>
            </a:solid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grpSp>
      <p:sp>
        <p:nvSpPr>
          <p:cNvPr id="113" name="椭圆 112"/>
          <p:cNvSpPr>
            <a:spLocks noChangeArrowheads="1"/>
          </p:cNvSpPr>
          <p:nvPr/>
        </p:nvSpPr>
        <p:spPr bwMode="auto">
          <a:xfrm rot="-625633">
            <a:off x="8856340" y="1506601"/>
            <a:ext cx="700400" cy="399927"/>
          </a:xfrm>
          <a:prstGeom prst="ellipse">
            <a:avLst/>
          </a:prstGeom>
          <a:gradFill rotWithShape="1">
            <a:gsLst>
              <a:gs pos="0">
                <a:srgbClr val="A07400"/>
              </a:gs>
              <a:gs pos="50000">
                <a:srgbClr val="E6A900"/>
              </a:gs>
              <a:gs pos="100000">
                <a:srgbClr val="FFCA00"/>
              </a:gs>
            </a:gsLst>
            <a:lin ang="0" scaled="1"/>
          </a:gradFill>
          <a:ln>
            <a:noFill/>
          </a:ln>
          <a:extLst>
            <a:ext uri="{91240B29-F687-4F45-9708-019B960494DF}">
              <a14:hiddenLine xmlns:a14="http://schemas.microsoft.com/office/drawing/2010/main" w="25400">
                <a:solidFill>
                  <a:srgbClr val="000000"/>
                </a:solidFill>
                <a:round/>
              </a14:hiddenLine>
            </a:ext>
          </a:extLst>
        </p:spPr>
        <p:txBody>
          <a:bodyPr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zh-CN" altLang="en-US" sz="1735" b="0">
              <a:solidFill>
                <a:srgbClr val="FFFFFF"/>
              </a:solidFill>
              <a:latin typeface="+mn-lt"/>
              <a:ea typeface="+mn-ea"/>
              <a:cs typeface="+mn-ea"/>
              <a:sym typeface="+mn-lt"/>
            </a:endParaRPr>
          </a:p>
        </p:txBody>
      </p:sp>
      <p:sp>
        <p:nvSpPr>
          <p:cNvPr id="114" name="椭圆 113"/>
          <p:cNvSpPr>
            <a:spLocks noChangeArrowheads="1"/>
          </p:cNvSpPr>
          <p:nvPr/>
        </p:nvSpPr>
        <p:spPr bwMode="auto">
          <a:xfrm rot="-625633">
            <a:off x="9125073" y="1900181"/>
            <a:ext cx="499379" cy="285662"/>
          </a:xfrm>
          <a:prstGeom prst="ellipse">
            <a:avLst/>
          </a:prstGeom>
          <a:gradFill rotWithShape="1">
            <a:gsLst>
              <a:gs pos="0">
                <a:srgbClr val="A07400"/>
              </a:gs>
              <a:gs pos="50000">
                <a:srgbClr val="E6A900"/>
              </a:gs>
              <a:gs pos="100000">
                <a:srgbClr val="FFCA00"/>
              </a:gs>
            </a:gsLst>
            <a:lin ang="0" scaled="1"/>
          </a:gradFill>
          <a:ln>
            <a:noFill/>
          </a:ln>
          <a:extLst>
            <a:ext uri="{91240B29-F687-4F45-9708-019B960494DF}">
              <a14:hiddenLine xmlns:a14="http://schemas.microsoft.com/office/drawing/2010/main" w="25400">
                <a:solidFill>
                  <a:srgbClr val="000000"/>
                </a:solidFill>
                <a:round/>
              </a14:hiddenLine>
            </a:ext>
          </a:extLst>
        </p:spPr>
        <p:txBody>
          <a:bodyPr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zh-CN" altLang="en-US" sz="1735" b="0">
              <a:solidFill>
                <a:srgbClr val="FFFFFF"/>
              </a:solidFill>
              <a:latin typeface="+mn-lt"/>
              <a:ea typeface="+mn-ea"/>
              <a:cs typeface="+mn-ea"/>
              <a:sym typeface="+mn-lt"/>
            </a:endParaRPr>
          </a:p>
        </p:txBody>
      </p:sp>
      <p:sp>
        <p:nvSpPr>
          <p:cNvPr id="115" name="椭圆 114"/>
          <p:cNvSpPr>
            <a:spLocks noChangeArrowheads="1"/>
          </p:cNvSpPr>
          <p:nvPr/>
        </p:nvSpPr>
        <p:spPr bwMode="auto">
          <a:xfrm rot="-625633">
            <a:off x="9254150" y="2207003"/>
            <a:ext cx="397811" cy="228529"/>
          </a:xfrm>
          <a:prstGeom prst="ellipse">
            <a:avLst/>
          </a:prstGeom>
          <a:gradFill rotWithShape="1">
            <a:gsLst>
              <a:gs pos="0">
                <a:srgbClr val="A07400"/>
              </a:gs>
              <a:gs pos="50000">
                <a:srgbClr val="E6A900"/>
              </a:gs>
              <a:gs pos="100000">
                <a:srgbClr val="FFCA00"/>
              </a:gs>
            </a:gsLst>
            <a:lin ang="0" scaled="1"/>
          </a:gradFill>
          <a:ln>
            <a:noFill/>
          </a:ln>
          <a:extLst>
            <a:ext uri="{91240B29-F687-4F45-9708-019B960494DF}">
              <a14:hiddenLine xmlns:a14="http://schemas.microsoft.com/office/drawing/2010/main" w="25400">
                <a:solidFill>
                  <a:srgbClr val="000000"/>
                </a:solidFill>
                <a:round/>
              </a14:hiddenLine>
            </a:ext>
          </a:extLst>
        </p:spPr>
        <p:txBody>
          <a:bodyPr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zh-CN" altLang="en-US" sz="1735" b="0">
              <a:solidFill>
                <a:srgbClr val="FFFFFF"/>
              </a:solidFill>
              <a:latin typeface="+mn-lt"/>
              <a:ea typeface="+mn-ea"/>
              <a:cs typeface="+mn-ea"/>
              <a:sym typeface="+mn-lt"/>
            </a:endParaRPr>
          </a:p>
        </p:txBody>
      </p:sp>
      <p:sp>
        <p:nvSpPr>
          <p:cNvPr id="116" name="椭圆 115"/>
          <p:cNvSpPr>
            <a:spLocks noChangeArrowheads="1"/>
          </p:cNvSpPr>
          <p:nvPr/>
        </p:nvSpPr>
        <p:spPr bwMode="auto">
          <a:xfrm>
            <a:off x="9298587" y="2501128"/>
            <a:ext cx="283546" cy="162934"/>
          </a:xfrm>
          <a:prstGeom prst="ellipse">
            <a:avLst/>
          </a:prstGeom>
          <a:gradFill rotWithShape="1">
            <a:gsLst>
              <a:gs pos="0">
                <a:srgbClr val="A07400"/>
              </a:gs>
              <a:gs pos="50000">
                <a:srgbClr val="E6A900"/>
              </a:gs>
              <a:gs pos="100000">
                <a:srgbClr val="FFCA00"/>
              </a:gs>
            </a:gsLst>
            <a:lin ang="0" scaled="1"/>
          </a:gradFill>
          <a:ln>
            <a:noFill/>
          </a:ln>
          <a:extLst>
            <a:ext uri="{91240B29-F687-4F45-9708-019B960494DF}">
              <a14:hiddenLine xmlns:a14="http://schemas.microsoft.com/office/drawing/2010/main" w="25400">
                <a:solidFill>
                  <a:srgbClr val="000000"/>
                </a:solidFill>
                <a:round/>
              </a14:hiddenLine>
            </a:ext>
          </a:extLst>
        </p:spPr>
        <p:txBody>
          <a:bodyPr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zh-CN" altLang="en-US" sz="1735" b="0">
              <a:solidFill>
                <a:srgbClr val="FFFFFF"/>
              </a:solidFill>
              <a:latin typeface="+mn-lt"/>
              <a:ea typeface="+mn-ea"/>
              <a:cs typeface="+mn-ea"/>
              <a:sym typeface="+mn-lt"/>
            </a:endParaRPr>
          </a:p>
        </p:txBody>
      </p:sp>
      <p:sp>
        <p:nvSpPr>
          <p:cNvPr id="117" name="椭圆 116"/>
          <p:cNvSpPr>
            <a:spLocks noChangeArrowheads="1"/>
          </p:cNvSpPr>
          <p:nvPr/>
        </p:nvSpPr>
        <p:spPr bwMode="auto">
          <a:xfrm rot="625633" flipH="1">
            <a:off x="9285890" y="2767745"/>
            <a:ext cx="162934" cy="93105"/>
          </a:xfrm>
          <a:prstGeom prst="ellipse">
            <a:avLst/>
          </a:prstGeom>
          <a:gradFill rotWithShape="1">
            <a:gsLst>
              <a:gs pos="0">
                <a:srgbClr val="A07400"/>
              </a:gs>
              <a:gs pos="50000">
                <a:srgbClr val="E6A900"/>
              </a:gs>
              <a:gs pos="100000">
                <a:srgbClr val="FFCA00"/>
              </a:gs>
            </a:gsLst>
            <a:lin ang="0" scaled="1"/>
          </a:gradFill>
          <a:ln>
            <a:noFill/>
          </a:ln>
          <a:extLst>
            <a:ext uri="{91240B29-F687-4F45-9708-019B960494DF}">
              <a14:hiddenLine xmlns:a14="http://schemas.microsoft.com/office/drawing/2010/main" w="25400">
                <a:solidFill>
                  <a:srgbClr val="000000"/>
                </a:solidFill>
                <a:round/>
              </a14:hiddenLine>
            </a:ext>
          </a:extLst>
        </p:spPr>
        <p:txBody>
          <a:bodyPr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zh-CN" altLang="en-US" sz="1735" b="0">
              <a:solidFill>
                <a:srgbClr val="FFFFFF"/>
              </a:solidFill>
              <a:latin typeface="+mn-lt"/>
              <a:ea typeface="+mn-ea"/>
              <a:cs typeface="+mn-ea"/>
              <a:sym typeface="+mn-lt"/>
            </a:endParaRPr>
          </a:p>
        </p:txBody>
      </p:sp>
      <p:sp>
        <p:nvSpPr>
          <p:cNvPr id="118" name="TextBox 117"/>
          <p:cNvSpPr txBox="1"/>
          <p:nvPr/>
        </p:nvSpPr>
        <p:spPr>
          <a:xfrm>
            <a:off x="6784934" y="1499180"/>
            <a:ext cx="1668653" cy="385642"/>
          </a:xfrm>
          <a:prstGeom prst="rect">
            <a:avLst/>
          </a:prstGeom>
          <a:noFill/>
        </p:spPr>
        <p:txBody>
          <a:bodyPr>
            <a:prstTxWarp prst="textChevronInverted">
              <a:avLst/>
            </a:prstTxWarp>
            <a:spAutoFit/>
          </a:bodyPr>
          <a:lstStyle/>
          <a:p>
            <a:pPr algn="just">
              <a:lnSpc>
                <a:spcPct val="130000"/>
              </a:lnSpc>
              <a:defRPr/>
            </a:pPr>
            <a:r>
              <a:rPr lang="en-US" altLang="zh-CN" sz="1865" dirty="0">
                <a:solidFill>
                  <a:srgbClr val="FFC000"/>
                </a:solidFill>
                <a:latin typeface="+mn-lt"/>
                <a:ea typeface="+mn-ea"/>
                <a:cs typeface="+mn-ea"/>
                <a:sym typeface="+mn-lt"/>
              </a:rPr>
              <a:t>STEP</a:t>
            </a:r>
            <a:r>
              <a:rPr lang="en-US" altLang="zh-CN" sz="4265" dirty="0">
                <a:solidFill>
                  <a:srgbClr val="FFC000"/>
                </a:solidFill>
                <a:latin typeface="+mn-lt"/>
                <a:ea typeface="+mn-ea"/>
                <a:cs typeface="+mn-ea"/>
                <a:sym typeface="+mn-lt"/>
              </a:rPr>
              <a:t>3</a:t>
            </a:r>
          </a:p>
        </p:txBody>
      </p:sp>
      <p:grpSp>
        <p:nvGrpSpPr>
          <p:cNvPr id="119" name="组合 118"/>
          <p:cNvGrpSpPr/>
          <p:nvPr/>
        </p:nvGrpSpPr>
        <p:grpSpPr>
          <a:xfrm rot="21421495">
            <a:off x="8288728" y="4094996"/>
            <a:ext cx="3494493" cy="1449578"/>
            <a:chOff x="1961366" y="1117951"/>
            <a:chExt cx="5035082" cy="2086947"/>
          </a:xfrm>
          <a:solidFill>
            <a:srgbClr val="C4C4C4"/>
          </a:solidFill>
        </p:grpSpPr>
        <p:sp>
          <p:nvSpPr>
            <p:cNvPr id="120" name="椭圆 1"/>
            <p:cNvSpPr/>
            <p:nvPr/>
          </p:nvSpPr>
          <p:spPr>
            <a:xfrm>
              <a:off x="1961366" y="1484784"/>
              <a:ext cx="4396568" cy="1720114"/>
            </a:xfrm>
            <a:custGeom>
              <a:avLst/>
              <a:gdLst>
                <a:gd name="connsiteX0" fmla="*/ 2124236 w 4248472"/>
                <a:gd name="connsiteY0" fmla="*/ 0 h 1820091"/>
                <a:gd name="connsiteX1" fmla="*/ 4248472 w 4248472"/>
                <a:gd name="connsiteY1" fmla="*/ 1544662 h 1820091"/>
                <a:gd name="connsiteX2" fmla="*/ 4212845 w 4248472"/>
                <a:gd name="connsiteY2" fmla="*/ 1820091 h 1820091"/>
                <a:gd name="connsiteX3" fmla="*/ 47820 w 4248472"/>
                <a:gd name="connsiteY3" fmla="*/ 1698171 h 1820091"/>
                <a:gd name="connsiteX4" fmla="*/ 0 w 4248472"/>
                <a:gd name="connsiteY4" fmla="*/ 1544662 h 1820091"/>
                <a:gd name="connsiteX5" fmla="*/ 2124236 w 4248472"/>
                <a:gd name="connsiteY5" fmla="*/ 0 h 1820091"/>
                <a:gd name="connsiteX0-1" fmla="*/ 2124236 w 4248472"/>
                <a:gd name="connsiteY0-2" fmla="*/ 0 h 1899712"/>
                <a:gd name="connsiteX1-3" fmla="*/ 4248472 w 4248472"/>
                <a:gd name="connsiteY1-4" fmla="*/ 1544662 h 1899712"/>
                <a:gd name="connsiteX2-5" fmla="*/ 4212845 w 4248472"/>
                <a:gd name="connsiteY2-6" fmla="*/ 1820091 h 1899712"/>
                <a:gd name="connsiteX3-7" fmla="*/ 47820 w 4248472"/>
                <a:gd name="connsiteY3-8" fmla="*/ 1698171 h 1899712"/>
                <a:gd name="connsiteX4-9" fmla="*/ 0 w 4248472"/>
                <a:gd name="connsiteY4-10" fmla="*/ 1544662 h 1899712"/>
                <a:gd name="connsiteX5-11" fmla="*/ 2124236 w 4248472"/>
                <a:gd name="connsiteY5-12" fmla="*/ 0 h 1899712"/>
                <a:gd name="connsiteX0-13" fmla="*/ 2124236 w 4248472"/>
                <a:gd name="connsiteY0-14" fmla="*/ 0 h 1975218"/>
                <a:gd name="connsiteX1-15" fmla="*/ 4248472 w 4248472"/>
                <a:gd name="connsiteY1-16" fmla="*/ 1544662 h 1975218"/>
                <a:gd name="connsiteX2-17" fmla="*/ 4212845 w 4248472"/>
                <a:gd name="connsiteY2-18" fmla="*/ 1820091 h 1975218"/>
                <a:gd name="connsiteX3-19" fmla="*/ 47820 w 4248472"/>
                <a:gd name="connsiteY3-20" fmla="*/ 1698171 h 1975218"/>
                <a:gd name="connsiteX4-21" fmla="*/ 0 w 4248472"/>
                <a:gd name="connsiteY4-22" fmla="*/ 1544662 h 1975218"/>
                <a:gd name="connsiteX5-23" fmla="*/ 2124236 w 4248472"/>
                <a:gd name="connsiteY5-24" fmla="*/ 0 h 1975218"/>
                <a:gd name="connsiteX0-25" fmla="*/ 2124236 w 4248472"/>
                <a:gd name="connsiteY0-26" fmla="*/ 0 h 1966948"/>
                <a:gd name="connsiteX1-27" fmla="*/ 4248472 w 4248472"/>
                <a:gd name="connsiteY1-28" fmla="*/ 1544662 h 1966948"/>
                <a:gd name="connsiteX2-29" fmla="*/ 4212845 w 4248472"/>
                <a:gd name="connsiteY2-30" fmla="*/ 1820091 h 1966948"/>
                <a:gd name="connsiteX3-31" fmla="*/ 47820 w 4248472"/>
                <a:gd name="connsiteY3-32" fmla="*/ 1698171 h 1966948"/>
                <a:gd name="connsiteX4-33" fmla="*/ 0 w 4248472"/>
                <a:gd name="connsiteY4-34" fmla="*/ 1544662 h 1966948"/>
                <a:gd name="connsiteX5-35" fmla="*/ 2124236 w 4248472"/>
                <a:gd name="connsiteY5-36" fmla="*/ 0 h 1966948"/>
                <a:gd name="connsiteX0-37" fmla="*/ 2099854 w 4224090"/>
                <a:gd name="connsiteY0-38" fmla="*/ 1623 h 1968571"/>
                <a:gd name="connsiteX1-39" fmla="*/ 4224090 w 4224090"/>
                <a:gd name="connsiteY1-40" fmla="*/ 1546285 h 1968571"/>
                <a:gd name="connsiteX2-41" fmla="*/ 4188463 w 4224090"/>
                <a:gd name="connsiteY2-42" fmla="*/ 1821714 h 1968571"/>
                <a:gd name="connsiteX3-43" fmla="*/ 23438 w 4224090"/>
                <a:gd name="connsiteY3-44" fmla="*/ 1699794 h 1968571"/>
                <a:gd name="connsiteX4-45" fmla="*/ 2 w 4224090"/>
                <a:gd name="connsiteY4-46" fmla="*/ 1339021 h 1968571"/>
                <a:gd name="connsiteX5-47" fmla="*/ 2099854 w 4224090"/>
                <a:gd name="connsiteY5-48" fmla="*/ 1623 h 1968571"/>
                <a:gd name="connsiteX0-49" fmla="*/ 2099852 w 4224088"/>
                <a:gd name="connsiteY0-50" fmla="*/ 1623 h 1941138"/>
                <a:gd name="connsiteX1-51" fmla="*/ 4224088 w 4224088"/>
                <a:gd name="connsiteY1-52" fmla="*/ 1546285 h 1941138"/>
                <a:gd name="connsiteX2-53" fmla="*/ 4188461 w 4224088"/>
                <a:gd name="connsiteY2-54" fmla="*/ 1821714 h 1941138"/>
                <a:gd name="connsiteX3-55" fmla="*/ 35628 w 4224088"/>
                <a:gd name="connsiteY3-56" fmla="*/ 1626642 h 1941138"/>
                <a:gd name="connsiteX4-57" fmla="*/ 0 w 4224088"/>
                <a:gd name="connsiteY4-58" fmla="*/ 1339021 h 1941138"/>
                <a:gd name="connsiteX5-59" fmla="*/ 2099852 w 4224088"/>
                <a:gd name="connsiteY5-60" fmla="*/ 1623 h 1941138"/>
                <a:gd name="connsiteX0-61" fmla="*/ 2112044 w 4374128"/>
                <a:gd name="connsiteY0-62" fmla="*/ 1738 h 1904677"/>
                <a:gd name="connsiteX1-63" fmla="*/ 4224088 w 4374128"/>
                <a:gd name="connsiteY1-64" fmla="*/ 1509824 h 1904677"/>
                <a:gd name="connsiteX2-65" fmla="*/ 4188461 w 4374128"/>
                <a:gd name="connsiteY2-66" fmla="*/ 1785253 h 1904677"/>
                <a:gd name="connsiteX3-67" fmla="*/ 35628 w 4374128"/>
                <a:gd name="connsiteY3-68" fmla="*/ 1590181 h 1904677"/>
                <a:gd name="connsiteX4-69" fmla="*/ 0 w 4374128"/>
                <a:gd name="connsiteY4-70" fmla="*/ 1302560 h 1904677"/>
                <a:gd name="connsiteX5-71" fmla="*/ 2112044 w 4374128"/>
                <a:gd name="connsiteY5-72" fmla="*/ 1738 h 1904677"/>
                <a:gd name="connsiteX0-73" fmla="*/ 2112044 w 4251456"/>
                <a:gd name="connsiteY0-74" fmla="*/ 68248 h 1971187"/>
                <a:gd name="connsiteX1-75" fmla="*/ 3773768 w 4251456"/>
                <a:gd name="connsiteY1-76" fmla="*/ 328815 h 1971187"/>
                <a:gd name="connsiteX2-77" fmla="*/ 4224088 w 4251456"/>
                <a:gd name="connsiteY2-78" fmla="*/ 1576334 h 1971187"/>
                <a:gd name="connsiteX3-79" fmla="*/ 4188461 w 4251456"/>
                <a:gd name="connsiteY3-80" fmla="*/ 1851763 h 1971187"/>
                <a:gd name="connsiteX4-81" fmla="*/ 35628 w 4251456"/>
                <a:gd name="connsiteY4-82" fmla="*/ 1656691 h 1971187"/>
                <a:gd name="connsiteX5-83" fmla="*/ 0 w 4251456"/>
                <a:gd name="connsiteY5-84" fmla="*/ 1369070 h 1971187"/>
                <a:gd name="connsiteX6" fmla="*/ 2112044 w 4251456"/>
                <a:gd name="connsiteY6" fmla="*/ 68248 h 1971187"/>
                <a:gd name="connsiteX0-85" fmla="*/ 2099852 w 4251456"/>
                <a:gd name="connsiteY0-86" fmla="*/ 625801 h 1699684"/>
                <a:gd name="connsiteX1-87" fmla="*/ 3773768 w 4251456"/>
                <a:gd name="connsiteY1-88" fmla="*/ 57312 h 1699684"/>
                <a:gd name="connsiteX2-89" fmla="*/ 4224088 w 4251456"/>
                <a:gd name="connsiteY2-90" fmla="*/ 1304831 h 1699684"/>
                <a:gd name="connsiteX3-91" fmla="*/ 4188461 w 4251456"/>
                <a:gd name="connsiteY3-92" fmla="*/ 1580260 h 1699684"/>
                <a:gd name="connsiteX4-93" fmla="*/ 35628 w 4251456"/>
                <a:gd name="connsiteY4-94" fmla="*/ 1385188 h 1699684"/>
                <a:gd name="connsiteX5-95" fmla="*/ 0 w 4251456"/>
                <a:gd name="connsiteY5-96" fmla="*/ 1097567 h 1699684"/>
                <a:gd name="connsiteX6-97" fmla="*/ 2099852 w 4251456"/>
                <a:gd name="connsiteY6-98" fmla="*/ 625801 h 1699684"/>
                <a:gd name="connsiteX0-99" fmla="*/ 2099852 w 4251456"/>
                <a:gd name="connsiteY0-100" fmla="*/ 605168 h 1679051"/>
                <a:gd name="connsiteX1-101" fmla="*/ 3773768 w 4251456"/>
                <a:gd name="connsiteY1-102" fmla="*/ 36679 h 1679051"/>
                <a:gd name="connsiteX2-103" fmla="*/ 4224088 w 4251456"/>
                <a:gd name="connsiteY2-104" fmla="*/ 1284198 h 1679051"/>
                <a:gd name="connsiteX3-105" fmla="*/ 4188461 w 4251456"/>
                <a:gd name="connsiteY3-106" fmla="*/ 1559627 h 1679051"/>
                <a:gd name="connsiteX4-107" fmla="*/ 35628 w 4251456"/>
                <a:gd name="connsiteY4-108" fmla="*/ 1364555 h 1679051"/>
                <a:gd name="connsiteX5-109" fmla="*/ 0 w 4251456"/>
                <a:gd name="connsiteY5-110" fmla="*/ 1076934 h 1679051"/>
                <a:gd name="connsiteX6-111" fmla="*/ 2099852 w 4251456"/>
                <a:gd name="connsiteY6-112" fmla="*/ 605168 h 1679051"/>
                <a:gd name="connsiteX0-113" fmla="*/ 2112044 w 4251456"/>
                <a:gd name="connsiteY0-114" fmla="*/ 451859 h 1684238"/>
                <a:gd name="connsiteX1-115" fmla="*/ 3773768 w 4251456"/>
                <a:gd name="connsiteY1-116" fmla="*/ 41866 h 1684238"/>
                <a:gd name="connsiteX2-117" fmla="*/ 4224088 w 4251456"/>
                <a:gd name="connsiteY2-118" fmla="*/ 1289385 h 1684238"/>
                <a:gd name="connsiteX3-119" fmla="*/ 4188461 w 4251456"/>
                <a:gd name="connsiteY3-120" fmla="*/ 1564814 h 1684238"/>
                <a:gd name="connsiteX4-121" fmla="*/ 35628 w 4251456"/>
                <a:gd name="connsiteY4-122" fmla="*/ 1369742 h 1684238"/>
                <a:gd name="connsiteX5-123" fmla="*/ 0 w 4251456"/>
                <a:gd name="connsiteY5-124" fmla="*/ 1082121 h 1684238"/>
                <a:gd name="connsiteX6-125" fmla="*/ 2112044 w 4251456"/>
                <a:gd name="connsiteY6-126" fmla="*/ 451859 h 1684238"/>
                <a:gd name="connsiteX0-127" fmla="*/ 2112044 w 4251456"/>
                <a:gd name="connsiteY0-128" fmla="*/ 458391 h 1690770"/>
                <a:gd name="connsiteX1-129" fmla="*/ 3773768 w 4251456"/>
                <a:gd name="connsiteY1-130" fmla="*/ 48398 h 1690770"/>
                <a:gd name="connsiteX2-131" fmla="*/ 4224088 w 4251456"/>
                <a:gd name="connsiteY2-132" fmla="*/ 1295917 h 1690770"/>
                <a:gd name="connsiteX3-133" fmla="*/ 4188461 w 4251456"/>
                <a:gd name="connsiteY3-134" fmla="*/ 1571346 h 1690770"/>
                <a:gd name="connsiteX4-135" fmla="*/ 35628 w 4251456"/>
                <a:gd name="connsiteY4-136" fmla="*/ 1376274 h 1690770"/>
                <a:gd name="connsiteX5-137" fmla="*/ 0 w 4251456"/>
                <a:gd name="connsiteY5-138" fmla="*/ 1088653 h 1690770"/>
                <a:gd name="connsiteX6-139" fmla="*/ 2112044 w 4251456"/>
                <a:gd name="connsiteY6-140" fmla="*/ 458391 h 1690770"/>
                <a:gd name="connsiteX0-141" fmla="*/ 2112044 w 4251456"/>
                <a:gd name="connsiteY0-142" fmla="*/ 452753 h 1685132"/>
                <a:gd name="connsiteX1-143" fmla="*/ 3773768 w 4251456"/>
                <a:gd name="connsiteY1-144" fmla="*/ 42760 h 1685132"/>
                <a:gd name="connsiteX2-145" fmla="*/ 4224088 w 4251456"/>
                <a:gd name="connsiteY2-146" fmla="*/ 1290279 h 1685132"/>
                <a:gd name="connsiteX3-147" fmla="*/ 4188461 w 4251456"/>
                <a:gd name="connsiteY3-148" fmla="*/ 1565708 h 1685132"/>
                <a:gd name="connsiteX4-149" fmla="*/ 35628 w 4251456"/>
                <a:gd name="connsiteY4-150" fmla="*/ 1370636 h 1685132"/>
                <a:gd name="connsiteX5-151" fmla="*/ 0 w 4251456"/>
                <a:gd name="connsiteY5-152" fmla="*/ 1083015 h 1685132"/>
                <a:gd name="connsiteX6-153" fmla="*/ 2112044 w 4251456"/>
                <a:gd name="connsiteY6-154" fmla="*/ 452753 h 1685132"/>
                <a:gd name="connsiteX0-155" fmla="*/ 2112044 w 4251456"/>
                <a:gd name="connsiteY0-156" fmla="*/ 452753 h 1685132"/>
                <a:gd name="connsiteX1-157" fmla="*/ 3773768 w 4251456"/>
                <a:gd name="connsiteY1-158" fmla="*/ 42760 h 1685132"/>
                <a:gd name="connsiteX2-159" fmla="*/ 4224088 w 4251456"/>
                <a:gd name="connsiteY2-160" fmla="*/ 1290279 h 1685132"/>
                <a:gd name="connsiteX3-161" fmla="*/ 4188461 w 4251456"/>
                <a:gd name="connsiteY3-162" fmla="*/ 1565708 h 1685132"/>
                <a:gd name="connsiteX4-163" fmla="*/ 35628 w 4251456"/>
                <a:gd name="connsiteY4-164" fmla="*/ 1370636 h 1685132"/>
                <a:gd name="connsiteX5-165" fmla="*/ 0 w 4251456"/>
                <a:gd name="connsiteY5-166" fmla="*/ 1083015 h 1685132"/>
                <a:gd name="connsiteX6-167" fmla="*/ 2112044 w 4251456"/>
                <a:gd name="connsiteY6-168" fmla="*/ 452753 h 1685132"/>
                <a:gd name="connsiteX0-169" fmla="*/ 2141181 w 4280593"/>
                <a:gd name="connsiteY0-170" fmla="*/ 452753 h 1685132"/>
                <a:gd name="connsiteX1-171" fmla="*/ 3802905 w 4280593"/>
                <a:gd name="connsiteY1-172" fmla="*/ 42760 h 1685132"/>
                <a:gd name="connsiteX2-173" fmla="*/ 4253225 w 4280593"/>
                <a:gd name="connsiteY2-174" fmla="*/ 1290279 h 1685132"/>
                <a:gd name="connsiteX3-175" fmla="*/ 4217598 w 4280593"/>
                <a:gd name="connsiteY3-176" fmla="*/ 1565708 h 1685132"/>
                <a:gd name="connsiteX4-177" fmla="*/ 64765 w 4280593"/>
                <a:gd name="connsiteY4-178" fmla="*/ 1370636 h 1685132"/>
                <a:gd name="connsiteX5-179" fmla="*/ 29137 w 4280593"/>
                <a:gd name="connsiteY5-180" fmla="*/ 1083015 h 1685132"/>
                <a:gd name="connsiteX6-181" fmla="*/ 2141181 w 4280593"/>
                <a:gd name="connsiteY6-182" fmla="*/ 452753 h 1685132"/>
                <a:gd name="connsiteX0-183" fmla="*/ 2141181 w 4277469"/>
                <a:gd name="connsiteY0-184" fmla="*/ 452753 h 1765524"/>
                <a:gd name="connsiteX1-185" fmla="*/ 3802905 w 4277469"/>
                <a:gd name="connsiteY1-186" fmla="*/ 42760 h 1765524"/>
                <a:gd name="connsiteX2-187" fmla="*/ 4253225 w 4277469"/>
                <a:gd name="connsiteY2-188" fmla="*/ 1290279 h 1765524"/>
                <a:gd name="connsiteX3-189" fmla="*/ 4205406 w 4277469"/>
                <a:gd name="connsiteY3-190" fmla="*/ 1675436 h 1765524"/>
                <a:gd name="connsiteX4-191" fmla="*/ 64765 w 4277469"/>
                <a:gd name="connsiteY4-192" fmla="*/ 1370636 h 1765524"/>
                <a:gd name="connsiteX5-193" fmla="*/ 29137 w 4277469"/>
                <a:gd name="connsiteY5-194" fmla="*/ 1083015 h 1765524"/>
                <a:gd name="connsiteX6-195" fmla="*/ 2141181 w 4277469"/>
                <a:gd name="connsiteY6-196" fmla="*/ 452753 h 1765524"/>
                <a:gd name="connsiteX0-197" fmla="*/ 2141181 w 4281635"/>
                <a:gd name="connsiteY0-198" fmla="*/ 452753 h 1765524"/>
                <a:gd name="connsiteX1-199" fmla="*/ 3802905 w 4281635"/>
                <a:gd name="connsiteY1-200" fmla="*/ 42760 h 1765524"/>
                <a:gd name="connsiteX2-201" fmla="*/ 4253225 w 4281635"/>
                <a:gd name="connsiteY2-202" fmla="*/ 1290279 h 1765524"/>
                <a:gd name="connsiteX3-203" fmla="*/ 4205406 w 4281635"/>
                <a:gd name="connsiteY3-204" fmla="*/ 1675436 h 1765524"/>
                <a:gd name="connsiteX4-205" fmla="*/ 64765 w 4281635"/>
                <a:gd name="connsiteY4-206" fmla="*/ 1370636 h 1765524"/>
                <a:gd name="connsiteX5-207" fmla="*/ 29137 w 4281635"/>
                <a:gd name="connsiteY5-208" fmla="*/ 1083015 h 1765524"/>
                <a:gd name="connsiteX6-209" fmla="*/ 2141181 w 4281635"/>
                <a:gd name="connsiteY6-210" fmla="*/ 452753 h 1765524"/>
                <a:gd name="connsiteX0-211" fmla="*/ 2141181 w 4253486"/>
                <a:gd name="connsiteY0-212" fmla="*/ 452753 h 1765524"/>
                <a:gd name="connsiteX1-213" fmla="*/ 3802905 w 4253486"/>
                <a:gd name="connsiteY1-214" fmla="*/ 42760 h 1765524"/>
                <a:gd name="connsiteX2-215" fmla="*/ 4253225 w 4253486"/>
                <a:gd name="connsiteY2-216" fmla="*/ 1290279 h 1765524"/>
                <a:gd name="connsiteX3-217" fmla="*/ 4205406 w 4253486"/>
                <a:gd name="connsiteY3-218" fmla="*/ 1675436 h 1765524"/>
                <a:gd name="connsiteX4-219" fmla="*/ 64765 w 4253486"/>
                <a:gd name="connsiteY4-220" fmla="*/ 1370636 h 1765524"/>
                <a:gd name="connsiteX5-221" fmla="*/ 29137 w 4253486"/>
                <a:gd name="connsiteY5-222" fmla="*/ 1083015 h 1765524"/>
                <a:gd name="connsiteX6-223" fmla="*/ 2141181 w 4253486"/>
                <a:gd name="connsiteY6-224" fmla="*/ 452753 h 1765524"/>
                <a:gd name="connsiteX0-225" fmla="*/ 2141181 w 4285226"/>
                <a:gd name="connsiteY0-226" fmla="*/ 370925 h 1683696"/>
                <a:gd name="connsiteX1-227" fmla="*/ 3754137 w 4285226"/>
                <a:gd name="connsiteY1-228" fmla="*/ 82852 h 1683696"/>
                <a:gd name="connsiteX2-229" fmla="*/ 4253225 w 4285226"/>
                <a:gd name="connsiteY2-230" fmla="*/ 1208451 h 1683696"/>
                <a:gd name="connsiteX3-231" fmla="*/ 4205406 w 4285226"/>
                <a:gd name="connsiteY3-232" fmla="*/ 1593608 h 1683696"/>
                <a:gd name="connsiteX4-233" fmla="*/ 64765 w 4285226"/>
                <a:gd name="connsiteY4-234" fmla="*/ 1288808 h 1683696"/>
                <a:gd name="connsiteX5-235" fmla="*/ 29137 w 4285226"/>
                <a:gd name="connsiteY5-236" fmla="*/ 1001187 h 1683696"/>
                <a:gd name="connsiteX6-237" fmla="*/ 2141181 w 4285226"/>
                <a:gd name="connsiteY6-238" fmla="*/ 370925 h 1683696"/>
                <a:gd name="connsiteX0-239" fmla="*/ 2141181 w 4285226"/>
                <a:gd name="connsiteY0-240" fmla="*/ 327228 h 1639999"/>
                <a:gd name="connsiteX1-241" fmla="*/ 3754137 w 4285226"/>
                <a:gd name="connsiteY1-242" fmla="*/ 39155 h 1639999"/>
                <a:gd name="connsiteX2-243" fmla="*/ 4253225 w 4285226"/>
                <a:gd name="connsiteY2-244" fmla="*/ 1164754 h 1639999"/>
                <a:gd name="connsiteX3-245" fmla="*/ 4205406 w 4285226"/>
                <a:gd name="connsiteY3-246" fmla="*/ 1549911 h 1639999"/>
                <a:gd name="connsiteX4-247" fmla="*/ 64765 w 4285226"/>
                <a:gd name="connsiteY4-248" fmla="*/ 1245111 h 1639999"/>
                <a:gd name="connsiteX5-249" fmla="*/ 29137 w 4285226"/>
                <a:gd name="connsiteY5-250" fmla="*/ 957490 h 1639999"/>
                <a:gd name="connsiteX6-251" fmla="*/ 2141181 w 4285226"/>
                <a:gd name="connsiteY6-252" fmla="*/ 327228 h 1639999"/>
                <a:gd name="connsiteX0-253" fmla="*/ 2141181 w 4285226"/>
                <a:gd name="connsiteY0-254" fmla="*/ 313136 h 1625907"/>
                <a:gd name="connsiteX1-255" fmla="*/ 3754137 w 4285226"/>
                <a:gd name="connsiteY1-256" fmla="*/ 25063 h 1625907"/>
                <a:gd name="connsiteX2-257" fmla="*/ 4253225 w 4285226"/>
                <a:gd name="connsiteY2-258" fmla="*/ 1150662 h 1625907"/>
                <a:gd name="connsiteX3-259" fmla="*/ 4205406 w 4285226"/>
                <a:gd name="connsiteY3-260" fmla="*/ 1535819 h 1625907"/>
                <a:gd name="connsiteX4-261" fmla="*/ 64765 w 4285226"/>
                <a:gd name="connsiteY4-262" fmla="*/ 1231019 h 1625907"/>
                <a:gd name="connsiteX5-263" fmla="*/ 29137 w 4285226"/>
                <a:gd name="connsiteY5-264" fmla="*/ 943398 h 1625907"/>
                <a:gd name="connsiteX6-265" fmla="*/ 2141181 w 4285226"/>
                <a:gd name="connsiteY6-266" fmla="*/ 313136 h 1625907"/>
                <a:gd name="connsiteX0-267" fmla="*/ 2087472 w 4231517"/>
                <a:gd name="connsiteY0-268" fmla="*/ 325457 h 1638228"/>
                <a:gd name="connsiteX1-269" fmla="*/ 3700428 w 4231517"/>
                <a:gd name="connsiteY1-270" fmla="*/ 37384 h 1638228"/>
                <a:gd name="connsiteX2-271" fmla="*/ 4199516 w 4231517"/>
                <a:gd name="connsiteY2-272" fmla="*/ 1162983 h 1638228"/>
                <a:gd name="connsiteX3-273" fmla="*/ 4151697 w 4231517"/>
                <a:gd name="connsiteY3-274" fmla="*/ 1548140 h 1638228"/>
                <a:gd name="connsiteX4-275" fmla="*/ 11056 w 4231517"/>
                <a:gd name="connsiteY4-276" fmla="*/ 1243340 h 1638228"/>
                <a:gd name="connsiteX5-277" fmla="*/ 72964 w 4231517"/>
                <a:gd name="connsiteY5-278" fmla="*/ 833799 h 1638228"/>
                <a:gd name="connsiteX6-279" fmla="*/ 2087472 w 4231517"/>
                <a:gd name="connsiteY6-280" fmla="*/ 325457 h 1638228"/>
                <a:gd name="connsiteX0-281" fmla="*/ 2087472 w 4231517"/>
                <a:gd name="connsiteY0-282" fmla="*/ 325457 h 1668177"/>
                <a:gd name="connsiteX1-283" fmla="*/ 3700428 w 4231517"/>
                <a:gd name="connsiteY1-284" fmla="*/ 37384 h 1668177"/>
                <a:gd name="connsiteX2-285" fmla="*/ 4199516 w 4231517"/>
                <a:gd name="connsiteY2-286" fmla="*/ 1162983 h 1668177"/>
                <a:gd name="connsiteX3-287" fmla="*/ 4151697 w 4231517"/>
                <a:gd name="connsiteY3-288" fmla="*/ 1548140 h 1668177"/>
                <a:gd name="connsiteX4-289" fmla="*/ 11056 w 4231517"/>
                <a:gd name="connsiteY4-290" fmla="*/ 1243340 h 1668177"/>
                <a:gd name="connsiteX5-291" fmla="*/ 72964 w 4231517"/>
                <a:gd name="connsiteY5-292" fmla="*/ 833799 h 1668177"/>
                <a:gd name="connsiteX6-293" fmla="*/ 2087472 w 4231517"/>
                <a:gd name="connsiteY6-294" fmla="*/ 325457 h 1668177"/>
                <a:gd name="connsiteX0-295" fmla="*/ 2075280 w 4231517"/>
                <a:gd name="connsiteY0-296" fmla="*/ 392987 h 1662555"/>
                <a:gd name="connsiteX1-297" fmla="*/ 3700428 w 4231517"/>
                <a:gd name="connsiteY1-298" fmla="*/ 31762 h 1662555"/>
                <a:gd name="connsiteX2-299" fmla="*/ 4199516 w 4231517"/>
                <a:gd name="connsiteY2-300" fmla="*/ 1157361 h 1662555"/>
                <a:gd name="connsiteX3-301" fmla="*/ 4151697 w 4231517"/>
                <a:gd name="connsiteY3-302" fmla="*/ 1542518 h 1662555"/>
                <a:gd name="connsiteX4-303" fmla="*/ 11056 w 4231517"/>
                <a:gd name="connsiteY4-304" fmla="*/ 1237718 h 1662555"/>
                <a:gd name="connsiteX5-305" fmla="*/ 72964 w 4231517"/>
                <a:gd name="connsiteY5-306" fmla="*/ 828177 h 1662555"/>
                <a:gd name="connsiteX6-307" fmla="*/ 2075280 w 4231517"/>
                <a:gd name="connsiteY6-308" fmla="*/ 392987 h 1662555"/>
                <a:gd name="connsiteX0-309" fmla="*/ 2070575 w 4226812"/>
                <a:gd name="connsiteY0-310" fmla="*/ 392987 h 1662555"/>
                <a:gd name="connsiteX1-311" fmla="*/ 3695723 w 4226812"/>
                <a:gd name="connsiteY1-312" fmla="*/ 31762 h 1662555"/>
                <a:gd name="connsiteX2-313" fmla="*/ 4194811 w 4226812"/>
                <a:gd name="connsiteY2-314" fmla="*/ 1157361 h 1662555"/>
                <a:gd name="connsiteX3-315" fmla="*/ 4146992 w 4226812"/>
                <a:gd name="connsiteY3-316" fmla="*/ 1542518 h 1662555"/>
                <a:gd name="connsiteX4-317" fmla="*/ 6351 w 4226812"/>
                <a:gd name="connsiteY4-318" fmla="*/ 1237718 h 1662555"/>
                <a:gd name="connsiteX5-319" fmla="*/ 68259 w 4226812"/>
                <a:gd name="connsiteY5-320" fmla="*/ 828177 h 1662555"/>
                <a:gd name="connsiteX6-321" fmla="*/ 2070575 w 4226812"/>
                <a:gd name="connsiteY6-322" fmla="*/ 392987 h 1662555"/>
                <a:gd name="connsiteX0-323" fmla="*/ 2070575 w 4226812"/>
                <a:gd name="connsiteY0-324" fmla="*/ 392987 h 1662555"/>
                <a:gd name="connsiteX1-325" fmla="*/ 3695723 w 4226812"/>
                <a:gd name="connsiteY1-326" fmla="*/ 31762 h 1662555"/>
                <a:gd name="connsiteX2-327" fmla="*/ 4194811 w 4226812"/>
                <a:gd name="connsiteY2-328" fmla="*/ 1157361 h 1662555"/>
                <a:gd name="connsiteX3-329" fmla="*/ 4146992 w 4226812"/>
                <a:gd name="connsiteY3-330" fmla="*/ 1542518 h 1662555"/>
                <a:gd name="connsiteX4-331" fmla="*/ 6351 w 4226812"/>
                <a:gd name="connsiteY4-332" fmla="*/ 1237718 h 1662555"/>
                <a:gd name="connsiteX5-333" fmla="*/ 68259 w 4226812"/>
                <a:gd name="connsiteY5-334" fmla="*/ 828177 h 1662555"/>
                <a:gd name="connsiteX6-335" fmla="*/ 2070575 w 4226812"/>
                <a:gd name="connsiteY6-336" fmla="*/ 392987 h 1662555"/>
                <a:gd name="connsiteX0-337" fmla="*/ 2070575 w 4201236"/>
                <a:gd name="connsiteY0-338" fmla="*/ 392987 h 1662555"/>
                <a:gd name="connsiteX1-339" fmla="*/ 3695723 w 4201236"/>
                <a:gd name="connsiteY1-340" fmla="*/ 31762 h 1662555"/>
                <a:gd name="connsiteX2-341" fmla="*/ 4194811 w 4201236"/>
                <a:gd name="connsiteY2-342" fmla="*/ 1157361 h 1662555"/>
                <a:gd name="connsiteX3-343" fmla="*/ 4146992 w 4201236"/>
                <a:gd name="connsiteY3-344" fmla="*/ 1542518 h 1662555"/>
                <a:gd name="connsiteX4-345" fmla="*/ 6351 w 4201236"/>
                <a:gd name="connsiteY4-346" fmla="*/ 1237718 h 1662555"/>
                <a:gd name="connsiteX5-347" fmla="*/ 68259 w 4201236"/>
                <a:gd name="connsiteY5-348" fmla="*/ 828177 h 1662555"/>
                <a:gd name="connsiteX6-349" fmla="*/ 2070575 w 4201236"/>
                <a:gd name="connsiteY6-350" fmla="*/ 392987 h 1662555"/>
                <a:gd name="connsiteX0-351" fmla="*/ 2070575 w 4213141"/>
                <a:gd name="connsiteY0-352" fmla="*/ 392987 h 1662555"/>
                <a:gd name="connsiteX1-353" fmla="*/ 3695723 w 4213141"/>
                <a:gd name="connsiteY1-354" fmla="*/ 31762 h 1662555"/>
                <a:gd name="connsiteX2-355" fmla="*/ 4194811 w 4213141"/>
                <a:gd name="connsiteY2-356" fmla="*/ 1157361 h 1662555"/>
                <a:gd name="connsiteX3-357" fmla="*/ 4146992 w 4213141"/>
                <a:gd name="connsiteY3-358" fmla="*/ 1542518 h 1662555"/>
                <a:gd name="connsiteX4-359" fmla="*/ 6351 w 4213141"/>
                <a:gd name="connsiteY4-360" fmla="*/ 1237718 h 1662555"/>
                <a:gd name="connsiteX5-361" fmla="*/ 68259 w 4213141"/>
                <a:gd name="connsiteY5-362" fmla="*/ 828177 h 1662555"/>
                <a:gd name="connsiteX6-363" fmla="*/ 2070575 w 4213141"/>
                <a:gd name="connsiteY6-364" fmla="*/ 392987 h 16625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97" y="connsiteY6-98"/>
                </a:cxn>
              </a:cxnLst>
              <a:rect l="l" t="t" r="r" b="b"/>
              <a:pathLst>
                <a:path w="4213141" h="1662555">
                  <a:moveTo>
                    <a:pt x="2070575" y="392987"/>
                  </a:moveTo>
                  <a:cubicBezTo>
                    <a:pt x="2675152" y="260251"/>
                    <a:pt x="3258372" y="-109858"/>
                    <a:pt x="3695723" y="31762"/>
                  </a:cubicBezTo>
                  <a:cubicBezTo>
                    <a:pt x="4047730" y="283110"/>
                    <a:pt x="4135332" y="901395"/>
                    <a:pt x="4194811" y="1157361"/>
                  </a:cubicBezTo>
                  <a:cubicBezTo>
                    <a:pt x="4211605" y="1229633"/>
                    <a:pt x="4242149" y="1403717"/>
                    <a:pt x="4146992" y="1542518"/>
                  </a:cubicBezTo>
                  <a:cubicBezTo>
                    <a:pt x="2815546" y="1749782"/>
                    <a:pt x="1093957" y="1713206"/>
                    <a:pt x="6351" y="1237718"/>
                  </a:cubicBezTo>
                  <a:cubicBezTo>
                    <a:pt x="-17689" y="1148657"/>
                    <a:pt x="31683" y="910153"/>
                    <a:pt x="68259" y="828177"/>
                  </a:cubicBezTo>
                  <a:cubicBezTo>
                    <a:pt x="811971" y="-305332"/>
                    <a:pt x="1465998" y="525723"/>
                    <a:pt x="2070575" y="392987"/>
                  </a:cubicBezTo>
                  <a:close/>
                </a:path>
              </a:pathLst>
            </a:custGeom>
            <a:grp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sp>
          <p:nvSpPr>
            <p:cNvPr id="121" name="椭圆 120"/>
            <p:cNvSpPr/>
            <p:nvPr/>
          </p:nvSpPr>
          <p:spPr>
            <a:xfrm rot="20974367">
              <a:off x="5850601" y="1117951"/>
              <a:ext cx="1008113" cy="576064"/>
            </a:xfrm>
            <a:prstGeom prst="ellipse">
              <a:avLst/>
            </a:prstGeom>
            <a:grp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sp>
          <p:nvSpPr>
            <p:cNvPr id="122" name="椭圆 121"/>
            <p:cNvSpPr/>
            <p:nvPr/>
          </p:nvSpPr>
          <p:spPr>
            <a:xfrm rot="20974367">
              <a:off x="6234547" y="1686419"/>
              <a:ext cx="720888" cy="411936"/>
            </a:xfrm>
            <a:prstGeom prst="ellipse">
              <a:avLst/>
            </a:prstGeom>
            <a:grp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sp>
          <p:nvSpPr>
            <p:cNvPr id="123" name="椭圆 122"/>
            <p:cNvSpPr/>
            <p:nvPr/>
          </p:nvSpPr>
          <p:spPr>
            <a:xfrm rot="20974367">
              <a:off x="6422323" y="2127688"/>
              <a:ext cx="574125" cy="328072"/>
            </a:xfrm>
            <a:prstGeom prst="ellipse">
              <a:avLst/>
            </a:prstGeom>
            <a:grp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sp>
          <p:nvSpPr>
            <p:cNvPr id="124" name="椭圆 123"/>
            <p:cNvSpPr/>
            <p:nvPr/>
          </p:nvSpPr>
          <p:spPr>
            <a:xfrm>
              <a:off x="6486731" y="2551022"/>
              <a:ext cx="409549" cy="234028"/>
            </a:xfrm>
            <a:prstGeom prst="ellipse">
              <a:avLst/>
            </a:prstGeom>
            <a:grp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sp>
          <p:nvSpPr>
            <p:cNvPr id="125" name="椭圆 124"/>
            <p:cNvSpPr/>
            <p:nvPr/>
          </p:nvSpPr>
          <p:spPr>
            <a:xfrm rot="625633" flipH="1">
              <a:off x="6467537" y="2936154"/>
              <a:ext cx="233726" cy="133558"/>
            </a:xfrm>
            <a:prstGeom prst="ellipse">
              <a:avLst/>
            </a:prstGeom>
            <a:grp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grpSp>
      <p:grpSp>
        <p:nvGrpSpPr>
          <p:cNvPr id="126" name="组合 125"/>
          <p:cNvGrpSpPr/>
          <p:nvPr/>
        </p:nvGrpSpPr>
        <p:grpSpPr>
          <a:xfrm>
            <a:off x="8107189" y="4302730"/>
            <a:ext cx="3050232" cy="1253317"/>
            <a:chOff x="1961365" y="1484784"/>
            <a:chExt cx="4396568" cy="1806571"/>
          </a:xfrm>
          <a:effectLst>
            <a:outerShdw blurRad="50800" dist="38100" dir="5400000" algn="t" rotWithShape="0">
              <a:prstClr val="black">
                <a:alpha val="40000"/>
              </a:prstClr>
            </a:outerShdw>
          </a:effectLst>
        </p:grpSpPr>
        <p:sp>
          <p:nvSpPr>
            <p:cNvPr id="127" name="椭圆 1"/>
            <p:cNvSpPr/>
            <p:nvPr/>
          </p:nvSpPr>
          <p:spPr>
            <a:xfrm>
              <a:off x="1961365" y="1484784"/>
              <a:ext cx="4396568" cy="1806571"/>
            </a:xfrm>
            <a:custGeom>
              <a:avLst/>
              <a:gdLst>
                <a:gd name="connsiteX0" fmla="*/ 2124236 w 4248472"/>
                <a:gd name="connsiteY0" fmla="*/ 0 h 1820091"/>
                <a:gd name="connsiteX1" fmla="*/ 4248472 w 4248472"/>
                <a:gd name="connsiteY1" fmla="*/ 1544662 h 1820091"/>
                <a:gd name="connsiteX2" fmla="*/ 4212845 w 4248472"/>
                <a:gd name="connsiteY2" fmla="*/ 1820091 h 1820091"/>
                <a:gd name="connsiteX3" fmla="*/ 47820 w 4248472"/>
                <a:gd name="connsiteY3" fmla="*/ 1698171 h 1820091"/>
                <a:gd name="connsiteX4" fmla="*/ 0 w 4248472"/>
                <a:gd name="connsiteY4" fmla="*/ 1544662 h 1820091"/>
                <a:gd name="connsiteX5" fmla="*/ 2124236 w 4248472"/>
                <a:gd name="connsiteY5" fmla="*/ 0 h 1820091"/>
                <a:gd name="connsiteX0-1" fmla="*/ 2124236 w 4248472"/>
                <a:gd name="connsiteY0-2" fmla="*/ 0 h 1899712"/>
                <a:gd name="connsiteX1-3" fmla="*/ 4248472 w 4248472"/>
                <a:gd name="connsiteY1-4" fmla="*/ 1544662 h 1899712"/>
                <a:gd name="connsiteX2-5" fmla="*/ 4212845 w 4248472"/>
                <a:gd name="connsiteY2-6" fmla="*/ 1820091 h 1899712"/>
                <a:gd name="connsiteX3-7" fmla="*/ 47820 w 4248472"/>
                <a:gd name="connsiteY3-8" fmla="*/ 1698171 h 1899712"/>
                <a:gd name="connsiteX4-9" fmla="*/ 0 w 4248472"/>
                <a:gd name="connsiteY4-10" fmla="*/ 1544662 h 1899712"/>
                <a:gd name="connsiteX5-11" fmla="*/ 2124236 w 4248472"/>
                <a:gd name="connsiteY5-12" fmla="*/ 0 h 1899712"/>
                <a:gd name="connsiteX0-13" fmla="*/ 2124236 w 4248472"/>
                <a:gd name="connsiteY0-14" fmla="*/ 0 h 1975218"/>
                <a:gd name="connsiteX1-15" fmla="*/ 4248472 w 4248472"/>
                <a:gd name="connsiteY1-16" fmla="*/ 1544662 h 1975218"/>
                <a:gd name="connsiteX2-17" fmla="*/ 4212845 w 4248472"/>
                <a:gd name="connsiteY2-18" fmla="*/ 1820091 h 1975218"/>
                <a:gd name="connsiteX3-19" fmla="*/ 47820 w 4248472"/>
                <a:gd name="connsiteY3-20" fmla="*/ 1698171 h 1975218"/>
                <a:gd name="connsiteX4-21" fmla="*/ 0 w 4248472"/>
                <a:gd name="connsiteY4-22" fmla="*/ 1544662 h 1975218"/>
                <a:gd name="connsiteX5-23" fmla="*/ 2124236 w 4248472"/>
                <a:gd name="connsiteY5-24" fmla="*/ 0 h 1975218"/>
                <a:gd name="connsiteX0-25" fmla="*/ 2124236 w 4248472"/>
                <a:gd name="connsiteY0-26" fmla="*/ 0 h 1966948"/>
                <a:gd name="connsiteX1-27" fmla="*/ 4248472 w 4248472"/>
                <a:gd name="connsiteY1-28" fmla="*/ 1544662 h 1966948"/>
                <a:gd name="connsiteX2-29" fmla="*/ 4212845 w 4248472"/>
                <a:gd name="connsiteY2-30" fmla="*/ 1820091 h 1966948"/>
                <a:gd name="connsiteX3-31" fmla="*/ 47820 w 4248472"/>
                <a:gd name="connsiteY3-32" fmla="*/ 1698171 h 1966948"/>
                <a:gd name="connsiteX4-33" fmla="*/ 0 w 4248472"/>
                <a:gd name="connsiteY4-34" fmla="*/ 1544662 h 1966948"/>
                <a:gd name="connsiteX5-35" fmla="*/ 2124236 w 4248472"/>
                <a:gd name="connsiteY5-36" fmla="*/ 0 h 1966948"/>
                <a:gd name="connsiteX0-37" fmla="*/ 2099854 w 4224090"/>
                <a:gd name="connsiteY0-38" fmla="*/ 1623 h 1968571"/>
                <a:gd name="connsiteX1-39" fmla="*/ 4224090 w 4224090"/>
                <a:gd name="connsiteY1-40" fmla="*/ 1546285 h 1968571"/>
                <a:gd name="connsiteX2-41" fmla="*/ 4188463 w 4224090"/>
                <a:gd name="connsiteY2-42" fmla="*/ 1821714 h 1968571"/>
                <a:gd name="connsiteX3-43" fmla="*/ 23438 w 4224090"/>
                <a:gd name="connsiteY3-44" fmla="*/ 1699794 h 1968571"/>
                <a:gd name="connsiteX4-45" fmla="*/ 2 w 4224090"/>
                <a:gd name="connsiteY4-46" fmla="*/ 1339021 h 1968571"/>
                <a:gd name="connsiteX5-47" fmla="*/ 2099854 w 4224090"/>
                <a:gd name="connsiteY5-48" fmla="*/ 1623 h 1968571"/>
                <a:gd name="connsiteX0-49" fmla="*/ 2099852 w 4224088"/>
                <a:gd name="connsiteY0-50" fmla="*/ 1623 h 1941138"/>
                <a:gd name="connsiteX1-51" fmla="*/ 4224088 w 4224088"/>
                <a:gd name="connsiteY1-52" fmla="*/ 1546285 h 1941138"/>
                <a:gd name="connsiteX2-53" fmla="*/ 4188461 w 4224088"/>
                <a:gd name="connsiteY2-54" fmla="*/ 1821714 h 1941138"/>
                <a:gd name="connsiteX3-55" fmla="*/ 35628 w 4224088"/>
                <a:gd name="connsiteY3-56" fmla="*/ 1626642 h 1941138"/>
                <a:gd name="connsiteX4-57" fmla="*/ 0 w 4224088"/>
                <a:gd name="connsiteY4-58" fmla="*/ 1339021 h 1941138"/>
                <a:gd name="connsiteX5-59" fmla="*/ 2099852 w 4224088"/>
                <a:gd name="connsiteY5-60" fmla="*/ 1623 h 1941138"/>
                <a:gd name="connsiteX0-61" fmla="*/ 2112044 w 4374128"/>
                <a:gd name="connsiteY0-62" fmla="*/ 1738 h 1904677"/>
                <a:gd name="connsiteX1-63" fmla="*/ 4224088 w 4374128"/>
                <a:gd name="connsiteY1-64" fmla="*/ 1509824 h 1904677"/>
                <a:gd name="connsiteX2-65" fmla="*/ 4188461 w 4374128"/>
                <a:gd name="connsiteY2-66" fmla="*/ 1785253 h 1904677"/>
                <a:gd name="connsiteX3-67" fmla="*/ 35628 w 4374128"/>
                <a:gd name="connsiteY3-68" fmla="*/ 1590181 h 1904677"/>
                <a:gd name="connsiteX4-69" fmla="*/ 0 w 4374128"/>
                <a:gd name="connsiteY4-70" fmla="*/ 1302560 h 1904677"/>
                <a:gd name="connsiteX5-71" fmla="*/ 2112044 w 4374128"/>
                <a:gd name="connsiteY5-72" fmla="*/ 1738 h 1904677"/>
                <a:gd name="connsiteX0-73" fmla="*/ 2112044 w 4251456"/>
                <a:gd name="connsiteY0-74" fmla="*/ 68248 h 1971187"/>
                <a:gd name="connsiteX1-75" fmla="*/ 3773768 w 4251456"/>
                <a:gd name="connsiteY1-76" fmla="*/ 328815 h 1971187"/>
                <a:gd name="connsiteX2-77" fmla="*/ 4224088 w 4251456"/>
                <a:gd name="connsiteY2-78" fmla="*/ 1576334 h 1971187"/>
                <a:gd name="connsiteX3-79" fmla="*/ 4188461 w 4251456"/>
                <a:gd name="connsiteY3-80" fmla="*/ 1851763 h 1971187"/>
                <a:gd name="connsiteX4-81" fmla="*/ 35628 w 4251456"/>
                <a:gd name="connsiteY4-82" fmla="*/ 1656691 h 1971187"/>
                <a:gd name="connsiteX5-83" fmla="*/ 0 w 4251456"/>
                <a:gd name="connsiteY5-84" fmla="*/ 1369070 h 1971187"/>
                <a:gd name="connsiteX6" fmla="*/ 2112044 w 4251456"/>
                <a:gd name="connsiteY6" fmla="*/ 68248 h 1971187"/>
                <a:gd name="connsiteX0-85" fmla="*/ 2099852 w 4251456"/>
                <a:gd name="connsiteY0-86" fmla="*/ 625801 h 1699684"/>
                <a:gd name="connsiteX1-87" fmla="*/ 3773768 w 4251456"/>
                <a:gd name="connsiteY1-88" fmla="*/ 57312 h 1699684"/>
                <a:gd name="connsiteX2-89" fmla="*/ 4224088 w 4251456"/>
                <a:gd name="connsiteY2-90" fmla="*/ 1304831 h 1699684"/>
                <a:gd name="connsiteX3-91" fmla="*/ 4188461 w 4251456"/>
                <a:gd name="connsiteY3-92" fmla="*/ 1580260 h 1699684"/>
                <a:gd name="connsiteX4-93" fmla="*/ 35628 w 4251456"/>
                <a:gd name="connsiteY4-94" fmla="*/ 1385188 h 1699684"/>
                <a:gd name="connsiteX5-95" fmla="*/ 0 w 4251456"/>
                <a:gd name="connsiteY5-96" fmla="*/ 1097567 h 1699684"/>
                <a:gd name="connsiteX6-97" fmla="*/ 2099852 w 4251456"/>
                <a:gd name="connsiteY6-98" fmla="*/ 625801 h 1699684"/>
                <a:gd name="connsiteX0-99" fmla="*/ 2099852 w 4251456"/>
                <a:gd name="connsiteY0-100" fmla="*/ 605168 h 1679051"/>
                <a:gd name="connsiteX1-101" fmla="*/ 3773768 w 4251456"/>
                <a:gd name="connsiteY1-102" fmla="*/ 36679 h 1679051"/>
                <a:gd name="connsiteX2-103" fmla="*/ 4224088 w 4251456"/>
                <a:gd name="connsiteY2-104" fmla="*/ 1284198 h 1679051"/>
                <a:gd name="connsiteX3-105" fmla="*/ 4188461 w 4251456"/>
                <a:gd name="connsiteY3-106" fmla="*/ 1559627 h 1679051"/>
                <a:gd name="connsiteX4-107" fmla="*/ 35628 w 4251456"/>
                <a:gd name="connsiteY4-108" fmla="*/ 1364555 h 1679051"/>
                <a:gd name="connsiteX5-109" fmla="*/ 0 w 4251456"/>
                <a:gd name="connsiteY5-110" fmla="*/ 1076934 h 1679051"/>
                <a:gd name="connsiteX6-111" fmla="*/ 2099852 w 4251456"/>
                <a:gd name="connsiteY6-112" fmla="*/ 605168 h 1679051"/>
                <a:gd name="connsiteX0-113" fmla="*/ 2112044 w 4251456"/>
                <a:gd name="connsiteY0-114" fmla="*/ 451859 h 1684238"/>
                <a:gd name="connsiteX1-115" fmla="*/ 3773768 w 4251456"/>
                <a:gd name="connsiteY1-116" fmla="*/ 41866 h 1684238"/>
                <a:gd name="connsiteX2-117" fmla="*/ 4224088 w 4251456"/>
                <a:gd name="connsiteY2-118" fmla="*/ 1289385 h 1684238"/>
                <a:gd name="connsiteX3-119" fmla="*/ 4188461 w 4251456"/>
                <a:gd name="connsiteY3-120" fmla="*/ 1564814 h 1684238"/>
                <a:gd name="connsiteX4-121" fmla="*/ 35628 w 4251456"/>
                <a:gd name="connsiteY4-122" fmla="*/ 1369742 h 1684238"/>
                <a:gd name="connsiteX5-123" fmla="*/ 0 w 4251456"/>
                <a:gd name="connsiteY5-124" fmla="*/ 1082121 h 1684238"/>
                <a:gd name="connsiteX6-125" fmla="*/ 2112044 w 4251456"/>
                <a:gd name="connsiteY6-126" fmla="*/ 451859 h 1684238"/>
                <a:gd name="connsiteX0-127" fmla="*/ 2112044 w 4251456"/>
                <a:gd name="connsiteY0-128" fmla="*/ 458391 h 1690770"/>
                <a:gd name="connsiteX1-129" fmla="*/ 3773768 w 4251456"/>
                <a:gd name="connsiteY1-130" fmla="*/ 48398 h 1690770"/>
                <a:gd name="connsiteX2-131" fmla="*/ 4224088 w 4251456"/>
                <a:gd name="connsiteY2-132" fmla="*/ 1295917 h 1690770"/>
                <a:gd name="connsiteX3-133" fmla="*/ 4188461 w 4251456"/>
                <a:gd name="connsiteY3-134" fmla="*/ 1571346 h 1690770"/>
                <a:gd name="connsiteX4-135" fmla="*/ 35628 w 4251456"/>
                <a:gd name="connsiteY4-136" fmla="*/ 1376274 h 1690770"/>
                <a:gd name="connsiteX5-137" fmla="*/ 0 w 4251456"/>
                <a:gd name="connsiteY5-138" fmla="*/ 1088653 h 1690770"/>
                <a:gd name="connsiteX6-139" fmla="*/ 2112044 w 4251456"/>
                <a:gd name="connsiteY6-140" fmla="*/ 458391 h 1690770"/>
                <a:gd name="connsiteX0-141" fmla="*/ 2112044 w 4251456"/>
                <a:gd name="connsiteY0-142" fmla="*/ 452753 h 1685132"/>
                <a:gd name="connsiteX1-143" fmla="*/ 3773768 w 4251456"/>
                <a:gd name="connsiteY1-144" fmla="*/ 42760 h 1685132"/>
                <a:gd name="connsiteX2-145" fmla="*/ 4224088 w 4251456"/>
                <a:gd name="connsiteY2-146" fmla="*/ 1290279 h 1685132"/>
                <a:gd name="connsiteX3-147" fmla="*/ 4188461 w 4251456"/>
                <a:gd name="connsiteY3-148" fmla="*/ 1565708 h 1685132"/>
                <a:gd name="connsiteX4-149" fmla="*/ 35628 w 4251456"/>
                <a:gd name="connsiteY4-150" fmla="*/ 1370636 h 1685132"/>
                <a:gd name="connsiteX5-151" fmla="*/ 0 w 4251456"/>
                <a:gd name="connsiteY5-152" fmla="*/ 1083015 h 1685132"/>
                <a:gd name="connsiteX6-153" fmla="*/ 2112044 w 4251456"/>
                <a:gd name="connsiteY6-154" fmla="*/ 452753 h 1685132"/>
                <a:gd name="connsiteX0-155" fmla="*/ 2112044 w 4251456"/>
                <a:gd name="connsiteY0-156" fmla="*/ 452753 h 1685132"/>
                <a:gd name="connsiteX1-157" fmla="*/ 3773768 w 4251456"/>
                <a:gd name="connsiteY1-158" fmla="*/ 42760 h 1685132"/>
                <a:gd name="connsiteX2-159" fmla="*/ 4224088 w 4251456"/>
                <a:gd name="connsiteY2-160" fmla="*/ 1290279 h 1685132"/>
                <a:gd name="connsiteX3-161" fmla="*/ 4188461 w 4251456"/>
                <a:gd name="connsiteY3-162" fmla="*/ 1565708 h 1685132"/>
                <a:gd name="connsiteX4-163" fmla="*/ 35628 w 4251456"/>
                <a:gd name="connsiteY4-164" fmla="*/ 1370636 h 1685132"/>
                <a:gd name="connsiteX5-165" fmla="*/ 0 w 4251456"/>
                <a:gd name="connsiteY5-166" fmla="*/ 1083015 h 1685132"/>
                <a:gd name="connsiteX6-167" fmla="*/ 2112044 w 4251456"/>
                <a:gd name="connsiteY6-168" fmla="*/ 452753 h 1685132"/>
                <a:gd name="connsiteX0-169" fmla="*/ 2141181 w 4280593"/>
                <a:gd name="connsiteY0-170" fmla="*/ 452753 h 1685132"/>
                <a:gd name="connsiteX1-171" fmla="*/ 3802905 w 4280593"/>
                <a:gd name="connsiteY1-172" fmla="*/ 42760 h 1685132"/>
                <a:gd name="connsiteX2-173" fmla="*/ 4253225 w 4280593"/>
                <a:gd name="connsiteY2-174" fmla="*/ 1290279 h 1685132"/>
                <a:gd name="connsiteX3-175" fmla="*/ 4217598 w 4280593"/>
                <a:gd name="connsiteY3-176" fmla="*/ 1565708 h 1685132"/>
                <a:gd name="connsiteX4-177" fmla="*/ 64765 w 4280593"/>
                <a:gd name="connsiteY4-178" fmla="*/ 1370636 h 1685132"/>
                <a:gd name="connsiteX5-179" fmla="*/ 29137 w 4280593"/>
                <a:gd name="connsiteY5-180" fmla="*/ 1083015 h 1685132"/>
                <a:gd name="connsiteX6-181" fmla="*/ 2141181 w 4280593"/>
                <a:gd name="connsiteY6-182" fmla="*/ 452753 h 1685132"/>
                <a:gd name="connsiteX0-183" fmla="*/ 2141181 w 4277469"/>
                <a:gd name="connsiteY0-184" fmla="*/ 452753 h 1765524"/>
                <a:gd name="connsiteX1-185" fmla="*/ 3802905 w 4277469"/>
                <a:gd name="connsiteY1-186" fmla="*/ 42760 h 1765524"/>
                <a:gd name="connsiteX2-187" fmla="*/ 4253225 w 4277469"/>
                <a:gd name="connsiteY2-188" fmla="*/ 1290279 h 1765524"/>
                <a:gd name="connsiteX3-189" fmla="*/ 4205406 w 4277469"/>
                <a:gd name="connsiteY3-190" fmla="*/ 1675436 h 1765524"/>
                <a:gd name="connsiteX4-191" fmla="*/ 64765 w 4277469"/>
                <a:gd name="connsiteY4-192" fmla="*/ 1370636 h 1765524"/>
                <a:gd name="connsiteX5-193" fmla="*/ 29137 w 4277469"/>
                <a:gd name="connsiteY5-194" fmla="*/ 1083015 h 1765524"/>
                <a:gd name="connsiteX6-195" fmla="*/ 2141181 w 4277469"/>
                <a:gd name="connsiteY6-196" fmla="*/ 452753 h 1765524"/>
                <a:gd name="connsiteX0-197" fmla="*/ 2141181 w 4281635"/>
                <a:gd name="connsiteY0-198" fmla="*/ 452753 h 1765524"/>
                <a:gd name="connsiteX1-199" fmla="*/ 3802905 w 4281635"/>
                <a:gd name="connsiteY1-200" fmla="*/ 42760 h 1765524"/>
                <a:gd name="connsiteX2-201" fmla="*/ 4253225 w 4281635"/>
                <a:gd name="connsiteY2-202" fmla="*/ 1290279 h 1765524"/>
                <a:gd name="connsiteX3-203" fmla="*/ 4205406 w 4281635"/>
                <a:gd name="connsiteY3-204" fmla="*/ 1675436 h 1765524"/>
                <a:gd name="connsiteX4-205" fmla="*/ 64765 w 4281635"/>
                <a:gd name="connsiteY4-206" fmla="*/ 1370636 h 1765524"/>
                <a:gd name="connsiteX5-207" fmla="*/ 29137 w 4281635"/>
                <a:gd name="connsiteY5-208" fmla="*/ 1083015 h 1765524"/>
                <a:gd name="connsiteX6-209" fmla="*/ 2141181 w 4281635"/>
                <a:gd name="connsiteY6-210" fmla="*/ 452753 h 1765524"/>
                <a:gd name="connsiteX0-211" fmla="*/ 2141181 w 4253486"/>
                <a:gd name="connsiteY0-212" fmla="*/ 452753 h 1765524"/>
                <a:gd name="connsiteX1-213" fmla="*/ 3802905 w 4253486"/>
                <a:gd name="connsiteY1-214" fmla="*/ 42760 h 1765524"/>
                <a:gd name="connsiteX2-215" fmla="*/ 4253225 w 4253486"/>
                <a:gd name="connsiteY2-216" fmla="*/ 1290279 h 1765524"/>
                <a:gd name="connsiteX3-217" fmla="*/ 4205406 w 4253486"/>
                <a:gd name="connsiteY3-218" fmla="*/ 1675436 h 1765524"/>
                <a:gd name="connsiteX4-219" fmla="*/ 64765 w 4253486"/>
                <a:gd name="connsiteY4-220" fmla="*/ 1370636 h 1765524"/>
                <a:gd name="connsiteX5-221" fmla="*/ 29137 w 4253486"/>
                <a:gd name="connsiteY5-222" fmla="*/ 1083015 h 1765524"/>
                <a:gd name="connsiteX6-223" fmla="*/ 2141181 w 4253486"/>
                <a:gd name="connsiteY6-224" fmla="*/ 452753 h 1765524"/>
                <a:gd name="connsiteX0-225" fmla="*/ 2141181 w 4285226"/>
                <a:gd name="connsiteY0-226" fmla="*/ 370925 h 1683696"/>
                <a:gd name="connsiteX1-227" fmla="*/ 3754137 w 4285226"/>
                <a:gd name="connsiteY1-228" fmla="*/ 82852 h 1683696"/>
                <a:gd name="connsiteX2-229" fmla="*/ 4253225 w 4285226"/>
                <a:gd name="connsiteY2-230" fmla="*/ 1208451 h 1683696"/>
                <a:gd name="connsiteX3-231" fmla="*/ 4205406 w 4285226"/>
                <a:gd name="connsiteY3-232" fmla="*/ 1593608 h 1683696"/>
                <a:gd name="connsiteX4-233" fmla="*/ 64765 w 4285226"/>
                <a:gd name="connsiteY4-234" fmla="*/ 1288808 h 1683696"/>
                <a:gd name="connsiteX5-235" fmla="*/ 29137 w 4285226"/>
                <a:gd name="connsiteY5-236" fmla="*/ 1001187 h 1683696"/>
                <a:gd name="connsiteX6-237" fmla="*/ 2141181 w 4285226"/>
                <a:gd name="connsiteY6-238" fmla="*/ 370925 h 1683696"/>
                <a:gd name="connsiteX0-239" fmla="*/ 2141181 w 4285226"/>
                <a:gd name="connsiteY0-240" fmla="*/ 327228 h 1639999"/>
                <a:gd name="connsiteX1-241" fmla="*/ 3754137 w 4285226"/>
                <a:gd name="connsiteY1-242" fmla="*/ 39155 h 1639999"/>
                <a:gd name="connsiteX2-243" fmla="*/ 4253225 w 4285226"/>
                <a:gd name="connsiteY2-244" fmla="*/ 1164754 h 1639999"/>
                <a:gd name="connsiteX3-245" fmla="*/ 4205406 w 4285226"/>
                <a:gd name="connsiteY3-246" fmla="*/ 1549911 h 1639999"/>
                <a:gd name="connsiteX4-247" fmla="*/ 64765 w 4285226"/>
                <a:gd name="connsiteY4-248" fmla="*/ 1245111 h 1639999"/>
                <a:gd name="connsiteX5-249" fmla="*/ 29137 w 4285226"/>
                <a:gd name="connsiteY5-250" fmla="*/ 957490 h 1639999"/>
                <a:gd name="connsiteX6-251" fmla="*/ 2141181 w 4285226"/>
                <a:gd name="connsiteY6-252" fmla="*/ 327228 h 1639999"/>
                <a:gd name="connsiteX0-253" fmla="*/ 2141181 w 4285226"/>
                <a:gd name="connsiteY0-254" fmla="*/ 313136 h 1625907"/>
                <a:gd name="connsiteX1-255" fmla="*/ 3754137 w 4285226"/>
                <a:gd name="connsiteY1-256" fmla="*/ 25063 h 1625907"/>
                <a:gd name="connsiteX2-257" fmla="*/ 4253225 w 4285226"/>
                <a:gd name="connsiteY2-258" fmla="*/ 1150662 h 1625907"/>
                <a:gd name="connsiteX3-259" fmla="*/ 4205406 w 4285226"/>
                <a:gd name="connsiteY3-260" fmla="*/ 1535819 h 1625907"/>
                <a:gd name="connsiteX4-261" fmla="*/ 64765 w 4285226"/>
                <a:gd name="connsiteY4-262" fmla="*/ 1231019 h 1625907"/>
                <a:gd name="connsiteX5-263" fmla="*/ 29137 w 4285226"/>
                <a:gd name="connsiteY5-264" fmla="*/ 943398 h 1625907"/>
                <a:gd name="connsiteX6-265" fmla="*/ 2141181 w 4285226"/>
                <a:gd name="connsiteY6-266" fmla="*/ 313136 h 1625907"/>
                <a:gd name="connsiteX0-267" fmla="*/ 2087472 w 4231517"/>
                <a:gd name="connsiteY0-268" fmla="*/ 325457 h 1638228"/>
                <a:gd name="connsiteX1-269" fmla="*/ 3700428 w 4231517"/>
                <a:gd name="connsiteY1-270" fmla="*/ 37384 h 1638228"/>
                <a:gd name="connsiteX2-271" fmla="*/ 4199516 w 4231517"/>
                <a:gd name="connsiteY2-272" fmla="*/ 1162983 h 1638228"/>
                <a:gd name="connsiteX3-273" fmla="*/ 4151697 w 4231517"/>
                <a:gd name="connsiteY3-274" fmla="*/ 1548140 h 1638228"/>
                <a:gd name="connsiteX4-275" fmla="*/ 11056 w 4231517"/>
                <a:gd name="connsiteY4-276" fmla="*/ 1243340 h 1638228"/>
                <a:gd name="connsiteX5-277" fmla="*/ 72964 w 4231517"/>
                <a:gd name="connsiteY5-278" fmla="*/ 833799 h 1638228"/>
                <a:gd name="connsiteX6-279" fmla="*/ 2087472 w 4231517"/>
                <a:gd name="connsiteY6-280" fmla="*/ 325457 h 1638228"/>
                <a:gd name="connsiteX0-281" fmla="*/ 2087472 w 4231517"/>
                <a:gd name="connsiteY0-282" fmla="*/ 325457 h 1668177"/>
                <a:gd name="connsiteX1-283" fmla="*/ 3700428 w 4231517"/>
                <a:gd name="connsiteY1-284" fmla="*/ 37384 h 1668177"/>
                <a:gd name="connsiteX2-285" fmla="*/ 4199516 w 4231517"/>
                <a:gd name="connsiteY2-286" fmla="*/ 1162983 h 1668177"/>
                <a:gd name="connsiteX3-287" fmla="*/ 4151697 w 4231517"/>
                <a:gd name="connsiteY3-288" fmla="*/ 1548140 h 1668177"/>
                <a:gd name="connsiteX4-289" fmla="*/ 11056 w 4231517"/>
                <a:gd name="connsiteY4-290" fmla="*/ 1243340 h 1668177"/>
                <a:gd name="connsiteX5-291" fmla="*/ 72964 w 4231517"/>
                <a:gd name="connsiteY5-292" fmla="*/ 833799 h 1668177"/>
                <a:gd name="connsiteX6-293" fmla="*/ 2087472 w 4231517"/>
                <a:gd name="connsiteY6-294" fmla="*/ 325457 h 1668177"/>
                <a:gd name="connsiteX0-295" fmla="*/ 2075280 w 4231517"/>
                <a:gd name="connsiteY0-296" fmla="*/ 392987 h 1662555"/>
                <a:gd name="connsiteX1-297" fmla="*/ 3700428 w 4231517"/>
                <a:gd name="connsiteY1-298" fmla="*/ 31762 h 1662555"/>
                <a:gd name="connsiteX2-299" fmla="*/ 4199516 w 4231517"/>
                <a:gd name="connsiteY2-300" fmla="*/ 1157361 h 1662555"/>
                <a:gd name="connsiteX3-301" fmla="*/ 4151697 w 4231517"/>
                <a:gd name="connsiteY3-302" fmla="*/ 1542518 h 1662555"/>
                <a:gd name="connsiteX4-303" fmla="*/ 11056 w 4231517"/>
                <a:gd name="connsiteY4-304" fmla="*/ 1237718 h 1662555"/>
                <a:gd name="connsiteX5-305" fmla="*/ 72964 w 4231517"/>
                <a:gd name="connsiteY5-306" fmla="*/ 828177 h 1662555"/>
                <a:gd name="connsiteX6-307" fmla="*/ 2075280 w 4231517"/>
                <a:gd name="connsiteY6-308" fmla="*/ 392987 h 1662555"/>
                <a:gd name="connsiteX0-309" fmla="*/ 2070575 w 4226812"/>
                <a:gd name="connsiteY0-310" fmla="*/ 392987 h 1662555"/>
                <a:gd name="connsiteX1-311" fmla="*/ 3695723 w 4226812"/>
                <a:gd name="connsiteY1-312" fmla="*/ 31762 h 1662555"/>
                <a:gd name="connsiteX2-313" fmla="*/ 4194811 w 4226812"/>
                <a:gd name="connsiteY2-314" fmla="*/ 1157361 h 1662555"/>
                <a:gd name="connsiteX3-315" fmla="*/ 4146992 w 4226812"/>
                <a:gd name="connsiteY3-316" fmla="*/ 1542518 h 1662555"/>
                <a:gd name="connsiteX4-317" fmla="*/ 6351 w 4226812"/>
                <a:gd name="connsiteY4-318" fmla="*/ 1237718 h 1662555"/>
                <a:gd name="connsiteX5-319" fmla="*/ 68259 w 4226812"/>
                <a:gd name="connsiteY5-320" fmla="*/ 828177 h 1662555"/>
                <a:gd name="connsiteX6-321" fmla="*/ 2070575 w 4226812"/>
                <a:gd name="connsiteY6-322" fmla="*/ 392987 h 1662555"/>
                <a:gd name="connsiteX0-323" fmla="*/ 2070575 w 4226812"/>
                <a:gd name="connsiteY0-324" fmla="*/ 392987 h 1662555"/>
                <a:gd name="connsiteX1-325" fmla="*/ 3695723 w 4226812"/>
                <a:gd name="connsiteY1-326" fmla="*/ 31762 h 1662555"/>
                <a:gd name="connsiteX2-327" fmla="*/ 4194811 w 4226812"/>
                <a:gd name="connsiteY2-328" fmla="*/ 1157361 h 1662555"/>
                <a:gd name="connsiteX3-329" fmla="*/ 4146992 w 4226812"/>
                <a:gd name="connsiteY3-330" fmla="*/ 1542518 h 1662555"/>
                <a:gd name="connsiteX4-331" fmla="*/ 6351 w 4226812"/>
                <a:gd name="connsiteY4-332" fmla="*/ 1237718 h 1662555"/>
                <a:gd name="connsiteX5-333" fmla="*/ 68259 w 4226812"/>
                <a:gd name="connsiteY5-334" fmla="*/ 828177 h 1662555"/>
                <a:gd name="connsiteX6-335" fmla="*/ 2070575 w 4226812"/>
                <a:gd name="connsiteY6-336" fmla="*/ 392987 h 1662555"/>
                <a:gd name="connsiteX0-337" fmla="*/ 2070575 w 4201236"/>
                <a:gd name="connsiteY0-338" fmla="*/ 392987 h 1662555"/>
                <a:gd name="connsiteX1-339" fmla="*/ 3695723 w 4201236"/>
                <a:gd name="connsiteY1-340" fmla="*/ 31762 h 1662555"/>
                <a:gd name="connsiteX2-341" fmla="*/ 4194811 w 4201236"/>
                <a:gd name="connsiteY2-342" fmla="*/ 1157361 h 1662555"/>
                <a:gd name="connsiteX3-343" fmla="*/ 4146992 w 4201236"/>
                <a:gd name="connsiteY3-344" fmla="*/ 1542518 h 1662555"/>
                <a:gd name="connsiteX4-345" fmla="*/ 6351 w 4201236"/>
                <a:gd name="connsiteY4-346" fmla="*/ 1237718 h 1662555"/>
                <a:gd name="connsiteX5-347" fmla="*/ 68259 w 4201236"/>
                <a:gd name="connsiteY5-348" fmla="*/ 828177 h 1662555"/>
                <a:gd name="connsiteX6-349" fmla="*/ 2070575 w 4201236"/>
                <a:gd name="connsiteY6-350" fmla="*/ 392987 h 1662555"/>
                <a:gd name="connsiteX0-351" fmla="*/ 2070575 w 4213141"/>
                <a:gd name="connsiteY0-352" fmla="*/ 392987 h 1662555"/>
                <a:gd name="connsiteX1-353" fmla="*/ 3695723 w 4213141"/>
                <a:gd name="connsiteY1-354" fmla="*/ 31762 h 1662555"/>
                <a:gd name="connsiteX2-355" fmla="*/ 4194811 w 4213141"/>
                <a:gd name="connsiteY2-356" fmla="*/ 1157361 h 1662555"/>
                <a:gd name="connsiteX3-357" fmla="*/ 4146992 w 4213141"/>
                <a:gd name="connsiteY3-358" fmla="*/ 1542518 h 1662555"/>
                <a:gd name="connsiteX4-359" fmla="*/ 6351 w 4213141"/>
                <a:gd name="connsiteY4-360" fmla="*/ 1237718 h 1662555"/>
                <a:gd name="connsiteX5-361" fmla="*/ 68259 w 4213141"/>
                <a:gd name="connsiteY5-362" fmla="*/ 828177 h 1662555"/>
                <a:gd name="connsiteX6-363" fmla="*/ 2070575 w 4213141"/>
                <a:gd name="connsiteY6-364" fmla="*/ 392987 h 16625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97" y="connsiteY6-98"/>
                </a:cxn>
              </a:cxnLst>
              <a:rect l="l" t="t" r="r" b="b"/>
              <a:pathLst>
                <a:path w="4213141" h="1662555">
                  <a:moveTo>
                    <a:pt x="2070575" y="392987"/>
                  </a:moveTo>
                  <a:cubicBezTo>
                    <a:pt x="2675152" y="260251"/>
                    <a:pt x="3258372" y="-109858"/>
                    <a:pt x="3695723" y="31762"/>
                  </a:cubicBezTo>
                  <a:cubicBezTo>
                    <a:pt x="4047730" y="283110"/>
                    <a:pt x="4135332" y="901395"/>
                    <a:pt x="4194811" y="1157361"/>
                  </a:cubicBezTo>
                  <a:cubicBezTo>
                    <a:pt x="4211605" y="1229633"/>
                    <a:pt x="4242149" y="1403717"/>
                    <a:pt x="4146992" y="1542518"/>
                  </a:cubicBezTo>
                  <a:cubicBezTo>
                    <a:pt x="2815546" y="1749782"/>
                    <a:pt x="1093957" y="1713206"/>
                    <a:pt x="6351" y="1237718"/>
                  </a:cubicBezTo>
                  <a:cubicBezTo>
                    <a:pt x="-17689" y="1148657"/>
                    <a:pt x="31683" y="910153"/>
                    <a:pt x="68259" y="828177"/>
                  </a:cubicBezTo>
                  <a:cubicBezTo>
                    <a:pt x="811971" y="-305332"/>
                    <a:pt x="1465998" y="525723"/>
                    <a:pt x="2070575" y="392987"/>
                  </a:cubicBezTo>
                  <a:close/>
                </a:path>
              </a:pathLst>
            </a:custGeom>
            <a:solidFill>
              <a:srgbClr val="FFC000"/>
            </a:solid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sp>
          <p:nvSpPr>
            <p:cNvPr id="128" name="椭圆 1"/>
            <p:cNvSpPr/>
            <p:nvPr/>
          </p:nvSpPr>
          <p:spPr>
            <a:xfrm>
              <a:off x="2080649" y="1585870"/>
              <a:ext cx="4174363" cy="1638570"/>
            </a:xfrm>
            <a:custGeom>
              <a:avLst/>
              <a:gdLst>
                <a:gd name="connsiteX0" fmla="*/ 2124236 w 4248472"/>
                <a:gd name="connsiteY0" fmla="*/ 0 h 1820091"/>
                <a:gd name="connsiteX1" fmla="*/ 4248472 w 4248472"/>
                <a:gd name="connsiteY1" fmla="*/ 1544662 h 1820091"/>
                <a:gd name="connsiteX2" fmla="*/ 4212845 w 4248472"/>
                <a:gd name="connsiteY2" fmla="*/ 1820091 h 1820091"/>
                <a:gd name="connsiteX3" fmla="*/ 47820 w 4248472"/>
                <a:gd name="connsiteY3" fmla="*/ 1698171 h 1820091"/>
                <a:gd name="connsiteX4" fmla="*/ 0 w 4248472"/>
                <a:gd name="connsiteY4" fmla="*/ 1544662 h 1820091"/>
                <a:gd name="connsiteX5" fmla="*/ 2124236 w 4248472"/>
                <a:gd name="connsiteY5" fmla="*/ 0 h 1820091"/>
                <a:gd name="connsiteX0-1" fmla="*/ 2124236 w 4248472"/>
                <a:gd name="connsiteY0-2" fmla="*/ 0 h 1899712"/>
                <a:gd name="connsiteX1-3" fmla="*/ 4248472 w 4248472"/>
                <a:gd name="connsiteY1-4" fmla="*/ 1544662 h 1899712"/>
                <a:gd name="connsiteX2-5" fmla="*/ 4212845 w 4248472"/>
                <a:gd name="connsiteY2-6" fmla="*/ 1820091 h 1899712"/>
                <a:gd name="connsiteX3-7" fmla="*/ 47820 w 4248472"/>
                <a:gd name="connsiteY3-8" fmla="*/ 1698171 h 1899712"/>
                <a:gd name="connsiteX4-9" fmla="*/ 0 w 4248472"/>
                <a:gd name="connsiteY4-10" fmla="*/ 1544662 h 1899712"/>
                <a:gd name="connsiteX5-11" fmla="*/ 2124236 w 4248472"/>
                <a:gd name="connsiteY5-12" fmla="*/ 0 h 1899712"/>
                <a:gd name="connsiteX0-13" fmla="*/ 2124236 w 4248472"/>
                <a:gd name="connsiteY0-14" fmla="*/ 0 h 1975218"/>
                <a:gd name="connsiteX1-15" fmla="*/ 4248472 w 4248472"/>
                <a:gd name="connsiteY1-16" fmla="*/ 1544662 h 1975218"/>
                <a:gd name="connsiteX2-17" fmla="*/ 4212845 w 4248472"/>
                <a:gd name="connsiteY2-18" fmla="*/ 1820091 h 1975218"/>
                <a:gd name="connsiteX3-19" fmla="*/ 47820 w 4248472"/>
                <a:gd name="connsiteY3-20" fmla="*/ 1698171 h 1975218"/>
                <a:gd name="connsiteX4-21" fmla="*/ 0 w 4248472"/>
                <a:gd name="connsiteY4-22" fmla="*/ 1544662 h 1975218"/>
                <a:gd name="connsiteX5-23" fmla="*/ 2124236 w 4248472"/>
                <a:gd name="connsiteY5-24" fmla="*/ 0 h 1975218"/>
                <a:gd name="connsiteX0-25" fmla="*/ 2124236 w 4248472"/>
                <a:gd name="connsiteY0-26" fmla="*/ 0 h 1966948"/>
                <a:gd name="connsiteX1-27" fmla="*/ 4248472 w 4248472"/>
                <a:gd name="connsiteY1-28" fmla="*/ 1544662 h 1966948"/>
                <a:gd name="connsiteX2-29" fmla="*/ 4212845 w 4248472"/>
                <a:gd name="connsiteY2-30" fmla="*/ 1820091 h 1966948"/>
                <a:gd name="connsiteX3-31" fmla="*/ 47820 w 4248472"/>
                <a:gd name="connsiteY3-32" fmla="*/ 1698171 h 1966948"/>
                <a:gd name="connsiteX4-33" fmla="*/ 0 w 4248472"/>
                <a:gd name="connsiteY4-34" fmla="*/ 1544662 h 1966948"/>
                <a:gd name="connsiteX5-35" fmla="*/ 2124236 w 4248472"/>
                <a:gd name="connsiteY5-36" fmla="*/ 0 h 1966948"/>
                <a:gd name="connsiteX0-37" fmla="*/ 2099854 w 4224090"/>
                <a:gd name="connsiteY0-38" fmla="*/ 1623 h 1968571"/>
                <a:gd name="connsiteX1-39" fmla="*/ 4224090 w 4224090"/>
                <a:gd name="connsiteY1-40" fmla="*/ 1546285 h 1968571"/>
                <a:gd name="connsiteX2-41" fmla="*/ 4188463 w 4224090"/>
                <a:gd name="connsiteY2-42" fmla="*/ 1821714 h 1968571"/>
                <a:gd name="connsiteX3-43" fmla="*/ 23438 w 4224090"/>
                <a:gd name="connsiteY3-44" fmla="*/ 1699794 h 1968571"/>
                <a:gd name="connsiteX4-45" fmla="*/ 2 w 4224090"/>
                <a:gd name="connsiteY4-46" fmla="*/ 1339021 h 1968571"/>
                <a:gd name="connsiteX5-47" fmla="*/ 2099854 w 4224090"/>
                <a:gd name="connsiteY5-48" fmla="*/ 1623 h 1968571"/>
                <a:gd name="connsiteX0-49" fmla="*/ 2099852 w 4224088"/>
                <a:gd name="connsiteY0-50" fmla="*/ 1623 h 1941138"/>
                <a:gd name="connsiteX1-51" fmla="*/ 4224088 w 4224088"/>
                <a:gd name="connsiteY1-52" fmla="*/ 1546285 h 1941138"/>
                <a:gd name="connsiteX2-53" fmla="*/ 4188461 w 4224088"/>
                <a:gd name="connsiteY2-54" fmla="*/ 1821714 h 1941138"/>
                <a:gd name="connsiteX3-55" fmla="*/ 35628 w 4224088"/>
                <a:gd name="connsiteY3-56" fmla="*/ 1626642 h 1941138"/>
                <a:gd name="connsiteX4-57" fmla="*/ 0 w 4224088"/>
                <a:gd name="connsiteY4-58" fmla="*/ 1339021 h 1941138"/>
                <a:gd name="connsiteX5-59" fmla="*/ 2099852 w 4224088"/>
                <a:gd name="connsiteY5-60" fmla="*/ 1623 h 1941138"/>
                <a:gd name="connsiteX0-61" fmla="*/ 2112044 w 4374128"/>
                <a:gd name="connsiteY0-62" fmla="*/ 1738 h 1904677"/>
                <a:gd name="connsiteX1-63" fmla="*/ 4224088 w 4374128"/>
                <a:gd name="connsiteY1-64" fmla="*/ 1509824 h 1904677"/>
                <a:gd name="connsiteX2-65" fmla="*/ 4188461 w 4374128"/>
                <a:gd name="connsiteY2-66" fmla="*/ 1785253 h 1904677"/>
                <a:gd name="connsiteX3-67" fmla="*/ 35628 w 4374128"/>
                <a:gd name="connsiteY3-68" fmla="*/ 1590181 h 1904677"/>
                <a:gd name="connsiteX4-69" fmla="*/ 0 w 4374128"/>
                <a:gd name="connsiteY4-70" fmla="*/ 1302560 h 1904677"/>
                <a:gd name="connsiteX5-71" fmla="*/ 2112044 w 4374128"/>
                <a:gd name="connsiteY5-72" fmla="*/ 1738 h 1904677"/>
                <a:gd name="connsiteX0-73" fmla="*/ 2112044 w 4251456"/>
                <a:gd name="connsiteY0-74" fmla="*/ 68248 h 1971187"/>
                <a:gd name="connsiteX1-75" fmla="*/ 3773768 w 4251456"/>
                <a:gd name="connsiteY1-76" fmla="*/ 328815 h 1971187"/>
                <a:gd name="connsiteX2-77" fmla="*/ 4224088 w 4251456"/>
                <a:gd name="connsiteY2-78" fmla="*/ 1576334 h 1971187"/>
                <a:gd name="connsiteX3-79" fmla="*/ 4188461 w 4251456"/>
                <a:gd name="connsiteY3-80" fmla="*/ 1851763 h 1971187"/>
                <a:gd name="connsiteX4-81" fmla="*/ 35628 w 4251456"/>
                <a:gd name="connsiteY4-82" fmla="*/ 1656691 h 1971187"/>
                <a:gd name="connsiteX5-83" fmla="*/ 0 w 4251456"/>
                <a:gd name="connsiteY5-84" fmla="*/ 1369070 h 1971187"/>
                <a:gd name="connsiteX6" fmla="*/ 2112044 w 4251456"/>
                <a:gd name="connsiteY6" fmla="*/ 68248 h 1971187"/>
                <a:gd name="connsiteX0-85" fmla="*/ 2099852 w 4251456"/>
                <a:gd name="connsiteY0-86" fmla="*/ 625801 h 1699684"/>
                <a:gd name="connsiteX1-87" fmla="*/ 3773768 w 4251456"/>
                <a:gd name="connsiteY1-88" fmla="*/ 57312 h 1699684"/>
                <a:gd name="connsiteX2-89" fmla="*/ 4224088 w 4251456"/>
                <a:gd name="connsiteY2-90" fmla="*/ 1304831 h 1699684"/>
                <a:gd name="connsiteX3-91" fmla="*/ 4188461 w 4251456"/>
                <a:gd name="connsiteY3-92" fmla="*/ 1580260 h 1699684"/>
                <a:gd name="connsiteX4-93" fmla="*/ 35628 w 4251456"/>
                <a:gd name="connsiteY4-94" fmla="*/ 1385188 h 1699684"/>
                <a:gd name="connsiteX5-95" fmla="*/ 0 w 4251456"/>
                <a:gd name="connsiteY5-96" fmla="*/ 1097567 h 1699684"/>
                <a:gd name="connsiteX6-97" fmla="*/ 2099852 w 4251456"/>
                <a:gd name="connsiteY6-98" fmla="*/ 625801 h 1699684"/>
                <a:gd name="connsiteX0-99" fmla="*/ 2099852 w 4251456"/>
                <a:gd name="connsiteY0-100" fmla="*/ 605168 h 1679051"/>
                <a:gd name="connsiteX1-101" fmla="*/ 3773768 w 4251456"/>
                <a:gd name="connsiteY1-102" fmla="*/ 36679 h 1679051"/>
                <a:gd name="connsiteX2-103" fmla="*/ 4224088 w 4251456"/>
                <a:gd name="connsiteY2-104" fmla="*/ 1284198 h 1679051"/>
                <a:gd name="connsiteX3-105" fmla="*/ 4188461 w 4251456"/>
                <a:gd name="connsiteY3-106" fmla="*/ 1559627 h 1679051"/>
                <a:gd name="connsiteX4-107" fmla="*/ 35628 w 4251456"/>
                <a:gd name="connsiteY4-108" fmla="*/ 1364555 h 1679051"/>
                <a:gd name="connsiteX5-109" fmla="*/ 0 w 4251456"/>
                <a:gd name="connsiteY5-110" fmla="*/ 1076934 h 1679051"/>
                <a:gd name="connsiteX6-111" fmla="*/ 2099852 w 4251456"/>
                <a:gd name="connsiteY6-112" fmla="*/ 605168 h 1679051"/>
                <a:gd name="connsiteX0-113" fmla="*/ 2112044 w 4251456"/>
                <a:gd name="connsiteY0-114" fmla="*/ 451859 h 1684238"/>
                <a:gd name="connsiteX1-115" fmla="*/ 3773768 w 4251456"/>
                <a:gd name="connsiteY1-116" fmla="*/ 41866 h 1684238"/>
                <a:gd name="connsiteX2-117" fmla="*/ 4224088 w 4251456"/>
                <a:gd name="connsiteY2-118" fmla="*/ 1289385 h 1684238"/>
                <a:gd name="connsiteX3-119" fmla="*/ 4188461 w 4251456"/>
                <a:gd name="connsiteY3-120" fmla="*/ 1564814 h 1684238"/>
                <a:gd name="connsiteX4-121" fmla="*/ 35628 w 4251456"/>
                <a:gd name="connsiteY4-122" fmla="*/ 1369742 h 1684238"/>
                <a:gd name="connsiteX5-123" fmla="*/ 0 w 4251456"/>
                <a:gd name="connsiteY5-124" fmla="*/ 1082121 h 1684238"/>
                <a:gd name="connsiteX6-125" fmla="*/ 2112044 w 4251456"/>
                <a:gd name="connsiteY6-126" fmla="*/ 451859 h 1684238"/>
                <a:gd name="connsiteX0-127" fmla="*/ 2112044 w 4251456"/>
                <a:gd name="connsiteY0-128" fmla="*/ 458391 h 1690770"/>
                <a:gd name="connsiteX1-129" fmla="*/ 3773768 w 4251456"/>
                <a:gd name="connsiteY1-130" fmla="*/ 48398 h 1690770"/>
                <a:gd name="connsiteX2-131" fmla="*/ 4224088 w 4251456"/>
                <a:gd name="connsiteY2-132" fmla="*/ 1295917 h 1690770"/>
                <a:gd name="connsiteX3-133" fmla="*/ 4188461 w 4251456"/>
                <a:gd name="connsiteY3-134" fmla="*/ 1571346 h 1690770"/>
                <a:gd name="connsiteX4-135" fmla="*/ 35628 w 4251456"/>
                <a:gd name="connsiteY4-136" fmla="*/ 1376274 h 1690770"/>
                <a:gd name="connsiteX5-137" fmla="*/ 0 w 4251456"/>
                <a:gd name="connsiteY5-138" fmla="*/ 1088653 h 1690770"/>
                <a:gd name="connsiteX6-139" fmla="*/ 2112044 w 4251456"/>
                <a:gd name="connsiteY6-140" fmla="*/ 458391 h 1690770"/>
                <a:gd name="connsiteX0-141" fmla="*/ 2112044 w 4251456"/>
                <a:gd name="connsiteY0-142" fmla="*/ 452753 h 1685132"/>
                <a:gd name="connsiteX1-143" fmla="*/ 3773768 w 4251456"/>
                <a:gd name="connsiteY1-144" fmla="*/ 42760 h 1685132"/>
                <a:gd name="connsiteX2-145" fmla="*/ 4224088 w 4251456"/>
                <a:gd name="connsiteY2-146" fmla="*/ 1290279 h 1685132"/>
                <a:gd name="connsiteX3-147" fmla="*/ 4188461 w 4251456"/>
                <a:gd name="connsiteY3-148" fmla="*/ 1565708 h 1685132"/>
                <a:gd name="connsiteX4-149" fmla="*/ 35628 w 4251456"/>
                <a:gd name="connsiteY4-150" fmla="*/ 1370636 h 1685132"/>
                <a:gd name="connsiteX5-151" fmla="*/ 0 w 4251456"/>
                <a:gd name="connsiteY5-152" fmla="*/ 1083015 h 1685132"/>
                <a:gd name="connsiteX6-153" fmla="*/ 2112044 w 4251456"/>
                <a:gd name="connsiteY6-154" fmla="*/ 452753 h 1685132"/>
                <a:gd name="connsiteX0-155" fmla="*/ 2112044 w 4251456"/>
                <a:gd name="connsiteY0-156" fmla="*/ 452753 h 1685132"/>
                <a:gd name="connsiteX1-157" fmla="*/ 3773768 w 4251456"/>
                <a:gd name="connsiteY1-158" fmla="*/ 42760 h 1685132"/>
                <a:gd name="connsiteX2-159" fmla="*/ 4224088 w 4251456"/>
                <a:gd name="connsiteY2-160" fmla="*/ 1290279 h 1685132"/>
                <a:gd name="connsiteX3-161" fmla="*/ 4188461 w 4251456"/>
                <a:gd name="connsiteY3-162" fmla="*/ 1565708 h 1685132"/>
                <a:gd name="connsiteX4-163" fmla="*/ 35628 w 4251456"/>
                <a:gd name="connsiteY4-164" fmla="*/ 1370636 h 1685132"/>
                <a:gd name="connsiteX5-165" fmla="*/ 0 w 4251456"/>
                <a:gd name="connsiteY5-166" fmla="*/ 1083015 h 1685132"/>
                <a:gd name="connsiteX6-167" fmla="*/ 2112044 w 4251456"/>
                <a:gd name="connsiteY6-168" fmla="*/ 452753 h 1685132"/>
                <a:gd name="connsiteX0-169" fmla="*/ 2141181 w 4280593"/>
                <a:gd name="connsiteY0-170" fmla="*/ 452753 h 1685132"/>
                <a:gd name="connsiteX1-171" fmla="*/ 3802905 w 4280593"/>
                <a:gd name="connsiteY1-172" fmla="*/ 42760 h 1685132"/>
                <a:gd name="connsiteX2-173" fmla="*/ 4253225 w 4280593"/>
                <a:gd name="connsiteY2-174" fmla="*/ 1290279 h 1685132"/>
                <a:gd name="connsiteX3-175" fmla="*/ 4217598 w 4280593"/>
                <a:gd name="connsiteY3-176" fmla="*/ 1565708 h 1685132"/>
                <a:gd name="connsiteX4-177" fmla="*/ 64765 w 4280593"/>
                <a:gd name="connsiteY4-178" fmla="*/ 1370636 h 1685132"/>
                <a:gd name="connsiteX5-179" fmla="*/ 29137 w 4280593"/>
                <a:gd name="connsiteY5-180" fmla="*/ 1083015 h 1685132"/>
                <a:gd name="connsiteX6-181" fmla="*/ 2141181 w 4280593"/>
                <a:gd name="connsiteY6-182" fmla="*/ 452753 h 1685132"/>
                <a:gd name="connsiteX0-183" fmla="*/ 2141181 w 4277469"/>
                <a:gd name="connsiteY0-184" fmla="*/ 452753 h 1765524"/>
                <a:gd name="connsiteX1-185" fmla="*/ 3802905 w 4277469"/>
                <a:gd name="connsiteY1-186" fmla="*/ 42760 h 1765524"/>
                <a:gd name="connsiteX2-187" fmla="*/ 4253225 w 4277469"/>
                <a:gd name="connsiteY2-188" fmla="*/ 1290279 h 1765524"/>
                <a:gd name="connsiteX3-189" fmla="*/ 4205406 w 4277469"/>
                <a:gd name="connsiteY3-190" fmla="*/ 1675436 h 1765524"/>
                <a:gd name="connsiteX4-191" fmla="*/ 64765 w 4277469"/>
                <a:gd name="connsiteY4-192" fmla="*/ 1370636 h 1765524"/>
                <a:gd name="connsiteX5-193" fmla="*/ 29137 w 4277469"/>
                <a:gd name="connsiteY5-194" fmla="*/ 1083015 h 1765524"/>
                <a:gd name="connsiteX6-195" fmla="*/ 2141181 w 4277469"/>
                <a:gd name="connsiteY6-196" fmla="*/ 452753 h 1765524"/>
                <a:gd name="connsiteX0-197" fmla="*/ 2141181 w 4281635"/>
                <a:gd name="connsiteY0-198" fmla="*/ 452753 h 1765524"/>
                <a:gd name="connsiteX1-199" fmla="*/ 3802905 w 4281635"/>
                <a:gd name="connsiteY1-200" fmla="*/ 42760 h 1765524"/>
                <a:gd name="connsiteX2-201" fmla="*/ 4253225 w 4281635"/>
                <a:gd name="connsiteY2-202" fmla="*/ 1290279 h 1765524"/>
                <a:gd name="connsiteX3-203" fmla="*/ 4205406 w 4281635"/>
                <a:gd name="connsiteY3-204" fmla="*/ 1675436 h 1765524"/>
                <a:gd name="connsiteX4-205" fmla="*/ 64765 w 4281635"/>
                <a:gd name="connsiteY4-206" fmla="*/ 1370636 h 1765524"/>
                <a:gd name="connsiteX5-207" fmla="*/ 29137 w 4281635"/>
                <a:gd name="connsiteY5-208" fmla="*/ 1083015 h 1765524"/>
                <a:gd name="connsiteX6-209" fmla="*/ 2141181 w 4281635"/>
                <a:gd name="connsiteY6-210" fmla="*/ 452753 h 1765524"/>
                <a:gd name="connsiteX0-211" fmla="*/ 2141181 w 4253486"/>
                <a:gd name="connsiteY0-212" fmla="*/ 452753 h 1765524"/>
                <a:gd name="connsiteX1-213" fmla="*/ 3802905 w 4253486"/>
                <a:gd name="connsiteY1-214" fmla="*/ 42760 h 1765524"/>
                <a:gd name="connsiteX2-215" fmla="*/ 4253225 w 4253486"/>
                <a:gd name="connsiteY2-216" fmla="*/ 1290279 h 1765524"/>
                <a:gd name="connsiteX3-217" fmla="*/ 4205406 w 4253486"/>
                <a:gd name="connsiteY3-218" fmla="*/ 1675436 h 1765524"/>
                <a:gd name="connsiteX4-219" fmla="*/ 64765 w 4253486"/>
                <a:gd name="connsiteY4-220" fmla="*/ 1370636 h 1765524"/>
                <a:gd name="connsiteX5-221" fmla="*/ 29137 w 4253486"/>
                <a:gd name="connsiteY5-222" fmla="*/ 1083015 h 1765524"/>
                <a:gd name="connsiteX6-223" fmla="*/ 2141181 w 4253486"/>
                <a:gd name="connsiteY6-224" fmla="*/ 452753 h 1765524"/>
                <a:gd name="connsiteX0-225" fmla="*/ 2141181 w 4285226"/>
                <a:gd name="connsiteY0-226" fmla="*/ 370925 h 1683696"/>
                <a:gd name="connsiteX1-227" fmla="*/ 3754137 w 4285226"/>
                <a:gd name="connsiteY1-228" fmla="*/ 82852 h 1683696"/>
                <a:gd name="connsiteX2-229" fmla="*/ 4253225 w 4285226"/>
                <a:gd name="connsiteY2-230" fmla="*/ 1208451 h 1683696"/>
                <a:gd name="connsiteX3-231" fmla="*/ 4205406 w 4285226"/>
                <a:gd name="connsiteY3-232" fmla="*/ 1593608 h 1683696"/>
                <a:gd name="connsiteX4-233" fmla="*/ 64765 w 4285226"/>
                <a:gd name="connsiteY4-234" fmla="*/ 1288808 h 1683696"/>
                <a:gd name="connsiteX5-235" fmla="*/ 29137 w 4285226"/>
                <a:gd name="connsiteY5-236" fmla="*/ 1001187 h 1683696"/>
                <a:gd name="connsiteX6-237" fmla="*/ 2141181 w 4285226"/>
                <a:gd name="connsiteY6-238" fmla="*/ 370925 h 1683696"/>
                <a:gd name="connsiteX0-239" fmla="*/ 2141181 w 4285226"/>
                <a:gd name="connsiteY0-240" fmla="*/ 327228 h 1639999"/>
                <a:gd name="connsiteX1-241" fmla="*/ 3754137 w 4285226"/>
                <a:gd name="connsiteY1-242" fmla="*/ 39155 h 1639999"/>
                <a:gd name="connsiteX2-243" fmla="*/ 4253225 w 4285226"/>
                <a:gd name="connsiteY2-244" fmla="*/ 1164754 h 1639999"/>
                <a:gd name="connsiteX3-245" fmla="*/ 4205406 w 4285226"/>
                <a:gd name="connsiteY3-246" fmla="*/ 1549911 h 1639999"/>
                <a:gd name="connsiteX4-247" fmla="*/ 64765 w 4285226"/>
                <a:gd name="connsiteY4-248" fmla="*/ 1245111 h 1639999"/>
                <a:gd name="connsiteX5-249" fmla="*/ 29137 w 4285226"/>
                <a:gd name="connsiteY5-250" fmla="*/ 957490 h 1639999"/>
                <a:gd name="connsiteX6-251" fmla="*/ 2141181 w 4285226"/>
                <a:gd name="connsiteY6-252" fmla="*/ 327228 h 1639999"/>
                <a:gd name="connsiteX0-253" fmla="*/ 2141181 w 4285226"/>
                <a:gd name="connsiteY0-254" fmla="*/ 313136 h 1625907"/>
                <a:gd name="connsiteX1-255" fmla="*/ 3754137 w 4285226"/>
                <a:gd name="connsiteY1-256" fmla="*/ 25063 h 1625907"/>
                <a:gd name="connsiteX2-257" fmla="*/ 4253225 w 4285226"/>
                <a:gd name="connsiteY2-258" fmla="*/ 1150662 h 1625907"/>
                <a:gd name="connsiteX3-259" fmla="*/ 4205406 w 4285226"/>
                <a:gd name="connsiteY3-260" fmla="*/ 1535819 h 1625907"/>
                <a:gd name="connsiteX4-261" fmla="*/ 64765 w 4285226"/>
                <a:gd name="connsiteY4-262" fmla="*/ 1231019 h 1625907"/>
                <a:gd name="connsiteX5-263" fmla="*/ 29137 w 4285226"/>
                <a:gd name="connsiteY5-264" fmla="*/ 943398 h 1625907"/>
                <a:gd name="connsiteX6-265" fmla="*/ 2141181 w 4285226"/>
                <a:gd name="connsiteY6-266" fmla="*/ 313136 h 1625907"/>
                <a:gd name="connsiteX0-267" fmla="*/ 2087472 w 4231517"/>
                <a:gd name="connsiteY0-268" fmla="*/ 325457 h 1638228"/>
                <a:gd name="connsiteX1-269" fmla="*/ 3700428 w 4231517"/>
                <a:gd name="connsiteY1-270" fmla="*/ 37384 h 1638228"/>
                <a:gd name="connsiteX2-271" fmla="*/ 4199516 w 4231517"/>
                <a:gd name="connsiteY2-272" fmla="*/ 1162983 h 1638228"/>
                <a:gd name="connsiteX3-273" fmla="*/ 4151697 w 4231517"/>
                <a:gd name="connsiteY3-274" fmla="*/ 1548140 h 1638228"/>
                <a:gd name="connsiteX4-275" fmla="*/ 11056 w 4231517"/>
                <a:gd name="connsiteY4-276" fmla="*/ 1243340 h 1638228"/>
                <a:gd name="connsiteX5-277" fmla="*/ 72964 w 4231517"/>
                <a:gd name="connsiteY5-278" fmla="*/ 833799 h 1638228"/>
                <a:gd name="connsiteX6-279" fmla="*/ 2087472 w 4231517"/>
                <a:gd name="connsiteY6-280" fmla="*/ 325457 h 1638228"/>
                <a:gd name="connsiteX0-281" fmla="*/ 2087472 w 4231517"/>
                <a:gd name="connsiteY0-282" fmla="*/ 325457 h 1668177"/>
                <a:gd name="connsiteX1-283" fmla="*/ 3700428 w 4231517"/>
                <a:gd name="connsiteY1-284" fmla="*/ 37384 h 1668177"/>
                <a:gd name="connsiteX2-285" fmla="*/ 4199516 w 4231517"/>
                <a:gd name="connsiteY2-286" fmla="*/ 1162983 h 1668177"/>
                <a:gd name="connsiteX3-287" fmla="*/ 4151697 w 4231517"/>
                <a:gd name="connsiteY3-288" fmla="*/ 1548140 h 1668177"/>
                <a:gd name="connsiteX4-289" fmla="*/ 11056 w 4231517"/>
                <a:gd name="connsiteY4-290" fmla="*/ 1243340 h 1668177"/>
                <a:gd name="connsiteX5-291" fmla="*/ 72964 w 4231517"/>
                <a:gd name="connsiteY5-292" fmla="*/ 833799 h 1668177"/>
                <a:gd name="connsiteX6-293" fmla="*/ 2087472 w 4231517"/>
                <a:gd name="connsiteY6-294" fmla="*/ 325457 h 1668177"/>
                <a:gd name="connsiteX0-295" fmla="*/ 2075280 w 4231517"/>
                <a:gd name="connsiteY0-296" fmla="*/ 392987 h 1662555"/>
                <a:gd name="connsiteX1-297" fmla="*/ 3700428 w 4231517"/>
                <a:gd name="connsiteY1-298" fmla="*/ 31762 h 1662555"/>
                <a:gd name="connsiteX2-299" fmla="*/ 4199516 w 4231517"/>
                <a:gd name="connsiteY2-300" fmla="*/ 1157361 h 1662555"/>
                <a:gd name="connsiteX3-301" fmla="*/ 4151697 w 4231517"/>
                <a:gd name="connsiteY3-302" fmla="*/ 1542518 h 1662555"/>
                <a:gd name="connsiteX4-303" fmla="*/ 11056 w 4231517"/>
                <a:gd name="connsiteY4-304" fmla="*/ 1237718 h 1662555"/>
                <a:gd name="connsiteX5-305" fmla="*/ 72964 w 4231517"/>
                <a:gd name="connsiteY5-306" fmla="*/ 828177 h 1662555"/>
                <a:gd name="connsiteX6-307" fmla="*/ 2075280 w 4231517"/>
                <a:gd name="connsiteY6-308" fmla="*/ 392987 h 1662555"/>
                <a:gd name="connsiteX0-309" fmla="*/ 2070575 w 4226812"/>
                <a:gd name="connsiteY0-310" fmla="*/ 392987 h 1662555"/>
                <a:gd name="connsiteX1-311" fmla="*/ 3695723 w 4226812"/>
                <a:gd name="connsiteY1-312" fmla="*/ 31762 h 1662555"/>
                <a:gd name="connsiteX2-313" fmla="*/ 4194811 w 4226812"/>
                <a:gd name="connsiteY2-314" fmla="*/ 1157361 h 1662555"/>
                <a:gd name="connsiteX3-315" fmla="*/ 4146992 w 4226812"/>
                <a:gd name="connsiteY3-316" fmla="*/ 1542518 h 1662555"/>
                <a:gd name="connsiteX4-317" fmla="*/ 6351 w 4226812"/>
                <a:gd name="connsiteY4-318" fmla="*/ 1237718 h 1662555"/>
                <a:gd name="connsiteX5-319" fmla="*/ 68259 w 4226812"/>
                <a:gd name="connsiteY5-320" fmla="*/ 828177 h 1662555"/>
                <a:gd name="connsiteX6-321" fmla="*/ 2070575 w 4226812"/>
                <a:gd name="connsiteY6-322" fmla="*/ 392987 h 1662555"/>
                <a:gd name="connsiteX0-323" fmla="*/ 2070575 w 4226812"/>
                <a:gd name="connsiteY0-324" fmla="*/ 392987 h 1662555"/>
                <a:gd name="connsiteX1-325" fmla="*/ 3695723 w 4226812"/>
                <a:gd name="connsiteY1-326" fmla="*/ 31762 h 1662555"/>
                <a:gd name="connsiteX2-327" fmla="*/ 4194811 w 4226812"/>
                <a:gd name="connsiteY2-328" fmla="*/ 1157361 h 1662555"/>
                <a:gd name="connsiteX3-329" fmla="*/ 4146992 w 4226812"/>
                <a:gd name="connsiteY3-330" fmla="*/ 1542518 h 1662555"/>
                <a:gd name="connsiteX4-331" fmla="*/ 6351 w 4226812"/>
                <a:gd name="connsiteY4-332" fmla="*/ 1237718 h 1662555"/>
                <a:gd name="connsiteX5-333" fmla="*/ 68259 w 4226812"/>
                <a:gd name="connsiteY5-334" fmla="*/ 828177 h 1662555"/>
                <a:gd name="connsiteX6-335" fmla="*/ 2070575 w 4226812"/>
                <a:gd name="connsiteY6-336" fmla="*/ 392987 h 1662555"/>
                <a:gd name="connsiteX0-337" fmla="*/ 2068450 w 4224687"/>
                <a:gd name="connsiteY0-338" fmla="*/ 392987 h 1662555"/>
                <a:gd name="connsiteX1-339" fmla="*/ 3693598 w 4224687"/>
                <a:gd name="connsiteY1-340" fmla="*/ 31762 h 1662555"/>
                <a:gd name="connsiteX2-341" fmla="*/ 4192686 w 4224687"/>
                <a:gd name="connsiteY2-342" fmla="*/ 1157361 h 1662555"/>
                <a:gd name="connsiteX3-343" fmla="*/ 4144867 w 4224687"/>
                <a:gd name="connsiteY3-344" fmla="*/ 1542518 h 1662555"/>
                <a:gd name="connsiteX4-345" fmla="*/ 4226 w 4224687"/>
                <a:gd name="connsiteY4-346" fmla="*/ 1237718 h 1662555"/>
                <a:gd name="connsiteX5-347" fmla="*/ 66134 w 4224687"/>
                <a:gd name="connsiteY5-348" fmla="*/ 828177 h 1662555"/>
                <a:gd name="connsiteX6-349" fmla="*/ 2068450 w 4224687"/>
                <a:gd name="connsiteY6-350" fmla="*/ 392987 h 16625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97" y="connsiteY6-98"/>
                </a:cxn>
              </a:cxnLst>
              <a:rect l="l" t="t" r="r" b="b"/>
              <a:pathLst>
                <a:path w="4224687" h="1662555">
                  <a:moveTo>
                    <a:pt x="2068450" y="392987"/>
                  </a:moveTo>
                  <a:cubicBezTo>
                    <a:pt x="2673027" y="260251"/>
                    <a:pt x="3256247" y="-109858"/>
                    <a:pt x="3693598" y="31762"/>
                  </a:cubicBezTo>
                  <a:cubicBezTo>
                    <a:pt x="4045605" y="283110"/>
                    <a:pt x="4117475" y="905568"/>
                    <a:pt x="4192686" y="1157361"/>
                  </a:cubicBezTo>
                  <a:cubicBezTo>
                    <a:pt x="4267897" y="1409154"/>
                    <a:pt x="4193290" y="1392497"/>
                    <a:pt x="4144867" y="1542518"/>
                  </a:cubicBezTo>
                  <a:cubicBezTo>
                    <a:pt x="2813421" y="1749782"/>
                    <a:pt x="1091832" y="1713206"/>
                    <a:pt x="4226" y="1237718"/>
                  </a:cubicBezTo>
                  <a:cubicBezTo>
                    <a:pt x="-19814" y="1148657"/>
                    <a:pt x="66575" y="848301"/>
                    <a:pt x="66134" y="828177"/>
                  </a:cubicBezTo>
                  <a:cubicBezTo>
                    <a:pt x="809846" y="-305332"/>
                    <a:pt x="1463873" y="525723"/>
                    <a:pt x="2068450" y="392987"/>
                  </a:cubicBezTo>
                  <a:close/>
                </a:path>
              </a:pathLst>
            </a:custGeom>
            <a:solidFill>
              <a:sysClr val="window" lastClr="FFFFFF"/>
            </a:solidFill>
            <a:ln w="25400" cap="flat" cmpd="sng" algn="ctr">
              <a:noFill/>
              <a:prstDash val="solid"/>
            </a:ln>
            <a:effectLst/>
          </p:spPr>
          <p:txBody>
            <a:bodyPr anchor="ctr"/>
            <a:lstStyle/>
            <a:p>
              <a:pPr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grpSp>
      <p:sp>
        <p:nvSpPr>
          <p:cNvPr id="129" name="椭圆 128"/>
          <p:cNvSpPr>
            <a:spLocks noChangeArrowheads="1"/>
          </p:cNvSpPr>
          <p:nvPr/>
        </p:nvSpPr>
        <p:spPr bwMode="auto">
          <a:xfrm rot="-625633">
            <a:off x="10847509" y="4052167"/>
            <a:ext cx="700401" cy="399926"/>
          </a:xfrm>
          <a:prstGeom prst="ellipse">
            <a:avLst/>
          </a:prstGeom>
          <a:gradFill rotWithShape="1">
            <a:gsLst>
              <a:gs pos="0">
                <a:srgbClr val="A07400"/>
              </a:gs>
              <a:gs pos="50000">
                <a:srgbClr val="E6A900"/>
              </a:gs>
              <a:gs pos="100000">
                <a:srgbClr val="FFCA00"/>
              </a:gs>
            </a:gsLst>
            <a:lin ang="0" scaled="1"/>
          </a:gradFill>
          <a:ln>
            <a:noFill/>
          </a:ln>
          <a:extLst>
            <a:ext uri="{91240B29-F687-4F45-9708-019B960494DF}">
              <a14:hiddenLine xmlns:a14="http://schemas.microsoft.com/office/drawing/2010/main" w="25400">
                <a:solidFill>
                  <a:srgbClr val="000000"/>
                </a:solidFill>
                <a:round/>
              </a14:hiddenLine>
            </a:ext>
          </a:extLst>
        </p:spPr>
        <p:txBody>
          <a:bodyPr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zh-CN" altLang="en-US" sz="1735" b="0">
              <a:solidFill>
                <a:srgbClr val="FFFFFF"/>
              </a:solidFill>
              <a:latin typeface="+mn-lt"/>
              <a:ea typeface="+mn-ea"/>
              <a:cs typeface="+mn-ea"/>
              <a:sym typeface="+mn-lt"/>
            </a:endParaRPr>
          </a:p>
        </p:txBody>
      </p:sp>
      <p:sp>
        <p:nvSpPr>
          <p:cNvPr id="130" name="椭圆 129"/>
          <p:cNvSpPr>
            <a:spLocks noChangeArrowheads="1"/>
          </p:cNvSpPr>
          <p:nvPr/>
        </p:nvSpPr>
        <p:spPr bwMode="auto">
          <a:xfrm rot="-625633">
            <a:off x="11114126" y="4445745"/>
            <a:ext cx="501496" cy="287778"/>
          </a:xfrm>
          <a:prstGeom prst="ellipse">
            <a:avLst/>
          </a:prstGeom>
          <a:gradFill rotWithShape="1">
            <a:gsLst>
              <a:gs pos="0">
                <a:srgbClr val="A07400"/>
              </a:gs>
              <a:gs pos="50000">
                <a:srgbClr val="E6A900"/>
              </a:gs>
              <a:gs pos="100000">
                <a:srgbClr val="FFCA00"/>
              </a:gs>
            </a:gsLst>
            <a:lin ang="0" scaled="1"/>
          </a:gradFill>
          <a:ln>
            <a:noFill/>
          </a:ln>
          <a:extLst>
            <a:ext uri="{91240B29-F687-4F45-9708-019B960494DF}">
              <a14:hiddenLine xmlns:a14="http://schemas.microsoft.com/office/drawing/2010/main" w="25400">
                <a:solidFill>
                  <a:srgbClr val="000000"/>
                </a:solidFill>
                <a:round/>
              </a14:hiddenLine>
            </a:ext>
          </a:extLst>
        </p:spPr>
        <p:txBody>
          <a:bodyPr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zh-CN" altLang="en-US" sz="1735" b="0">
              <a:solidFill>
                <a:srgbClr val="FFFFFF"/>
              </a:solidFill>
              <a:latin typeface="+mn-lt"/>
              <a:ea typeface="+mn-ea"/>
              <a:cs typeface="+mn-ea"/>
              <a:sym typeface="+mn-lt"/>
            </a:endParaRPr>
          </a:p>
        </p:txBody>
      </p:sp>
      <p:sp>
        <p:nvSpPr>
          <p:cNvPr id="131" name="椭圆 130"/>
          <p:cNvSpPr>
            <a:spLocks noChangeArrowheads="1"/>
          </p:cNvSpPr>
          <p:nvPr/>
        </p:nvSpPr>
        <p:spPr bwMode="auto">
          <a:xfrm rot="-625633">
            <a:off x="11245318" y="4752566"/>
            <a:ext cx="397811" cy="228529"/>
          </a:xfrm>
          <a:prstGeom prst="ellipse">
            <a:avLst/>
          </a:prstGeom>
          <a:gradFill rotWithShape="1">
            <a:gsLst>
              <a:gs pos="0">
                <a:srgbClr val="A07400"/>
              </a:gs>
              <a:gs pos="50000">
                <a:srgbClr val="E6A900"/>
              </a:gs>
              <a:gs pos="100000">
                <a:srgbClr val="FFCA00"/>
              </a:gs>
            </a:gsLst>
            <a:lin ang="0" scaled="1"/>
          </a:gradFill>
          <a:ln>
            <a:noFill/>
          </a:ln>
          <a:extLst>
            <a:ext uri="{91240B29-F687-4F45-9708-019B960494DF}">
              <a14:hiddenLine xmlns:a14="http://schemas.microsoft.com/office/drawing/2010/main" w="25400">
                <a:solidFill>
                  <a:srgbClr val="000000"/>
                </a:solidFill>
                <a:round/>
              </a14:hiddenLine>
            </a:ext>
          </a:extLst>
        </p:spPr>
        <p:txBody>
          <a:bodyPr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zh-CN" altLang="en-US" sz="1735" b="0">
              <a:solidFill>
                <a:srgbClr val="FFFFFF"/>
              </a:solidFill>
              <a:latin typeface="+mn-lt"/>
              <a:ea typeface="+mn-ea"/>
              <a:cs typeface="+mn-ea"/>
              <a:sym typeface="+mn-lt"/>
            </a:endParaRPr>
          </a:p>
        </p:txBody>
      </p:sp>
      <p:sp>
        <p:nvSpPr>
          <p:cNvPr id="132" name="椭圆 131"/>
          <p:cNvSpPr>
            <a:spLocks noChangeArrowheads="1"/>
          </p:cNvSpPr>
          <p:nvPr/>
        </p:nvSpPr>
        <p:spPr bwMode="auto">
          <a:xfrm>
            <a:off x="11289756" y="5046694"/>
            <a:ext cx="283546" cy="162932"/>
          </a:xfrm>
          <a:prstGeom prst="ellipse">
            <a:avLst/>
          </a:prstGeom>
          <a:gradFill rotWithShape="1">
            <a:gsLst>
              <a:gs pos="0">
                <a:srgbClr val="A07400"/>
              </a:gs>
              <a:gs pos="50000">
                <a:srgbClr val="E6A900"/>
              </a:gs>
              <a:gs pos="100000">
                <a:srgbClr val="FFCA00"/>
              </a:gs>
            </a:gsLst>
            <a:lin ang="0" scaled="1"/>
          </a:gradFill>
          <a:ln>
            <a:noFill/>
          </a:ln>
          <a:extLst>
            <a:ext uri="{91240B29-F687-4F45-9708-019B960494DF}">
              <a14:hiddenLine xmlns:a14="http://schemas.microsoft.com/office/drawing/2010/main" w="25400">
                <a:solidFill>
                  <a:srgbClr val="000000"/>
                </a:solidFill>
                <a:round/>
              </a14:hiddenLine>
            </a:ext>
          </a:extLst>
        </p:spPr>
        <p:txBody>
          <a:bodyPr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zh-CN" altLang="en-US" sz="1735" b="0">
              <a:solidFill>
                <a:srgbClr val="FFFFFF"/>
              </a:solidFill>
              <a:latin typeface="+mn-lt"/>
              <a:ea typeface="+mn-ea"/>
              <a:cs typeface="+mn-ea"/>
              <a:sym typeface="+mn-lt"/>
            </a:endParaRPr>
          </a:p>
        </p:txBody>
      </p:sp>
      <p:sp>
        <p:nvSpPr>
          <p:cNvPr id="133" name="椭圆 132"/>
          <p:cNvSpPr>
            <a:spLocks noChangeArrowheads="1"/>
          </p:cNvSpPr>
          <p:nvPr/>
        </p:nvSpPr>
        <p:spPr bwMode="auto">
          <a:xfrm rot="625633" flipH="1">
            <a:off x="11277060" y="5313310"/>
            <a:ext cx="160817" cy="93105"/>
          </a:xfrm>
          <a:prstGeom prst="ellipse">
            <a:avLst/>
          </a:prstGeom>
          <a:gradFill rotWithShape="1">
            <a:gsLst>
              <a:gs pos="0">
                <a:srgbClr val="A07400"/>
              </a:gs>
              <a:gs pos="50000">
                <a:srgbClr val="E6A900"/>
              </a:gs>
              <a:gs pos="100000">
                <a:srgbClr val="FFCA00"/>
              </a:gs>
            </a:gsLst>
            <a:lin ang="0" scaled="1"/>
          </a:gradFill>
          <a:ln>
            <a:noFill/>
          </a:ln>
          <a:extLst>
            <a:ext uri="{91240B29-F687-4F45-9708-019B960494DF}">
              <a14:hiddenLine xmlns:a14="http://schemas.microsoft.com/office/drawing/2010/main" w="25400">
                <a:solidFill>
                  <a:srgbClr val="000000"/>
                </a:solidFill>
                <a:round/>
              </a14:hiddenLine>
            </a:ext>
          </a:extLst>
        </p:spPr>
        <p:txBody>
          <a:bodyPr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zh-CN" altLang="en-US" sz="1735" b="0">
              <a:solidFill>
                <a:srgbClr val="FFFFFF"/>
              </a:solidFill>
              <a:latin typeface="+mn-lt"/>
              <a:ea typeface="+mn-ea"/>
              <a:cs typeface="+mn-ea"/>
              <a:sym typeface="+mn-lt"/>
            </a:endParaRPr>
          </a:p>
        </p:txBody>
      </p:sp>
      <p:sp>
        <p:nvSpPr>
          <p:cNvPr id="134" name="TextBox 133"/>
          <p:cNvSpPr txBox="1"/>
          <p:nvPr/>
        </p:nvSpPr>
        <p:spPr>
          <a:xfrm>
            <a:off x="8776103" y="3940369"/>
            <a:ext cx="1668654" cy="385933"/>
          </a:xfrm>
          <a:prstGeom prst="rect">
            <a:avLst/>
          </a:prstGeom>
          <a:noFill/>
        </p:spPr>
        <p:txBody>
          <a:bodyPr>
            <a:prstTxWarp prst="textChevronInverted">
              <a:avLst/>
            </a:prstTxWarp>
            <a:spAutoFit/>
          </a:bodyPr>
          <a:lstStyle/>
          <a:p>
            <a:pPr algn="just">
              <a:lnSpc>
                <a:spcPct val="130000"/>
              </a:lnSpc>
              <a:defRPr/>
            </a:pPr>
            <a:r>
              <a:rPr lang="en-US" altLang="zh-CN" sz="1865" dirty="0">
                <a:solidFill>
                  <a:srgbClr val="FFC000"/>
                </a:solidFill>
                <a:latin typeface="+mn-lt"/>
                <a:ea typeface="+mn-ea"/>
                <a:cs typeface="+mn-ea"/>
                <a:sym typeface="+mn-lt"/>
              </a:rPr>
              <a:t>STEP</a:t>
            </a:r>
            <a:r>
              <a:rPr lang="en-US" altLang="zh-CN" sz="4265" dirty="0">
                <a:solidFill>
                  <a:srgbClr val="FFC000"/>
                </a:solidFill>
                <a:latin typeface="+mn-lt"/>
                <a:ea typeface="+mn-ea"/>
                <a:cs typeface="+mn-ea"/>
                <a:sym typeface="+mn-lt"/>
              </a:rPr>
              <a:t>4</a:t>
            </a:r>
          </a:p>
        </p:txBody>
      </p:sp>
      <p:sp>
        <p:nvSpPr>
          <p:cNvPr id="135" name="TextBox 134"/>
          <p:cNvSpPr txBox="1">
            <a:spLocks noChangeArrowheads="1"/>
          </p:cNvSpPr>
          <p:nvPr/>
        </p:nvSpPr>
        <p:spPr bwMode="auto">
          <a:xfrm>
            <a:off x="910709" y="2583654"/>
            <a:ext cx="2257787" cy="70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48" tIns="43524" rIns="87048" bIns="43524">
            <a:spAutoFit/>
          </a:bodyP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just"/>
            <a:r>
              <a:rPr lang="zh-CN" altLang="en-US" sz="1335" b="0" dirty="0">
                <a:solidFill>
                  <a:srgbClr val="404040"/>
                </a:solidFill>
                <a:latin typeface="+mn-lt"/>
                <a:ea typeface="+mn-ea"/>
                <a:cs typeface="+mn-ea"/>
                <a:sym typeface="+mn-lt"/>
              </a:rPr>
              <a:t>点击此处添加你的相关文字点击此处添加你的相关文字点击此处添加你的相关文字</a:t>
            </a:r>
            <a:endParaRPr lang="en-US" altLang="zh-CN" sz="1335" b="0" dirty="0">
              <a:solidFill>
                <a:srgbClr val="595959"/>
              </a:solidFill>
              <a:latin typeface="+mn-lt"/>
              <a:ea typeface="+mn-ea"/>
              <a:cs typeface="+mn-ea"/>
              <a:sym typeface="+mn-lt"/>
            </a:endParaRPr>
          </a:p>
        </p:txBody>
      </p:sp>
      <p:sp>
        <p:nvSpPr>
          <p:cNvPr id="136" name="TextBox 135"/>
          <p:cNvSpPr txBox="1">
            <a:spLocks noChangeArrowheads="1"/>
          </p:cNvSpPr>
          <p:nvPr/>
        </p:nvSpPr>
        <p:spPr bwMode="auto">
          <a:xfrm>
            <a:off x="3532451" y="4691203"/>
            <a:ext cx="2255670" cy="70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48" tIns="43524" rIns="87048" bIns="43524">
            <a:spAutoFit/>
          </a:bodyP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just"/>
            <a:r>
              <a:rPr lang="zh-CN" altLang="en-US" sz="1335" b="0" dirty="0">
                <a:solidFill>
                  <a:srgbClr val="404040"/>
                </a:solidFill>
                <a:latin typeface="+mn-lt"/>
                <a:ea typeface="+mn-ea"/>
                <a:cs typeface="+mn-ea"/>
                <a:sym typeface="+mn-lt"/>
              </a:rPr>
              <a:t>点击此处添加你的相关文字点击此处添加你的相关文字点击此处添加你的相关文字</a:t>
            </a:r>
            <a:endParaRPr lang="en-US" altLang="zh-CN" sz="1335" b="0" dirty="0">
              <a:solidFill>
                <a:srgbClr val="595959"/>
              </a:solidFill>
              <a:latin typeface="+mn-lt"/>
              <a:ea typeface="+mn-ea"/>
              <a:cs typeface="+mn-ea"/>
              <a:sym typeface="+mn-lt"/>
            </a:endParaRPr>
          </a:p>
        </p:txBody>
      </p:sp>
      <p:sp>
        <p:nvSpPr>
          <p:cNvPr id="137" name="TextBox 136"/>
          <p:cNvSpPr txBox="1">
            <a:spLocks noChangeArrowheads="1"/>
          </p:cNvSpPr>
          <p:nvPr/>
        </p:nvSpPr>
        <p:spPr bwMode="auto">
          <a:xfrm>
            <a:off x="6579510" y="2128710"/>
            <a:ext cx="2255670" cy="70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48" tIns="43524" rIns="87048" bIns="43524">
            <a:spAutoFit/>
          </a:bodyP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just"/>
            <a:r>
              <a:rPr lang="zh-CN" altLang="en-US" sz="1335" b="0" dirty="0">
                <a:solidFill>
                  <a:srgbClr val="404040"/>
                </a:solidFill>
                <a:latin typeface="+mn-lt"/>
                <a:ea typeface="+mn-ea"/>
                <a:cs typeface="+mn-ea"/>
                <a:sym typeface="+mn-lt"/>
              </a:rPr>
              <a:t>点击此处添加你的相关文字点击此处添加你的相关文字点击此处添加你的相关文字</a:t>
            </a:r>
            <a:endParaRPr lang="en-US" altLang="zh-CN" sz="1335" b="0" dirty="0">
              <a:solidFill>
                <a:srgbClr val="595959"/>
              </a:solidFill>
              <a:latin typeface="+mn-lt"/>
              <a:ea typeface="+mn-ea"/>
              <a:cs typeface="+mn-ea"/>
              <a:sym typeface="+mn-lt"/>
            </a:endParaRPr>
          </a:p>
        </p:txBody>
      </p:sp>
      <p:sp>
        <p:nvSpPr>
          <p:cNvPr id="138" name="TextBox 137"/>
          <p:cNvSpPr txBox="1">
            <a:spLocks noChangeArrowheads="1"/>
          </p:cNvSpPr>
          <p:nvPr/>
        </p:nvSpPr>
        <p:spPr bwMode="auto">
          <a:xfrm>
            <a:off x="8553750" y="4672158"/>
            <a:ext cx="2255670" cy="70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48" tIns="43524" rIns="87048" bIns="43524">
            <a:spAutoFit/>
          </a:bodyP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just"/>
            <a:r>
              <a:rPr lang="zh-CN" altLang="en-US" sz="1335" b="0" dirty="0">
                <a:solidFill>
                  <a:srgbClr val="404040"/>
                </a:solidFill>
                <a:latin typeface="+mn-lt"/>
                <a:ea typeface="+mn-ea"/>
                <a:cs typeface="+mn-ea"/>
                <a:sym typeface="+mn-lt"/>
              </a:rPr>
              <a:t>点击此处添加你的相关文字点击此处添加你的相关文字点击此处添加你的相关文字</a:t>
            </a:r>
            <a:endParaRPr lang="en-US" altLang="zh-CN" sz="1335" b="0" dirty="0">
              <a:solidFill>
                <a:srgbClr val="595959"/>
              </a:solidFill>
              <a:latin typeface="+mn-lt"/>
              <a:ea typeface="+mn-ea"/>
              <a:cs typeface="+mn-ea"/>
              <a:sym typeface="+mn-lt"/>
            </a:endParaRPr>
          </a:p>
        </p:txBody>
      </p:sp>
      <p:sp>
        <p:nvSpPr>
          <p:cNvPr id="440378" name="TextBox 50"/>
          <p:cNvSpPr txBox="1">
            <a:spLocks noChangeArrowheads="1"/>
          </p:cNvSpPr>
          <p:nvPr/>
        </p:nvSpPr>
        <p:spPr bwMode="auto">
          <a:xfrm>
            <a:off x="1018626" y="3645893"/>
            <a:ext cx="1953080" cy="5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ctr">
              <a:lnSpc>
                <a:spcPct val="130000"/>
              </a:lnSpc>
            </a:pPr>
            <a:r>
              <a:rPr lang="en-US" altLang="zh-CN" sz="2800" dirty="0">
                <a:solidFill>
                  <a:srgbClr val="595959"/>
                </a:solidFill>
                <a:latin typeface="+mn-lt"/>
                <a:ea typeface="+mn-ea"/>
                <a:cs typeface="+mn-ea"/>
                <a:sym typeface="+mn-lt"/>
              </a:rPr>
              <a:t>2014</a:t>
            </a:r>
            <a:r>
              <a:rPr lang="zh-CN" altLang="en-US" sz="2800" dirty="0">
                <a:solidFill>
                  <a:srgbClr val="595959"/>
                </a:solidFill>
                <a:latin typeface="+mn-lt"/>
                <a:ea typeface="+mn-ea"/>
                <a:cs typeface="+mn-ea"/>
                <a:sym typeface="+mn-lt"/>
              </a:rPr>
              <a:t>年</a:t>
            </a:r>
          </a:p>
        </p:txBody>
      </p:sp>
      <p:sp>
        <p:nvSpPr>
          <p:cNvPr id="440379" name="TextBox 50"/>
          <p:cNvSpPr txBox="1">
            <a:spLocks noChangeArrowheads="1"/>
          </p:cNvSpPr>
          <p:nvPr/>
        </p:nvSpPr>
        <p:spPr bwMode="auto">
          <a:xfrm>
            <a:off x="3629786" y="5713237"/>
            <a:ext cx="1955197" cy="5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ctr">
              <a:lnSpc>
                <a:spcPct val="130000"/>
              </a:lnSpc>
            </a:pPr>
            <a:r>
              <a:rPr lang="en-US" altLang="zh-CN" sz="2800" dirty="0">
                <a:solidFill>
                  <a:srgbClr val="595959"/>
                </a:solidFill>
                <a:latin typeface="+mn-lt"/>
                <a:ea typeface="+mn-ea"/>
                <a:cs typeface="+mn-ea"/>
                <a:sym typeface="+mn-lt"/>
              </a:rPr>
              <a:t>2016</a:t>
            </a:r>
            <a:r>
              <a:rPr lang="zh-CN" altLang="en-US" sz="2800" dirty="0">
                <a:solidFill>
                  <a:srgbClr val="595959"/>
                </a:solidFill>
                <a:latin typeface="+mn-lt"/>
                <a:ea typeface="+mn-ea"/>
                <a:cs typeface="+mn-ea"/>
                <a:sym typeface="+mn-lt"/>
              </a:rPr>
              <a:t>年</a:t>
            </a:r>
          </a:p>
        </p:txBody>
      </p:sp>
      <p:sp>
        <p:nvSpPr>
          <p:cNvPr id="440380" name="TextBox 50"/>
          <p:cNvSpPr txBox="1">
            <a:spLocks noChangeArrowheads="1"/>
          </p:cNvSpPr>
          <p:nvPr/>
        </p:nvSpPr>
        <p:spPr bwMode="auto">
          <a:xfrm>
            <a:off x="6795343" y="3212109"/>
            <a:ext cx="1953080" cy="5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ctr">
              <a:lnSpc>
                <a:spcPct val="130000"/>
              </a:lnSpc>
            </a:pPr>
            <a:r>
              <a:rPr lang="en-US" altLang="zh-CN" sz="2800" dirty="0">
                <a:solidFill>
                  <a:srgbClr val="595959"/>
                </a:solidFill>
                <a:latin typeface="+mn-lt"/>
                <a:ea typeface="+mn-ea"/>
                <a:cs typeface="+mn-ea"/>
                <a:sym typeface="+mn-lt"/>
              </a:rPr>
              <a:t>2018</a:t>
            </a:r>
            <a:r>
              <a:rPr lang="zh-CN" altLang="en-US" sz="2800" dirty="0">
                <a:solidFill>
                  <a:srgbClr val="595959"/>
                </a:solidFill>
                <a:latin typeface="+mn-lt"/>
                <a:ea typeface="+mn-ea"/>
                <a:cs typeface="+mn-ea"/>
                <a:sym typeface="+mn-lt"/>
              </a:rPr>
              <a:t>年</a:t>
            </a:r>
          </a:p>
        </p:txBody>
      </p:sp>
      <p:sp>
        <p:nvSpPr>
          <p:cNvPr id="440381" name="TextBox 50"/>
          <p:cNvSpPr txBox="1">
            <a:spLocks noChangeArrowheads="1"/>
          </p:cNvSpPr>
          <p:nvPr/>
        </p:nvSpPr>
        <p:spPr bwMode="auto">
          <a:xfrm>
            <a:off x="8957908" y="5677266"/>
            <a:ext cx="1955197" cy="5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ctr">
              <a:lnSpc>
                <a:spcPct val="130000"/>
              </a:lnSpc>
            </a:pPr>
            <a:r>
              <a:rPr lang="en-US" altLang="zh-CN" sz="2800" dirty="0">
                <a:solidFill>
                  <a:srgbClr val="595959"/>
                </a:solidFill>
                <a:latin typeface="+mn-lt"/>
                <a:ea typeface="+mn-ea"/>
                <a:cs typeface="+mn-ea"/>
                <a:sym typeface="+mn-lt"/>
              </a:rPr>
              <a:t>2020</a:t>
            </a:r>
            <a:r>
              <a:rPr lang="zh-CN" altLang="en-US" sz="2800" dirty="0">
                <a:solidFill>
                  <a:srgbClr val="595959"/>
                </a:solidFill>
                <a:latin typeface="+mn-lt"/>
                <a:ea typeface="+mn-ea"/>
                <a:cs typeface="+mn-ea"/>
                <a:sym typeface="+mn-lt"/>
              </a:rPr>
              <a:t>年</a:t>
            </a:r>
          </a:p>
        </p:txBody>
      </p:sp>
      <p:sp>
        <p:nvSpPr>
          <p:cNvPr id="139" name="Text Box 90"/>
          <p:cNvSpPr txBox="1">
            <a:spLocks noChangeArrowheads="1"/>
          </p:cNvSpPr>
          <p:nvPr/>
        </p:nvSpPr>
        <p:spPr bwMode="ltGray">
          <a:xfrm>
            <a:off x="1219200" y="381000"/>
            <a:ext cx="5084291" cy="60016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lIns="106679" tIns="53340" rIns="106679" bIns="53340">
            <a:spAutoFit/>
          </a:bodyPr>
          <a:lstStyle>
            <a:lvl1pPr algn="l" defTabSz="800100">
              <a:defRPr>
                <a:solidFill>
                  <a:schemeClr val="tx1"/>
                </a:solidFill>
                <a:latin typeface="Arial" panose="020B0604020202020204" pitchFamily="34" charset="0"/>
              </a:defRPr>
            </a:lvl1pPr>
            <a:lvl2pPr marL="400050" algn="l" defTabSz="800100">
              <a:defRPr>
                <a:solidFill>
                  <a:schemeClr val="tx1"/>
                </a:solidFill>
                <a:latin typeface="Arial" panose="020B0604020202020204" pitchFamily="34" charset="0"/>
              </a:defRPr>
            </a:lvl2pPr>
            <a:lvl3pPr marL="800100" algn="l" defTabSz="800100">
              <a:defRPr>
                <a:solidFill>
                  <a:schemeClr val="tx1"/>
                </a:solidFill>
                <a:latin typeface="Arial" panose="020B0604020202020204" pitchFamily="34" charset="0"/>
              </a:defRPr>
            </a:lvl3pPr>
            <a:lvl4pPr marL="1200150" algn="l" defTabSz="800100">
              <a:defRPr>
                <a:solidFill>
                  <a:schemeClr val="tx1"/>
                </a:solidFill>
                <a:latin typeface="Arial" panose="020B0604020202020204" pitchFamily="34" charset="0"/>
              </a:defRPr>
            </a:lvl4pPr>
            <a:lvl5pPr marL="1600200" algn="l" defTabSz="800100">
              <a:defRPr>
                <a:solidFill>
                  <a:schemeClr val="tx1"/>
                </a:solidFill>
                <a:latin typeface="Arial" panose="020B0604020202020204" pitchFamily="34" charset="0"/>
              </a:defRPr>
            </a:lvl5pPr>
            <a:lvl6pPr marL="2057400" defTabSz="800100" fontAlgn="base">
              <a:spcBef>
                <a:spcPct val="0"/>
              </a:spcBef>
              <a:spcAft>
                <a:spcPct val="0"/>
              </a:spcAft>
              <a:defRPr>
                <a:solidFill>
                  <a:schemeClr val="tx1"/>
                </a:solidFill>
                <a:latin typeface="Arial" panose="020B0604020202020204" pitchFamily="34" charset="0"/>
              </a:defRPr>
            </a:lvl6pPr>
            <a:lvl7pPr marL="2514600" defTabSz="800100" fontAlgn="base">
              <a:spcBef>
                <a:spcPct val="0"/>
              </a:spcBef>
              <a:spcAft>
                <a:spcPct val="0"/>
              </a:spcAft>
              <a:defRPr>
                <a:solidFill>
                  <a:schemeClr val="tx1"/>
                </a:solidFill>
                <a:latin typeface="Arial" panose="020B0604020202020204" pitchFamily="34" charset="0"/>
              </a:defRPr>
            </a:lvl7pPr>
            <a:lvl8pPr marL="2971800" defTabSz="800100" fontAlgn="base">
              <a:spcBef>
                <a:spcPct val="0"/>
              </a:spcBef>
              <a:spcAft>
                <a:spcPct val="0"/>
              </a:spcAft>
              <a:defRPr>
                <a:solidFill>
                  <a:schemeClr val="tx1"/>
                </a:solidFill>
                <a:latin typeface="Arial" panose="020B0604020202020204" pitchFamily="34" charset="0"/>
              </a:defRPr>
            </a:lvl8pPr>
            <a:lvl9pPr marL="3429000" defTabSz="800100" fontAlgn="base">
              <a:spcBef>
                <a:spcPct val="0"/>
              </a:spcBef>
              <a:spcAft>
                <a:spcPct val="0"/>
              </a:spcAft>
              <a:defRPr>
                <a:solidFill>
                  <a:schemeClr val="tx1"/>
                </a:solidFill>
                <a:latin typeface="Arial" panose="020B0604020202020204" pitchFamily="34" charset="0"/>
              </a:defRPr>
            </a:lvl9pPr>
          </a:lstStyle>
          <a:p>
            <a:r>
              <a:rPr lang="zh-CN" altLang="en-US" sz="3200" dirty="0">
                <a:solidFill>
                  <a:srgbClr val="E7380E"/>
                </a:solidFill>
                <a:effectLst>
                  <a:outerShdw blurRad="50800" dist="38100" dir="8100000" algn="tr" rotWithShape="0">
                    <a:prstClr val="black">
                      <a:alpha val="8000"/>
                    </a:prstClr>
                  </a:outerShdw>
                </a:effectLst>
                <a:latin typeface="+mn-lt"/>
                <a:ea typeface="+mn-ea"/>
                <a:cs typeface="+mn-ea"/>
                <a:sym typeface="+mn-lt"/>
              </a:rPr>
              <a:t>修改添加相关文字标题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cBhvr additive="base">
                                        <p:cTn id="7" dur="500" fill="hold"/>
                                        <p:tgtEl>
                                          <p:spTgt spid="139"/>
                                        </p:tgtEl>
                                        <p:attrNameLst>
                                          <p:attrName>ppt_x</p:attrName>
                                        </p:attrNameLst>
                                      </p:cBhvr>
                                      <p:tavLst>
                                        <p:tav tm="0">
                                          <p:val>
                                            <p:strVal val="1+#ppt_w/2"/>
                                          </p:val>
                                        </p:tav>
                                        <p:tav tm="100000">
                                          <p:val>
                                            <p:strVal val="#ppt_x"/>
                                          </p:val>
                                        </p:tav>
                                      </p:tavLst>
                                    </p:anim>
                                    <p:anim calcmode="lin" valueType="num">
                                      <p:cBhvr additive="base">
                                        <p:cTn id="8" dur="500" fill="hold"/>
                                        <p:tgtEl>
                                          <p:spTgt spid="1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par>
                                <p:cTn id="13" presetID="22" presetClass="entr" presetSubtype="8" fill="hold" nodeType="with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wipe(left)">
                                      <p:cBhvr>
                                        <p:cTn id="15" dur="500"/>
                                        <p:tgtEl>
                                          <p:spTgt spid="7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wipe(left)">
                                      <p:cBhvr>
                                        <p:cTn id="18" dur="500"/>
                                        <p:tgtEl>
                                          <p:spTgt spid="8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wipe(left)">
                                      <p:cBhvr>
                                        <p:cTn id="21" dur="500"/>
                                        <p:tgtEl>
                                          <p:spTgt spid="8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wipe(left)">
                                      <p:cBhvr>
                                        <p:cTn id="24" dur="500"/>
                                        <p:tgtEl>
                                          <p:spTgt spid="8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wipe(left)">
                                      <p:cBhvr>
                                        <p:cTn id="27" dur="500"/>
                                        <p:tgtEl>
                                          <p:spTgt spid="8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wipe(left)">
                                      <p:cBhvr>
                                        <p:cTn id="30" dur="500"/>
                                        <p:tgtEl>
                                          <p:spTgt spid="85"/>
                                        </p:tgtEl>
                                      </p:cBhvr>
                                    </p:animEffect>
                                  </p:childTnLst>
                                </p:cTn>
                              </p:par>
                              <p:par>
                                <p:cTn id="31" presetID="22" presetClass="entr" presetSubtype="8" fill="hold" nodeType="with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wipe(left)">
                                      <p:cBhvr>
                                        <p:cTn id="33" dur="500"/>
                                        <p:tgtEl>
                                          <p:spTgt spid="8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wipe(left)">
                                      <p:cBhvr>
                                        <p:cTn id="36" dur="500"/>
                                        <p:tgtEl>
                                          <p:spTgt spid="135"/>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440378"/>
                                        </p:tgtEl>
                                        <p:attrNameLst>
                                          <p:attrName>style.visibility</p:attrName>
                                        </p:attrNameLst>
                                      </p:cBhvr>
                                      <p:to>
                                        <p:strVal val="visible"/>
                                      </p:to>
                                    </p:set>
                                    <p:animEffect transition="in" filter="fade">
                                      <p:cBhvr>
                                        <p:cTn id="39" dur="1000"/>
                                        <p:tgtEl>
                                          <p:spTgt spid="440378"/>
                                        </p:tgtEl>
                                      </p:cBhvr>
                                    </p:animEffect>
                                    <p:anim calcmode="lin" valueType="num">
                                      <p:cBhvr>
                                        <p:cTn id="40" dur="1000" fill="hold"/>
                                        <p:tgtEl>
                                          <p:spTgt spid="440378"/>
                                        </p:tgtEl>
                                        <p:attrNameLst>
                                          <p:attrName>ppt_x</p:attrName>
                                        </p:attrNameLst>
                                      </p:cBhvr>
                                      <p:tavLst>
                                        <p:tav tm="0">
                                          <p:val>
                                            <p:strVal val="#ppt_x"/>
                                          </p:val>
                                        </p:tav>
                                        <p:tav tm="100000">
                                          <p:val>
                                            <p:strVal val="#ppt_x"/>
                                          </p:val>
                                        </p:tav>
                                      </p:tavLst>
                                    </p:anim>
                                    <p:anim calcmode="lin" valueType="num">
                                      <p:cBhvr>
                                        <p:cTn id="41" dur="1000" fill="hold"/>
                                        <p:tgtEl>
                                          <p:spTgt spid="440378"/>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wipe(left)">
                                      <p:cBhvr>
                                        <p:cTn id="45" dur="500"/>
                                        <p:tgtEl>
                                          <p:spTgt spid="87"/>
                                        </p:tgtEl>
                                      </p:cBhvr>
                                    </p:animEffect>
                                  </p:childTnLst>
                                </p:cTn>
                              </p:par>
                              <p:par>
                                <p:cTn id="46" presetID="22" presetClass="entr" presetSubtype="8" fill="hold" nodeType="withEffect">
                                  <p:stCondLst>
                                    <p:cond delay="0"/>
                                  </p:stCondLst>
                                  <p:childTnLst>
                                    <p:set>
                                      <p:cBhvr>
                                        <p:cTn id="47" dur="1" fill="hold">
                                          <p:stCondLst>
                                            <p:cond delay="0"/>
                                          </p:stCondLst>
                                        </p:cTn>
                                        <p:tgtEl>
                                          <p:spTgt spid="94"/>
                                        </p:tgtEl>
                                        <p:attrNameLst>
                                          <p:attrName>style.visibility</p:attrName>
                                        </p:attrNameLst>
                                      </p:cBhvr>
                                      <p:to>
                                        <p:strVal val="visible"/>
                                      </p:to>
                                    </p:set>
                                    <p:animEffect transition="in" filter="wipe(left)">
                                      <p:cBhvr>
                                        <p:cTn id="48" dur="500"/>
                                        <p:tgtEl>
                                          <p:spTgt spid="9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wipe(left)">
                                      <p:cBhvr>
                                        <p:cTn id="51" dur="500"/>
                                        <p:tgtEl>
                                          <p:spTgt spid="97"/>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98"/>
                                        </p:tgtEl>
                                        <p:attrNameLst>
                                          <p:attrName>style.visibility</p:attrName>
                                        </p:attrNameLst>
                                      </p:cBhvr>
                                      <p:to>
                                        <p:strVal val="visible"/>
                                      </p:to>
                                    </p:set>
                                    <p:animEffect transition="in" filter="wipe(left)">
                                      <p:cBhvr>
                                        <p:cTn id="54" dur="500"/>
                                        <p:tgtEl>
                                          <p:spTgt spid="9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wipe(left)">
                                      <p:cBhvr>
                                        <p:cTn id="57" dur="500"/>
                                        <p:tgtEl>
                                          <p:spTgt spid="99"/>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00"/>
                                        </p:tgtEl>
                                        <p:attrNameLst>
                                          <p:attrName>style.visibility</p:attrName>
                                        </p:attrNameLst>
                                      </p:cBhvr>
                                      <p:to>
                                        <p:strVal val="visible"/>
                                      </p:to>
                                    </p:set>
                                    <p:animEffect transition="in" filter="wipe(left)">
                                      <p:cBhvr>
                                        <p:cTn id="60" dur="500"/>
                                        <p:tgtEl>
                                          <p:spTgt spid="100"/>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wipe(left)">
                                      <p:cBhvr>
                                        <p:cTn id="63" dur="500"/>
                                        <p:tgtEl>
                                          <p:spTgt spid="101"/>
                                        </p:tgtEl>
                                      </p:cBhvr>
                                    </p:animEffect>
                                  </p:childTnLst>
                                </p:cTn>
                              </p:par>
                              <p:par>
                                <p:cTn id="64" presetID="22" presetClass="entr" presetSubtype="8" fill="hold" nodeType="withEffect">
                                  <p:stCondLst>
                                    <p:cond delay="0"/>
                                  </p:stCondLst>
                                  <p:childTnLst>
                                    <p:set>
                                      <p:cBhvr>
                                        <p:cTn id="65" dur="1" fill="hold">
                                          <p:stCondLst>
                                            <p:cond delay="0"/>
                                          </p:stCondLst>
                                        </p:cTn>
                                        <p:tgtEl>
                                          <p:spTgt spid="102"/>
                                        </p:tgtEl>
                                        <p:attrNameLst>
                                          <p:attrName>style.visibility</p:attrName>
                                        </p:attrNameLst>
                                      </p:cBhvr>
                                      <p:to>
                                        <p:strVal val="visible"/>
                                      </p:to>
                                    </p:set>
                                    <p:animEffect transition="in" filter="wipe(left)">
                                      <p:cBhvr>
                                        <p:cTn id="66" dur="500"/>
                                        <p:tgtEl>
                                          <p:spTgt spid="102"/>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36"/>
                                        </p:tgtEl>
                                        <p:attrNameLst>
                                          <p:attrName>style.visibility</p:attrName>
                                        </p:attrNameLst>
                                      </p:cBhvr>
                                      <p:to>
                                        <p:strVal val="visible"/>
                                      </p:to>
                                    </p:set>
                                    <p:animEffect transition="in" filter="wipe(left)">
                                      <p:cBhvr>
                                        <p:cTn id="69" dur="500"/>
                                        <p:tgtEl>
                                          <p:spTgt spid="136"/>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0379"/>
                                        </p:tgtEl>
                                        <p:attrNameLst>
                                          <p:attrName>style.visibility</p:attrName>
                                        </p:attrNameLst>
                                      </p:cBhvr>
                                      <p:to>
                                        <p:strVal val="visible"/>
                                      </p:to>
                                    </p:set>
                                    <p:animEffect transition="in" filter="fade">
                                      <p:cBhvr>
                                        <p:cTn id="72" dur="1000"/>
                                        <p:tgtEl>
                                          <p:spTgt spid="440379"/>
                                        </p:tgtEl>
                                      </p:cBhvr>
                                    </p:animEffect>
                                    <p:anim calcmode="lin" valueType="num">
                                      <p:cBhvr>
                                        <p:cTn id="73" dur="1000" fill="hold"/>
                                        <p:tgtEl>
                                          <p:spTgt spid="440379"/>
                                        </p:tgtEl>
                                        <p:attrNameLst>
                                          <p:attrName>ppt_x</p:attrName>
                                        </p:attrNameLst>
                                      </p:cBhvr>
                                      <p:tavLst>
                                        <p:tav tm="0">
                                          <p:val>
                                            <p:strVal val="#ppt_x"/>
                                          </p:val>
                                        </p:tav>
                                        <p:tav tm="100000">
                                          <p:val>
                                            <p:strVal val="#ppt_x"/>
                                          </p:val>
                                        </p:tav>
                                      </p:tavLst>
                                    </p:anim>
                                    <p:anim calcmode="lin" valueType="num">
                                      <p:cBhvr>
                                        <p:cTn id="74" dur="1000" fill="hold"/>
                                        <p:tgtEl>
                                          <p:spTgt spid="440379"/>
                                        </p:tgtEl>
                                        <p:attrNameLst>
                                          <p:attrName>ppt_y</p:attrName>
                                        </p:attrNameLst>
                                      </p:cBhvr>
                                      <p:tavLst>
                                        <p:tav tm="0">
                                          <p:val>
                                            <p:strVal val="#ppt_y+.1"/>
                                          </p:val>
                                        </p:tav>
                                        <p:tav tm="100000">
                                          <p:val>
                                            <p:strVal val="#ppt_y"/>
                                          </p:val>
                                        </p:tav>
                                      </p:tavLst>
                                    </p:anim>
                                  </p:childTnLst>
                                </p:cTn>
                              </p:par>
                            </p:childTnLst>
                          </p:cTn>
                        </p:par>
                        <p:par>
                          <p:cTn id="75" fill="hold">
                            <p:stCondLst>
                              <p:cond delay="1500"/>
                            </p:stCondLst>
                            <p:childTnLst>
                              <p:par>
                                <p:cTn id="76" presetID="22" presetClass="entr" presetSubtype="8" fill="hold" nodeType="afterEffect">
                                  <p:stCondLst>
                                    <p:cond delay="0"/>
                                  </p:stCondLst>
                                  <p:childTnLst>
                                    <p:set>
                                      <p:cBhvr>
                                        <p:cTn id="77" dur="1" fill="hold">
                                          <p:stCondLst>
                                            <p:cond delay="0"/>
                                          </p:stCondLst>
                                        </p:cTn>
                                        <p:tgtEl>
                                          <p:spTgt spid="103"/>
                                        </p:tgtEl>
                                        <p:attrNameLst>
                                          <p:attrName>style.visibility</p:attrName>
                                        </p:attrNameLst>
                                      </p:cBhvr>
                                      <p:to>
                                        <p:strVal val="visible"/>
                                      </p:to>
                                    </p:set>
                                    <p:animEffect transition="in" filter="wipe(left)">
                                      <p:cBhvr>
                                        <p:cTn id="78" dur="500"/>
                                        <p:tgtEl>
                                          <p:spTgt spid="103"/>
                                        </p:tgtEl>
                                      </p:cBhvr>
                                    </p:animEffect>
                                  </p:childTnLst>
                                </p:cTn>
                              </p:par>
                              <p:par>
                                <p:cTn id="79" presetID="22" presetClass="entr" presetSubtype="8" fill="hold" nodeType="withEffect">
                                  <p:stCondLst>
                                    <p:cond delay="0"/>
                                  </p:stCondLst>
                                  <p:childTnLst>
                                    <p:set>
                                      <p:cBhvr>
                                        <p:cTn id="80" dur="1" fill="hold">
                                          <p:stCondLst>
                                            <p:cond delay="0"/>
                                          </p:stCondLst>
                                        </p:cTn>
                                        <p:tgtEl>
                                          <p:spTgt spid="110"/>
                                        </p:tgtEl>
                                        <p:attrNameLst>
                                          <p:attrName>style.visibility</p:attrName>
                                        </p:attrNameLst>
                                      </p:cBhvr>
                                      <p:to>
                                        <p:strVal val="visible"/>
                                      </p:to>
                                    </p:set>
                                    <p:animEffect transition="in" filter="wipe(left)">
                                      <p:cBhvr>
                                        <p:cTn id="81" dur="500"/>
                                        <p:tgtEl>
                                          <p:spTgt spid="110"/>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wipe(left)">
                                      <p:cBhvr>
                                        <p:cTn id="84" dur="500"/>
                                        <p:tgtEl>
                                          <p:spTgt spid="113"/>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114"/>
                                        </p:tgtEl>
                                        <p:attrNameLst>
                                          <p:attrName>style.visibility</p:attrName>
                                        </p:attrNameLst>
                                      </p:cBhvr>
                                      <p:to>
                                        <p:strVal val="visible"/>
                                      </p:to>
                                    </p:set>
                                    <p:animEffect transition="in" filter="wipe(left)">
                                      <p:cBhvr>
                                        <p:cTn id="87" dur="500"/>
                                        <p:tgtEl>
                                          <p:spTgt spid="114"/>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115"/>
                                        </p:tgtEl>
                                        <p:attrNameLst>
                                          <p:attrName>style.visibility</p:attrName>
                                        </p:attrNameLst>
                                      </p:cBhvr>
                                      <p:to>
                                        <p:strVal val="visible"/>
                                      </p:to>
                                    </p:set>
                                    <p:animEffect transition="in" filter="wipe(left)">
                                      <p:cBhvr>
                                        <p:cTn id="90" dur="500"/>
                                        <p:tgtEl>
                                          <p:spTgt spid="115"/>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16"/>
                                        </p:tgtEl>
                                        <p:attrNameLst>
                                          <p:attrName>style.visibility</p:attrName>
                                        </p:attrNameLst>
                                      </p:cBhvr>
                                      <p:to>
                                        <p:strVal val="visible"/>
                                      </p:to>
                                    </p:set>
                                    <p:animEffect transition="in" filter="wipe(left)">
                                      <p:cBhvr>
                                        <p:cTn id="93" dur="500"/>
                                        <p:tgtEl>
                                          <p:spTgt spid="116"/>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17"/>
                                        </p:tgtEl>
                                        <p:attrNameLst>
                                          <p:attrName>style.visibility</p:attrName>
                                        </p:attrNameLst>
                                      </p:cBhvr>
                                      <p:to>
                                        <p:strVal val="visible"/>
                                      </p:to>
                                    </p:set>
                                    <p:animEffect transition="in" filter="wipe(left)">
                                      <p:cBhvr>
                                        <p:cTn id="96" dur="500"/>
                                        <p:tgtEl>
                                          <p:spTgt spid="117"/>
                                        </p:tgtEl>
                                      </p:cBhvr>
                                    </p:animEffect>
                                  </p:childTnLst>
                                </p:cTn>
                              </p:par>
                              <p:par>
                                <p:cTn id="97" presetID="22" presetClass="entr" presetSubtype="8" fill="hold" nodeType="withEffect">
                                  <p:stCondLst>
                                    <p:cond delay="0"/>
                                  </p:stCondLst>
                                  <p:childTnLst>
                                    <p:set>
                                      <p:cBhvr>
                                        <p:cTn id="98" dur="1" fill="hold">
                                          <p:stCondLst>
                                            <p:cond delay="0"/>
                                          </p:stCondLst>
                                        </p:cTn>
                                        <p:tgtEl>
                                          <p:spTgt spid="118"/>
                                        </p:tgtEl>
                                        <p:attrNameLst>
                                          <p:attrName>style.visibility</p:attrName>
                                        </p:attrNameLst>
                                      </p:cBhvr>
                                      <p:to>
                                        <p:strVal val="visible"/>
                                      </p:to>
                                    </p:set>
                                    <p:animEffect transition="in" filter="wipe(left)">
                                      <p:cBhvr>
                                        <p:cTn id="99" dur="500"/>
                                        <p:tgtEl>
                                          <p:spTgt spid="118"/>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137"/>
                                        </p:tgtEl>
                                        <p:attrNameLst>
                                          <p:attrName>style.visibility</p:attrName>
                                        </p:attrNameLst>
                                      </p:cBhvr>
                                      <p:to>
                                        <p:strVal val="visible"/>
                                      </p:to>
                                    </p:set>
                                    <p:animEffect transition="in" filter="wipe(left)">
                                      <p:cBhvr>
                                        <p:cTn id="102" dur="500"/>
                                        <p:tgtEl>
                                          <p:spTgt spid="137"/>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440380"/>
                                        </p:tgtEl>
                                        <p:attrNameLst>
                                          <p:attrName>style.visibility</p:attrName>
                                        </p:attrNameLst>
                                      </p:cBhvr>
                                      <p:to>
                                        <p:strVal val="visible"/>
                                      </p:to>
                                    </p:set>
                                    <p:animEffect transition="in" filter="fade">
                                      <p:cBhvr>
                                        <p:cTn id="105" dur="1000"/>
                                        <p:tgtEl>
                                          <p:spTgt spid="440380"/>
                                        </p:tgtEl>
                                      </p:cBhvr>
                                    </p:animEffect>
                                    <p:anim calcmode="lin" valueType="num">
                                      <p:cBhvr>
                                        <p:cTn id="106" dur="1000" fill="hold"/>
                                        <p:tgtEl>
                                          <p:spTgt spid="440380"/>
                                        </p:tgtEl>
                                        <p:attrNameLst>
                                          <p:attrName>ppt_x</p:attrName>
                                        </p:attrNameLst>
                                      </p:cBhvr>
                                      <p:tavLst>
                                        <p:tav tm="0">
                                          <p:val>
                                            <p:strVal val="#ppt_x"/>
                                          </p:val>
                                        </p:tav>
                                        <p:tav tm="100000">
                                          <p:val>
                                            <p:strVal val="#ppt_x"/>
                                          </p:val>
                                        </p:tav>
                                      </p:tavLst>
                                    </p:anim>
                                    <p:anim calcmode="lin" valueType="num">
                                      <p:cBhvr>
                                        <p:cTn id="107" dur="1000" fill="hold"/>
                                        <p:tgtEl>
                                          <p:spTgt spid="440380"/>
                                        </p:tgtEl>
                                        <p:attrNameLst>
                                          <p:attrName>ppt_y</p:attrName>
                                        </p:attrNameLst>
                                      </p:cBhvr>
                                      <p:tavLst>
                                        <p:tav tm="0">
                                          <p:val>
                                            <p:strVal val="#ppt_y+.1"/>
                                          </p:val>
                                        </p:tav>
                                        <p:tav tm="100000">
                                          <p:val>
                                            <p:strVal val="#ppt_y"/>
                                          </p:val>
                                        </p:tav>
                                      </p:tavLst>
                                    </p:anim>
                                  </p:childTnLst>
                                </p:cTn>
                              </p:par>
                            </p:childTnLst>
                          </p:cTn>
                        </p:par>
                        <p:par>
                          <p:cTn id="108" fill="hold">
                            <p:stCondLst>
                              <p:cond delay="2000"/>
                            </p:stCondLst>
                            <p:childTnLst>
                              <p:par>
                                <p:cTn id="109" presetID="22" presetClass="entr" presetSubtype="8" fill="hold" nodeType="after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wipe(left)">
                                      <p:cBhvr>
                                        <p:cTn id="111" dur="500"/>
                                        <p:tgtEl>
                                          <p:spTgt spid="119"/>
                                        </p:tgtEl>
                                      </p:cBhvr>
                                    </p:animEffect>
                                  </p:childTnLst>
                                </p:cTn>
                              </p:par>
                              <p:par>
                                <p:cTn id="112" presetID="22" presetClass="entr" presetSubtype="8" fill="hold" nodeType="withEffect">
                                  <p:stCondLst>
                                    <p:cond delay="0"/>
                                  </p:stCondLst>
                                  <p:childTnLst>
                                    <p:set>
                                      <p:cBhvr>
                                        <p:cTn id="113" dur="1" fill="hold">
                                          <p:stCondLst>
                                            <p:cond delay="0"/>
                                          </p:stCondLst>
                                        </p:cTn>
                                        <p:tgtEl>
                                          <p:spTgt spid="126"/>
                                        </p:tgtEl>
                                        <p:attrNameLst>
                                          <p:attrName>style.visibility</p:attrName>
                                        </p:attrNameLst>
                                      </p:cBhvr>
                                      <p:to>
                                        <p:strVal val="visible"/>
                                      </p:to>
                                    </p:set>
                                    <p:animEffect transition="in" filter="wipe(left)">
                                      <p:cBhvr>
                                        <p:cTn id="114" dur="500"/>
                                        <p:tgtEl>
                                          <p:spTgt spid="126"/>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129"/>
                                        </p:tgtEl>
                                        <p:attrNameLst>
                                          <p:attrName>style.visibility</p:attrName>
                                        </p:attrNameLst>
                                      </p:cBhvr>
                                      <p:to>
                                        <p:strVal val="visible"/>
                                      </p:to>
                                    </p:set>
                                    <p:animEffect transition="in" filter="wipe(left)">
                                      <p:cBhvr>
                                        <p:cTn id="117" dur="500"/>
                                        <p:tgtEl>
                                          <p:spTgt spid="129"/>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130"/>
                                        </p:tgtEl>
                                        <p:attrNameLst>
                                          <p:attrName>style.visibility</p:attrName>
                                        </p:attrNameLst>
                                      </p:cBhvr>
                                      <p:to>
                                        <p:strVal val="visible"/>
                                      </p:to>
                                    </p:set>
                                    <p:animEffect transition="in" filter="wipe(left)">
                                      <p:cBhvr>
                                        <p:cTn id="120" dur="500"/>
                                        <p:tgtEl>
                                          <p:spTgt spid="130"/>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132"/>
                                        </p:tgtEl>
                                        <p:attrNameLst>
                                          <p:attrName>style.visibility</p:attrName>
                                        </p:attrNameLst>
                                      </p:cBhvr>
                                      <p:to>
                                        <p:strVal val="visible"/>
                                      </p:to>
                                    </p:set>
                                    <p:animEffect transition="in" filter="wipe(left)">
                                      <p:cBhvr>
                                        <p:cTn id="126" dur="500"/>
                                        <p:tgtEl>
                                          <p:spTgt spid="132"/>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133"/>
                                        </p:tgtEl>
                                        <p:attrNameLst>
                                          <p:attrName>style.visibility</p:attrName>
                                        </p:attrNameLst>
                                      </p:cBhvr>
                                      <p:to>
                                        <p:strVal val="visible"/>
                                      </p:to>
                                    </p:set>
                                    <p:animEffect transition="in" filter="wipe(left)">
                                      <p:cBhvr>
                                        <p:cTn id="129" dur="500"/>
                                        <p:tgtEl>
                                          <p:spTgt spid="133"/>
                                        </p:tgtEl>
                                      </p:cBhvr>
                                    </p:animEffect>
                                  </p:childTnLst>
                                </p:cTn>
                              </p:par>
                              <p:par>
                                <p:cTn id="130" presetID="22" presetClass="entr" presetSubtype="8" fill="hold" nodeType="withEffect">
                                  <p:stCondLst>
                                    <p:cond delay="0"/>
                                  </p:stCondLst>
                                  <p:childTnLst>
                                    <p:set>
                                      <p:cBhvr>
                                        <p:cTn id="131" dur="1" fill="hold">
                                          <p:stCondLst>
                                            <p:cond delay="0"/>
                                          </p:stCondLst>
                                        </p:cTn>
                                        <p:tgtEl>
                                          <p:spTgt spid="134"/>
                                        </p:tgtEl>
                                        <p:attrNameLst>
                                          <p:attrName>style.visibility</p:attrName>
                                        </p:attrNameLst>
                                      </p:cBhvr>
                                      <p:to>
                                        <p:strVal val="visible"/>
                                      </p:to>
                                    </p:set>
                                    <p:animEffect transition="in" filter="wipe(left)">
                                      <p:cBhvr>
                                        <p:cTn id="132" dur="500"/>
                                        <p:tgtEl>
                                          <p:spTgt spid="13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138"/>
                                        </p:tgtEl>
                                        <p:attrNameLst>
                                          <p:attrName>style.visibility</p:attrName>
                                        </p:attrNameLst>
                                      </p:cBhvr>
                                      <p:to>
                                        <p:strVal val="visible"/>
                                      </p:to>
                                    </p:set>
                                    <p:animEffect transition="in" filter="wipe(left)">
                                      <p:cBhvr>
                                        <p:cTn id="135" dur="500"/>
                                        <p:tgtEl>
                                          <p:spTgt spid="138"/>
                                        </p:tgtEl>
                                      </p:cBhvr>
                                    </p:animEffect>
                                  </p:childTnLst>
                                </p:cTn>
                              </p:par>
                              <p:par>
                                <p:cTn id="136" presetID="42" presetClass="entr" presetSubtype="0" fill="hold" grpId="0" nodeType="withEffect">
                                  <p:stCondLst>
                                    <p:cond delay="0"/>
                                  </p:stCondLst>
                                  <p:childTnLst>
                                    <p:set>
                                      <p:cBhvr>
                                        <p:cTn id="137" dur="1" fill="hold">
                                          <p:stCondLst>
                                            <p:cond delay="0"/>
                                          </p:stCondLst>
                                        </p:cTn>
                                        <p:tgtEl>
                                          <p:spTgt spid="440381"/>
                                        </p:tgtEl>
                                        <p:attrNameLst>
                                          <p:attrName>style.visibility</p:attrName>
                                        </p:attrNameLst>
                                      </p:cBhvr>
                                      <p:to>
                                        <p:strVal val="visible"/>
                                      </p:to>
                                    </p:set>
                                    <p:animEffect transition="in" filter="fade">
                                      <p:cBhvr>
                                        <p:cTn id="138" dur="1000"/>
                                        <p:tgtEl>
                                          <p:spTgt spid="440381"/>
                                        </p:tgtEl>
                                      </p:cBhvr>
                                    </p:animEffect>
                                    <p:anim calcmode="lin" valueType="num">
                                      <p:cBhvr>
                                        <p:cTn id="139" dur="1000" fill="hold"/>
                                        <p:tgtEl>
                                          <p:spTgt spid="440381"/>
                                        </p:tgtEl>
                                        <p:attrNameLst>
                                          <p:attrName>ppt_x</p:attrName>
                                        </p:attrNameLst>
                                      </p:cBhvr>
                                      <p:tavLst>
                                        <p:tav tm="0">
                                          <p:val>
                                            <p:strVal val="#ppt_x"/>
                                          </p:val>
                                        </p:tav>
                                        <p:tav tm="100000">
                                          <p:val>
                                            <p:strVal val="#ppt_x"/>
                                          </p:val>
                                        </p:tav>
                                      </p:tavLst>
                                    </p:anim>
                                    <p:anim calcmode="lin" valueType="num">
                                      <p:cBhvr>
                                        <p:cTn id="140" dur="1000" fill="hold"/>
                                        <p:tgtEl>
                                          <p:spTgt spid="4403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P spid="85" grpId="0" animBg="1"/>
      <p:bldP spid="97" grpId="0" animBg="1"/>
      <p:bldP spid="98" grpId="0" animBg="1"/>
      <p:bldP spid="99" grpId="0" animBg="1"/>
      <p:bldP spid="100" grpId="0" animBg="1"/>
      <p:bldP spid="101" grpId="0" animBg="1"/>
      <p:bldP spid="113" grpId="0" animBg="1"/>
      <p:bldP spid="114" grpId="0" animBg="1"/>
      <p:bldP spid="115" grpId="0" animBg="1"/>
      <p:bldP spid="116" grpId="0" animBg="1"/>
      <p:bldP spid="117" grpId="0" animBg="1"/>
      <p:bldP spid="129" grpId="0" animBg="1"/>
      <p:bldP spid="130" grpId="0" animBg="1"/>
      <p:bldP spid="131" grpId="0" animBg="1"/>
      <p:bldP spid="132" grpId="0" animBg="1"/>
      <p:bldP spid="133" grpId="0" animBg="1"/>
      <p:bldP spid="135" grpId="0"/>
      <p:bldP spid="136" grpId="0"/>
      <p:bldP spid="137" grpId="0"/>
      <p:bldP spid="138" grpId="0"/>
      <p:bldP spid="440378" grpId="0"/>
      <p:bldP spid="440379" grpId="0"/>
      <p:bldP spid="440380" grpId="0"/>
      <p:bldP spid="440381" grpId="0"/>
      <p:bldP spid="1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1295400" y="2057402"/>
            <a:ext cx="3845984" cy="738664"/>
            <a:chOff x="971550" y="1392183"/>
            <a:chExt cx="2884488" cy="553998"/>
          </a:xfrm>
        </p:grpSpPr>
        <p:cxnSp>
          <p:nvCxnSpPr>
            <p:cNvPr id="69" name="Straight Connector 41"/>
            <p:cNvCxnSpPr>
              <a:cxnSpLocks noChangeShapeType="1"/>
            </p:cNvCxnSpPr>
            <p:nvPr/>
          </p:nvCxnSpPr>
          <p:spPr bwMode="auto">
            <a:xfrm>
              <a:off x="2882900" y="1704920"/>
              <a:ext cx="973138" cy="3175"/>
            </a:xfrm>
            <a:prstGeom prst="line">
              <a:avLst/>
            </a:prstGeom>
            <a:noFill/>
            <a:ln w="19050" algn="ctr">
              <a:solidFill>
                <a:srgbClr val="BFBFBF"/>
              </a:solidFill>
              <a:prstDash val="sysDash"/>
              <a:round/>
            </a:ln>
            <a:extLst>
              <a:ext uri="{909E8E84-426E-40DD-AFC4-6F175D3DCCD1}">
                <a14:hiddenFill xmlns:a14="http://schemas.microsoft.com/office/drawing/2010/main">
                  <a:noFill/>
                </a14:hiddenFill>
              </a:ext>
            </a:extLst>
          </p:spPr>
        </p:cxnSp>
        <p:sp>
          <p:nvSpPr>
            <p:cNvPr id="80" name="TextBox 44"/>
            <p:cNvSpPr txBox="1">
              <a:spLocks noChangeArrowheads="1"/>
            </p:cNvSpPr>
            <p:nvPr/>
          </p:nvSpPr>
          <p:spPr bwMode="auto">
            <a:xfrm>
              <a:off x="971550" y="1392183"/>
              <a:ext cx="1882776" cy="553998"/>
            </a:xfrm>
            <a:prstGeom prst="rect">
              <a:avLst/>
            </a:prstGeom>
            <a:noFill/>
            <a:ln w="9525">
              <a:noFill/>
              <a:miter lim="800000"/>
            </a:ln>
          </p:spPr>
          <p:txBody>
            <a:bodyPr wrap="square">
              <a:spAutoFit/>
            </a:bodyPr>
            <a:lstStyle/>
            <a:p>
              <a:pPr algn="r"/>
              <a:r>
                <a:rPr lang="zh-CN" altLang="en-US" sz="1400" b="0" dirty="0">
                  <a:solidFill>
                    <a:schemeClr val="tx1">
                      <a:lumMod val="65000"/>
                      <a:lumOff val="35000"/>
                    </a:schemeClr>
                  </a:solidFill>
                  <a:latin typeface="+mj-ea"/>
                  <a:ea typeface="+mj-ea"/>
                  <a:cs typeface="+mn-ea"/>
                  <a:sym typeface="+mn-lt"/>
                </a:rPr>
                <a:t>点击添加相关主题文字点击添加相关主题文字点击添加相关主题文字</a:t>
              </a:r>
              <a:endParaRPr lang="en-US" altLang="zh-CN" sz="1400" b="0" dirty="0">
                <a:solidFill>
                  <a:schemeClr val="tx1">
                    <a:lumMod val="65000"/>
                    <a:lumOff val="35000"/>
                  </a:schemeClr>
                </a:solidFill>
                <a:latin typeface="+mj-ea"/>
                <a:ea typeface="+mj-ea"/>
                <a:cs typeface="+mn-ea"/>
                <a:sym typeface="+mn-lt"/>
              </a:endParaRPr>
            </a:p>
          </p:txBody>
        </p:sp>
      </p:grpSp>
      <p:grpSp>
        <p:nvGrpSpPr>
          <p:cNvPr id="81" name="组合 80"/>
          <p:cNvGrpSpPr/>
          <p:nvPr/>
        </p:nvGrpSpPr>
        <p:grpSpPr>
          <a:xfrm>
            <a:off x="1295400" y="3280834"/>
            <a:ext cx="3028950" cy="738664"/>
            <a:chOff x="971550" y="2309758"/>
            <a:chExt cx="2271713" cy="553998"/>
          </a:xfrm>
        </p:grpSpPr>
        <p:cxnSp>
          <p:nvCxnSpPr>
            <p:cNvPr id="86" name="Straight Connector 48"/>
            <p:cNvCxnSpPr>
              <a:cxnSpLocks noChangeShapeType="1"/>
            </p:cNvCxnSpPr>
            <p:nvPr/>
          </p:nvCxnSpPr>
          <p:spPr bwMode="auto">
            <a:xfrm>
              <a:off x="2882900" y="2616145"/>
              <a:ext cx="360363" cy="1588"/>
            </a:xfrm>
            <a:prstGeom prst="line">
              <a:avLst/>
            </a:prstGeom>
            <a:noFill/>
            <a:ln w="19050" algn="ctr">
              <a:solidFill>
                <a:srgbClr val="BFBFBF"/>
              </a:solidFill>
              <a:prstDash val="sysDash"/>
              <a:round/>
            </a:ln>
            <a:extLst>
              <a:ext uri="{909E8E84-426E-40DD-AFC4-6F175D3DCCD1}">
                <a14:hiddenFill xmlns:a14="http://schemas.microsoft.com/office/drawing/2010/main">
                  <a:noFill/>
                </a14:hiddenFill>
              </a:ext>
            </a:extLst>
          </p:spPr>
        </p:cxnSp>
        <p:sp>
          <p:nvSpPr>
            <p:cNvPr id="87" name="TextBox 44"/>
            <p:cNvSpPr txBox="1">
              <a:spLocks noChangeArrowheads="1"/>
            </p:cNvSpPr>
            <p:nvPr/>
          </p:nvSpPr>
          <p:spPr bwMode="auto">
            <a:xfrm>
              <a:off x="971550" y="2309758"/>
              <a:ext cx="1892300" cy="553998"/>
            </a:xfrm>
            <a:prstGeom prst="rect">
              <a:avLst/>
            </a:prstGeom>
            <a:noFill/>
            <a:ln w="9525">
              <a:noFill/>
              <a:miter lim="800000"/>
            </a:ln>
          </p:spPr>
          <p:txBody>
            <a:bodyPr wrap="square">
              <a:spAutoFit/>
            </a:bodyPr>
            <a:lstStyle/>
            <a:p>
              <a:pPr algn="r"/>
              <a:r>
                <a:rPr lang="zh-CN" altLang="en-US" sz="1400" b="0" dirty="0">
                  <a:solidFill>
                    <a:schemeClr val="tx1">
                      <a:lumMod val="65000"/>
                      <a:lumOff val="35000"/>
                    </a:schemeClr>
                  </a:solidFill>
                  <a:latin typeface="+mn-lt"/>
                  <a:ea typeface="+mn-ea"/>
                  <a:cs typeface="+mn-ea"/>
                  <a:sym typeface="+mn-lt"/>
                </a:rPr>
                <a:t>点击添加相关主题文字点击添加相关主题文字点击添加相关主题文字</a:t>
              </a:r>
              <a:endParaRPr lang="en-US" altLang="zh-CN" sz="1400" b="0" dirty="0">
                <a:solidFill>
                  <a:schemeClr val="tx1">
                    <a:lumMod val="65000"/>
                    <a:lumOff val="35000"/>
                  </a:schemeClr>
                </a:solidFill>
                <a:latin typeface="+mn-lt"/>
                <a:ea typeface="+mn-ea"/>
                <a:cs typeface="+mn-ea"/>
                <a:sym typeface="+mn-lt"/>
              </a:endParaRPr>
            </a:p>
          </p:txBody>
        </p:sp>
      </p:grpSp>
      <p:grpSp>
        <p:nvGrpSpPr>
          <p:cNvPr id="88" name="组合 87"/>
          <p:cNvGrpSpPr/>
          <p:nvPr/>
        </p:nvGrpSpPr>
        <p:grpSpPr>
          <a:xfrm>
            <a:off x="761999" y="4478869"/>
            <a:ext cx="3562353" cy="523220"/>
            <a:chOff x="571499" y="3208283"/>
            <a:chExt cx="2671764" cy="392415"/>
          </a:xfrm>
        </p:grpSpPr>
        <p:cxnSp>
          <p:nvCxnSpPr>
            <p:cNvPr id="89" name="Straight Connector 42"/>
            <p:cNvCxnSpPr>
              <a:cxnSpLocks noChangeShapeType="1"/>
            </p:cNvCxnSpPr>
            <p:nvPr/>
          </p:nvCxnSpPr>
          <p:spPr bwMode="auto">
            <a:xfrm>
              <a:off x="2882900" y="3514670"/>
              <a:ext cx="360363" cy="3175"/>
            </a:xfrm>
            <a:prstGeom prst="line">
              <a:avLst/>
            </a:prstGeom>
            <a:noFill/>
            <a:ln w="19050" algn="ctr">
              <a:solidFill>
                <a:srgbClr val="BFBFBF"/>
              </a:solidFill>
              <a:prstDash val="sysDash"/>
              <a:round/>
            </a:ln>
            <a:extLst>
              <a:ext uri="{909E8E84-426E-40DD-AFC4-6F175D3DCCD1}">
                <a14:hiddenFill xmlns:a14="http://schemas.microsoft.com/office/drawing/2010/main">
                  <a:noFill/>
                </a14:hiddenFill>
              </a:ext>
            </a:extLst>
          </p:spPr>
        </p:cxnSp>
        <p:sp>
          <p:nvSpPr>
            <p:cNvPr id="90" name="TextBox 44"/>
            <p:cNvSpPr txBox="1">
              <a:spLocks noChangeArrowheads="1"/>
            </p:cNvSpPr>
            <p:nvPr/>
          </p:nvSpPr>
          <p:spPr bwMode="auto">
            <a:xfrm>
              <a:off x="571499" y="3208283"/>
              <a:ext cx="2268539" cy="392415"/>
            </a:xfrm>
            <a:prstGeom prst="rect">
              <a:avLst/>
            </a:prstGeom>
            <a:noFill/>
            <a:ln w="9525">
              <a:noFill/>
              <a:miter lim="800000"/>
            </a:ln>
          </p:spPr>
          <p:txBody>
            <a:bodyPr wrap="square">
              <a:spAutoFit/>
            </a:bodyPr>
            <a:lstStyle/>
            <a:p>
              <a:pPr algn="r"/>
              <a:r>
                <a:rPr lang="zh-CN" altLang="en-US" sz="1400" b="0" dirty="0">
                  <a:solidFill>
                    <a:schemeClr val="tx1">
                      <a:lumMod val="65000"/>
                      <a:lumOff val="35000"/>
                    </a:schemeClr>
                  </a:solidFill>
                  <a:latin typeface="+mn-lt"/>
                  <a:ea typeface="+mn-ea"/>
                  <a:cs typeface="+mn-ea"/>
                  <a:sym typeface="+mn-lt"/>
                </a:rPr>
                <a:t>点击添加相关主题文字点击添加相关主题文字点击添加相关主题文字</a:t>
              </a:r>
              <a:endParaRPr lang="en-US" altLang="zh-CN" sz="1400" b="0" dirty="0">
                <a:solidFill>
                  <a:schemeClr val="tx1">
                    <a:lumMod val="65000"/>
                    <a:lumOff val="35000"/>
                  </a:schemeClr>
                </a:solidFill>
                <a:latin typeface="+mn-lt"/>
                <a:ea typeface="+mn-ea"/>
                <a:cs typeface="+mn-ea"/>
                <a:sym typeface="+mn-lt"/>
              </a:endParaRPr>
            </a:p>
          </p:txBody>
        </p:sp>
      </p:grpSp>
      <p:grpSp>
        <p:nvGrpSpPr>
          <p:cNvPr id="91" name="组合 90"/>
          <p:cNvGrpSpPr/>
          <p:nvPr/>
        </p:nvGrpSpPr>
        <p:grpSpPr>
          <a:xfrm>
            <a:off x="7653866" y="1748369"/>
            <a:ext cx="3126999" cy="738664"/>
            <a:chOff x="5740400" y="1160408"/>
            <a:chExt cx="1657350" cy="553998"/>
          </a:xfrm>
        </p:grpSpPr>
        <p:cxnSp>
          <p:nvCxnSpPr>
            <p:cNvPr id="92" name="Straight Connector 54"/>
            <p:cNvCxnSpPr>
              <a:cxnSpLocks noChangeShapeType="1"/>
            </p:cNvCxnSpPr>
            <p:nvPr/>
          </p:nvCxnSpPr>
          <p:spPr bwMode="auto">
            <a:xfrm>
              <a:off x="5740400" y="1469970"/>
              <a:ext cx="323850" cy="1588"/>
            </a:xfrm>
            <a:prstGeom prst="line">
              <a:avLst/>
            </a:prstGeom>
            <a:noFill/>
            <a:ln w="19050" algn="ctr">
              <a:solidFill>
                <a:srgbClr val="BFBFBF"/>
              </a:solidFill>
              <a:prstDash val="sysDash"/>
              <a:round/>
            </a:ln>
            <a:extLst>
              <a:ext uri="{909E8E84-426E-40DD-AFC4-6F175D3DCCD1}">
                <a14:hiddenFill xmlns:a14="http://schemas.microsoft.com/office/drawing/2010/main">
                  <a:noFill/>
                </a14:hiddenFill>
              </a:ext>
            </a:extLst>
          </p:spPr>
        </p:cxnSp>
        <p:sp>
          <p:nvSpPr>
            <p:cNvPr id="94" name="TextBox 44"/>
            <p:cNvSpPr txBox="1">
              <a:spLocks noChangeArrowheads="1"/>
            </p:cNvSpPr>
            <p:nvPr/>
          </p:nvSpPr>
          <p:spPr bwMode="auto">
            <a:xfrm>
              <a:off x="6089650" y="1160408"/>
              <a:ext cx="1308100" cy="553998"/>
            </a:xfrm>
            <a:prstGeom prst="rect">
              <a:avLst/>
            </a:prstGeom>
            <a:noFill/>
            <a:ln w="9525">
              <a:noFill/>
              <a:miter lim="800000"/>
            </a:ln>
          </p:spPr>
          <p:txBody>
            <a:bodyPr>
              <a:spAutoFit/>
            </a:bodyPr>
            <a:lstStyle/>
            <a:p>
              <a:pPr algn="l"/>
              <a:r>
                <a:rPr lang="zh-CN" altLang="en-US" sz="1400" b="0" dirty="0">
                  <a:solidFill>
                    <a:schemeClr val="tx1">
                      <a:lumMod val="65000"/>
                      <a:lumOff val="35000"/>
                    </a:schemeClr>
                  </a:solidFill>
                  <a:latin typeface="+mn-lt"/>
                  <a:ea typeface="+mn-ea"/>
                  <a:cs typeface="+mn-ea"/>
                  <a:sym typeface="+mn-lt"/>
                </a:rPr>
                <a:t>点击添加相关主题文字点击添加相关主题文字点击添加相关主题文字</a:t>
              </a:r>
              <a:endParaRPr lang="en-US" altLang="zh-CN" sz="1400" b="0" dirty="0">
                <a:solidFill>
                  <a:schemeClr val="tx1">
                    <a:lumMod val="65000"/>
                    <a:lumOff val="35000"/>
                  </a:schemeClr>
                </a:solidFill>
                <a:latin typeface="+mn-lt"/>
                <a:ea typeface="+mn-ea"/>
                <a:cs typeface="+mn-ea"/>
                <a:sym typeface="+mn-lt"/>
              </a:endParaRPr>
            </a:p>
          </p:txBody>
        </p:sp>
      </p:grpSp>
      <p:grpSp>
        <p:nvGrpSpPr>
          <p:cNvPr id="95" name="组合 94"/>
          <p:cNvGrpSpPr/>
          <p:nvPr/>
        </p:nvGrpSpPr>
        <p:grpSpPr>
          <a:xfrm>
            <a:off x="7558618" y="3706284"/>
            <a:ext cx="3261782" cy="738664"/>
            <a:chOff x="5668963" y="2628845"/>
            <a:chExt cx="1728787" cy="553998"/>
          </a:xfrm>
        </p:grpSpPr>
        <p:cxnSp>
          <p:nvCxnSpPr>
            <p:cNvPr id="96" name="Straight Connector 52"/>
            <p:cNvCxnSpPr>
              <a:cxnSpLocks noChangeShapeType="1"/>
            </p:cNvCxnSpPr>
            <p:nvPr/>
          </p:nvCxnSpPr>
          <p:spPr bwMode="auto">
            <a:xfrm>
              <a:off x="5668963" y="2935233"/>
              <a:ext cx="395287" cy="1587"/>
            </a:xfrm>
            <a:prstGeom prst="line">
              <a:avLst/>
            </a:prstGeom>
            <a:noFill/>
            <a:ln w="19050" algn="ctr">
              <a:solidFill>
                <a:srgbClr val="BFBFBF"/>
              </a:solidFill>
              <a:prstDash val="sysDash"/>
              <a:round/>
            </a:ln>
            <a:extLst>
              <a:ext uri="{909E8E84-426E-40DD-AFC4-6F175D3DCCD1}">
                <a14:hiddenFill xmlns:a14="http://schemas.microsoft.com/office/drawing/2010/main">
                  <a:noFill/>
                </a14:hiddenFill>
              </a:ext>
            </a:extLst>
          </p:spPr>
        </p:cxnSp>
        <p:sp>
          <p:nvSpPr>
            <p:cNvPr id="97" name="TextBox 44"/>
            <p:cNvSpPr txBox="1">
              <a:spLocks noChangeArrowheads="1"/>
            </p:cNvSpPr>
            <p:nvPr/>
          </p:nvSpPr>
          <p:spPr bwMode="auto">
            <a:xfrm>
              <a:off x="6089650" y="2628845"/>
              <a:ext cx="1308100" cy="553998"/>
            </a:xfrm>
            <a:prstGeom prst="rect">
              <a:avLst/>
            </a:prstGeom>
            <a:noFill/>
            <a:ln w="9525">
              <a:noFill/>
              <a:miter lim="800000"/>
            </a:ln>
          </p:spPr>
          <p:txBody>
            <a:bodyPr>
              <a:spAutoFit/>
            </a:bodyPr>
            <a:lstStyle/>
            <a:p>
              <a:pPr algn="l"/>
              <a:r>
                <a:rPr lang="zh-CN" altLang="en-US" sz="1400" b="0" dirty="0">
                  <a:solidFill>
                    <a:schemeClr val="tx1">
                      <a:lumMod val="65000"/>
                      <a:lumOff val="35000"/>
                    </a:schemeClr>
                  </a:solidFill>
                  <a:latin typeface="+mn-lt"/>
                  <a:ea typeface="+mn-ea"/>
                  <a:cs typeface="+mn-ea"/>
                  <a:sym typeface="+mn-lt"/>
                </a:rPr>
                <a:t>点击添加相关主题文字点击添加相关主题文字点击添加相关主题文字</a:t>
              </a:r>
              <a:endParaRPr lang="en-US" altLang="zh-CN" sz="1400" b="0" dirty="0">
                <a:solidFill>
                  <a:schemeClr val="tx1">
                    <a:lumMod val="65000"/>
                    <a:lumOff val="35000"/>
                  </a:schemeClr>
                </a:solidFill>
                <a:latin typeface="+mn-lt"/>
                <a:ea typeface="+mn-ea"/>
                <a:cs typeface="+mn-ea"/>
                <a:sym typeface="+mn-lt"/>
              </a:endParaRPr>
            </a:p>
          </p:txBody>
        </p:sp>
      </p:grpSp>
      <p:grpSp>
        <p:nvGrpSpPr>
          <p:cNvPr id="98" name="组合 97"/>
          <p:cNvGrpSpPr/>
          <p:nvPr/>
        </p:nvGrpSpPr>
        <p:grpSpPr>
          <a:xfrm>
            <a:off x="4768851" y="1107018"/>
            <a:ext cx="1534583" cy="5281084"/>
            <a:chOff x="3576638" y="679395"/>
            <a:chExt cx="1150937" cy="3960813"/>
          </a:xfrm>
        </p:grpSpPr>
        <p:sp>
          <p:nvSpPr>
            <p:cNvPr id="99" name="Freeform 21"/>
            <p:cNvSpPr/>
            <p:nvPr/>
          </p:nvSpPr>
          <p:spPr bwMode="auto">
            <a:xfrm>
              <a:off x="4352925" y="2254195"/>
              <a:ext cx="111125" cy="2386013"/>
            </a:xfrm>
            <a:custGeom>
              <a:avLst/>
              <a:gdLst/>
              <a:ahLst/>
              <a:cxnLst>
                <a:cxn ang="0">
                  <a:pos x="0" y="0"/>
                </a:cxn>
                <a:cxn ang="0">
                  <a:pos x="6" y="0"/>
                </a:cxn>
                <a:cxn ang="0">
                  <a:pos x="13" y="36"/>
                </a:cxn>
                <a:cxn ang="0">
                  <a:pos x="17" y="86"/>
                </a:cxn>
                <a:cxn ang="0">
                  <a:pos x="23" y="152"/>
                </a:cxn>
                <a:cxn ang="0">
                  <a:pos x="28" y="230"/>
                </a:cxn>
                <a:cxn ang="0">
                  <a:pos x="34" y="320"/>
                </a:cxn>
                <a:cxn ang="0">
                  <a:pos x="38" y="423"/>
                </a:cxn>
                <a:cxn ang="0">
                  <a:pos x="42" y="537"/>
                </a:cxn>
                <a:cxn ang="0">
                  <a:pos x="49" y="659"/>
                </a:cxn>
                <a:cxn ang="0">
                  <a:pos x="53" y="791"/>
                </a:cxn>
                <a:cxn ang="0">
                  <a:pos x="57" y="934"/>
                </a:cxn>
                <a:cxn ang="0">
                  <a:pos x="63" y="1082"/>
                </a:cxn>
                <a:cxn ang="0">
                  <a:pos x="67" y="1237"/>
                </a:cxn>
                <a:cxn ang="0">
                  <a:pos x="72" y="1397"/>
                </a:cxn>
                <a:cxn ang="0">
                  <a:pos x="76" y="1563"/>
                </a:cxn>
                <a:cxn ang="0">
                  <a:pos x="82" y="1734"/>
                </a:cxn>
                <a:cxn ang="0">
                  <a:pos x="95" y="2083"/>
                </a:cxn>
                <a:cxn ang="0">
                  <a:pos x="99" y="2260"/>
                </a:cxn>
                <a:cxn ang="0">
                  <a:pos x="112" y="2617"/>
                </a:cxn>
                <a:cxn ang="0">
                  <a:pos x="118" y="2794"/>
                </a:cxn>
                <a:cxn ang="0">
                  <a:pos x="124" y="2968"/>
                </a:cxn>
                <a:cxn ang="0">
                  <a:pos x="131" y="3141"/>
                </a:cxn>
                <a:cxn ang="0">
                  <a:pos x="139" y="3309"/>
                </a:cxn>
                <a:cxn ang="0">
                  <a:pos x="145" y="3473"/>
                </a:cxn>
                <a:cxn ang="0">
                  <a:pos x="154" y="3633"/>
                </a:cxn>
                <a:cxn ang="0">
                  <a:pos x="162" y="3785"/>
                </a:cxn>
                <a:cxn ang="0">
                  <a:pos x="171" y="3932"/>
                </a:cxn>
                <a:cxn ang="0">
                  <a:pos x="179" y="4069"/>
                </a:cxn>
                <a:cxn ang="0">
                  <a:pos x="187" y="4199"/>
                </a:cxn>
                <a:cxn ang="0">
                  <a:pos x="198" y="4319"/>
                </a:cxn>
                <a:cxn ang="0">
                  <a:pos x="192" y="4319"/>
                </a:cxn>
                <a:cxn ang="0">
                  <a:pos x="181" y="4199"/>
                </a:cxn>
                <a:cxn ang="0">
                  <a:pos x="173" y="4071"/>
                </a:cxn>
                <a:cxn ang="0">
                  <a:pos x="164" y="3932"/>
                </a:cxn>
                <a:cxn ang="0">
                  <a:pos x="156" y="3785"/>
                </a:cxn>
                <a:cxn ang="0">
                  <a:pos x="147" y="3633"/>
                </a:cxn>
                <a:cxn ang="0">
                  <a:pos x="139" y="3473"/>
                </a:cxn>
                <a:cxn ang="0">
                  <a:pos x="133" y="3309"/>
                </a:cxn>
                <a:cxn ang="0">
                  <a:pos x="124" y="3141"/>
                </a:cxn>
                <a:cxn ang="0">
                  <a:pos x="118" y="2968"/>
                </a:cxn>
                <a:cxn ang="0">
                  <a:pos x="112" y="2794"/>
                </a:cxn>
                <a:cxn ang="0">
                  <a:pos x="105" y="2617"/>
                </a:cxn>
                <a:cxn ang="0">
                  <a:pos x="99" y="2438"/>
                </a:cxn>
                <a:cxn ang="0">
                  <a:pos x="95" y="2262"/>
                </a:cxn>
                <a:cxn ang="0">
                  <a:pos x="89" y="2083"/>
                </a:cxn>
                <a:cxn ang="0">
                  <a:pos x="76" y="1734"/>
                </a:cxn>
                <a:cxn ang="0">
                  <a:pos x="72" y="1563"/>
                </a:cxn>
                <a:cxn ang="0">
                  <a:pos x="67" y="1397"/>
                </a:cxn>
                <a:cxn ang="0">
                  <a:pos x="63" y="1237"/>
                </a:cxn>
                <a:cxn ang="0">
                  <a:pos x="57" y="1082"/>
                </a:cxn>
                <a:cxn ang="0">
                  <a:pos x="53" y="932"/>
                </a:cxn>
                <a:cxn ang="0">
                  <a:pos x="46" y="791"/>
                </a:cxn>
                <a:cxn ang="0">
                  <a:pos x="42" y="659"/>
                </a:cxn>
                <a:cxn ang="0">
                  <a:pos x="38" y="535"/>
                </a:cxn>
                <a:cxn ang="0">
                  <a:pos x="32" y="421"/>
                </a:cxn>
                <a:cxn ang="0">
                  <a:pos x="28" y="320"/>
                </a:cxn>
                <a:cxn ang="0">
                  <a:pos x="23" y="230"/>
                </a:cxn>
                <a:cxn ang="0">
                  <a:pos x="17" y="150"/>
                </a:cxn>
                <a:cxn ang="0">
                  <a:pos x="11" y="86"/>
                </a:cxn>
                <a:cxn ang="0">
                  <a:pos x="6" y="36"/>
                </a:cxn>
                <a:cxn ang="0">
                  <a:pos x="0" y="0"/>
                </a:cxn>
              </a:cxnLst>
              <a:rect l="0" t="0" r="r" b="b"/>
              <a:pathLst>
                <a:path w="198" h="4319">
                  <a:moveTo>
                    <a:pt x="0" y="0"/>
                  </a:moveTo>
                  <a:lnTo>
                    <a:pt x="6" y="0"/>
                  </a:lnTo>
                  <a:lnTo>
                    <a:pt x="13" y="36"/>
                  </a:lnTo>
                  <a:lnTo>
                    <a:pt x="17" y="86"/>
                  </a:lnTo>
                  <a:lnTo>
                    <a:pt x="23" y="152"/>
                  </a:lnTo>
                  <a:lnTo>
                    <a:pt x="28" y="230"/>
                  </a:lnTo>
                  <a:lnTo>
                    <a:pt x="34" y="320"/>
                  </a:lnTo>
                  <a:lnTo>
                    <a:pt x="38" y="423"/>
                  </a:lnTo>
                  <a:lnTo>
                    <a:pt x="42" y="537"/>
                  </a:lnTo>
                  <a:lnTo>
                    <a:pt x="49" y="659"/>
                  </a:lnTo>
                  <a:lnTo>
                    <a:pt x="53" y="791"/>
                  </a:lnTo>
                  <a:lnTo>
                    <a:pt x="57" y="934"/>
                  </a:lnTo>
                  <a:lnTo>
                    <a:pt x="63" y="1082"/>
                  </a:lnTo>
                  <a:lnTo>
                    <a:pt x="67" y="1237"/>
                  </a:lnTo>
                  <a:lnTo>
                    <a:pt x="72" y="1397"/>
                  </a:lnTo>
                  <a:lnTo>
                    <a:pt x="76" y="1563"/>
                  </a:lnTo>
                  <a:lnTo>
                    <a:pt x="82" y="1734"/>
                  </a:lnTo>
                  <a:lnTo>
                    <a:pt x="95" y="2083"/>
                  </a:lnTo>
                  <a:lnTo>
                    <a:pt x="99" y="2260"/>
                  </a:lnTo>
                  <a:lnTo>
                    <a:pt x="112" y="2617"/>
                  </a:lnTo>
                  <a:lnTo>
                    <a:pt x="118" y="2794"/>
                  </a:lnTo>
                  <a:lnTo>
                    <a:pt x="124" y="2968"/>
                  </a:lnTo>
                  <a:lnTo>
                    <a:pt x="131" y="3141"/>
                  </a:lnTo>
                  <a:lnTo>
                    <a:pt x="139" y="3309"/>
                  </a:lnTo>
                  <a:lnTo>
                    <a:pt x="145" y="3473"/>
                  </a:lnTo>
                  <a:lnTo>
                    <a:pt x="154" y="3633"/>
                  </a:lnTo>
                  <a:lnTo>
                    <a:pt x="162" y="3785"/>
                  </a:lnTo>
                  <a:lnTo>
                    <a:pt x="171" y="3932"/>
                  </a:lnTo>
                  <a:lnTo>
                    <a:pt x="179" y="4069"/>
                  </a:lnTo>
                  <a:lnTo>
                    <a:pt x="187" y="4199"/>
                  </a:lnTo>
                  <a:lnTo>
                    <a:pt x="198" y="4319"/>
                  </a:lnTo>
                  <a:lnTo>
                    <a:pt x="192" y="4319"/>
                  </a:lnTo>
                  <a:lnTo>
                    <a:pt x="181" y="4199"/>
                  </a:lnTo>
                  <a:lnTo>
                    <a:pt x="173" y="4071"/>
                  </a:lnTo>
                  <a:lnTo>
                    <a:pt x="164" y="3932"/>
                  </a:lnTo>
                  <a:lnTo>
                    <a:pt x="156" y="3785"/>
                  </a:lnTo>
                  <a:lnTo>
                    <a:pt x="147" y="3633"/>
                  </a:lnTo>
                  <a:lnTo>
                    <a:pt x="139" y="3473"/>
                  </a:lnTo>
                  <a:lnTo>
                    <a:pt x="133" y="3309"/>
                  </a:lnTo>
                  <a:lnTo>
                    <a:pt x="124" y="3141"/>
                  </a:lnTo>
                  <a:lnTo>
                    <a:pt x="118" y="2968"/>
                  </a:lnTo>
                  <a:lnTo>
                    <a:pt x="112" y="2794"/>
                  </a:lnTo>
                  <a:lnTo>
                    <a:pt x="105" y="2617"/>
                  </a:lnTo>
                  <a:lnTo>
                    <a:pt x="99" y="2438"/>
                  </a:lnTo>
                  <a:lnTo>
                    <a:pt x="95" y="2262"/>
                  </a:lnTo>
                  <a:lnTo>
                    <a:pt x="89" y="2083"/>
                  </a:lnTo>
                  <a:lnTo>
                    <a:pt x="76" y="1734"/>
                  </a:lnTo>
                  <a:lnTo>
                    <a:pt x="72" y="1563"/>
                  </a:lnTo>
                  <a:lnTo>
                    <a:pt x="67" y="1397"/>
                  </a:lnTo>
                  <a:lnTo>
                    <a:pt x="63" y="1237"/>
                  </a:lnTo>
                  <a:lnTo>
                    <a:pt x="57" y="1082"/>
                  </a:lnTo>
                  <a:lnTo>
                    <a:pt x="53" y="932"/>
                  </a:lnTo>
                  <a:lnTo>
                    <a:pt x="46" y="791"/>
                  </a:lnTo>
                  <a:lnTo>
                    <a:pt x="42" y="659"/>
                  </a:lnTo>
                  <a:lnTo>
                    <a:pt x="38" y="535"/>
                  </a:lnTo>
                  <a:lnTo>
                    <a:pt x="32" y="421"/>
                  </a:lnTo>
                  <a:lnTo>
                    <a:pt x="28" y="320"/>
                  </a:lnTo>
                  <a:lnTo>
                    <a:pt x="23" y="230"/>
                  </a:lnTo>
                  <a:lnTo>
                    <a:pt x="17" y="150"/>
                  </a:lnTo>
                  <a:lnTo>
                    <a:pt x="11" y="86"/>
                  </a:lnTo>
                  <a:lnTo>
                    <a:pt x="6" y="36"/>
                  </a:lnTo>
                  <a:lnTo>
                    <a:pt x="0" y="0"/>
                  </a:lnTo>
                  <a:close/>
                </a:path>
              </a:pathLst>
            </a:custGeom>
            <a:solidFill>
              <a:srgbClr val="000000"/>
            </a:solidFill>
            <a:ln w="0">
              <a:solidFill>
                <a:sysClr val="windowText" lastClr="000000">
                  <a:lumMod val="65000"/>
                  <a:lumOff val="35000"/>
                </a:sysClr>
              </a:solidFill>
              <a:prstDash val="solid"/>
              <a:round/>
            </a:ln>
          </p:spPr>
          <p:txBody>
            <a:bodyPr/>
            <a:lstStyle/>
            <a:p>
              <a:pPr>
                <a:defRPr/>
              </a:pPr>
              <a:endParaRPr lang="en-US" sz="3200" kern="0">
                <a:solidFill>
                  <a:prstClr val="black"/>
                </a:solidFill>
                <a:latin typeface="+mn-lt"/>
                <a:ea typeface="+mn-ea"/>
                <a:cs typeface="+mn-ea"/>
                <a:sym typeface="+mn-lt"/>
              </a:endParaRPr>
            </a:p>
          </p:txBody>
        </p:sp>
        <p:sp>
          <p:nvSpPr>
            <p:cNvPr id="100" name="Freeform 26"/>
            <p:cNvSpPr/>
            <p:nvPr/>
          </p:nvSpPr>
          <p:spPr bwMode="auto">
            <a:xfrm>
              <a:off x="3576638" y="679395"/>
              <a:ext cx="1150937" cy="1530350"/>
            </a:xfrm>
            <a:custGeom>
              <a:avLst/>
              <a:gdLst/>
              <a:ahLst/>
              <a:cxnLst>
                <a:cxn ang="0">
                  <a:pos x="1126" y="9"/>
                </a:cxn>
                <a:cxn ang="0">
                  <a:pos x="1330" y="55"/>
                </a:cxn>
                <a:cxn ang="0">
                  <a:pos x="1520" y="143"/>
                </a:cxn>
                <a:cxn ang="0">
                  <a:pos x="1686" y="267"/>
                </a:cxn>
                <a:cxn ang="0">
                  <a:pos x="1825" y="425"/>
                </a:cxn>
                <a:cxn ang="0">
                  <a:pos x="1930" y="610"/>
                </a:cxn>
                <a:cxn ang="0">
                  <a:pos x="1997" y="821"/>
                </a:cxn>
                <a:cxn ang="0">
                  <a:pos x="2016" y="993"/>
                </a:cxn>
                <a:cxn ang="0">
                  <a:pos x="2010" y="1176"/>
                </a:cxn>
                <a:cxn ang="0">
                  <a:pos x="1978" y="1361"/>
                </a:cxn>
                <a:cxn ang="0">
                  <a:pos x="1930" y="1546"/>
                </a:cxn>
                <a:cxn ang="0">
                  <a:pos x="1865" y="1730"/>
                </a:cxn>
                <a:cxn ang="0">
                  <a:pos x="1753" y="1992"/>
                </a:cxn>
                <a:cxn ang="0">
                  <a:pos x="1671" y="2152"/>
                </a:cxn>
                <a:cxn ang="0">
                  <a:pos x="1591" y="2300"/>
                </a:cxn>
                <a:cxn ang="0">
                  <a:pos x="1517" y="2426"/>
                </a:cxn>
                <a:cxn ang="0">
                  <a:pos x="1450" y="2531"/>
                </a:cxn>
                <a:cxn ang="0">
                  <a:pos x="1397" y="2611"/>
                </a:cxn>
                <a:cxn ang="0">
                  <a:pos x="1364" y="2661"/>
                </a:cxn>
                <a:cxn ang="0">
                  <a:pos x="1351" y="2678"/>
                </a:cxn>
                <a:cxn ang="0">
                  <a:pos x="1332" y="2666"/>
                </a:cxn>
                <a:cxn ang="0">
                  <a:pos x="1275" y="2630"/>
                </a:cxn>
                <a:cxn ang="0">
                  <a:pos x="1189" y="2573"/>
                </a:cxn>
                <a:cxn ang="0">
                  <a:pos x="1080" y="2495"/>
                </a:cxn>
                <a:cxn ang="0">
                  <a:pos x="954" y="2401"/>
                </a:cxn>
                <a:cxn ang="0">
                  <a:pos x="815" y="2289"/>
                </a:cxn>
                <a:cxn ang="0">
                  <a:pos x="672" y="2165"/>
                </a:cxn>
                <a:cxn ang="0">
                  <a:pos x="526" y="2028"/>
                </a:cxn>
                <a:cxn ang="0">
                  <a:pos x="390" y="1881"/>
                </a:cxn>
                <a:cxn ang="0">
                  <a:pos x="263" y="1725"/>
                </a:cxn>
                <a:cxn ang="0">
                  <a:pos x="156" y="1563"/>
                </a:cxn>
                <a:cxn ang="0">
                  <a:pos x="74" y="1395"/>
                </a:cxn>
                <a:cxn ang="0">
                  <a:pos x="21" y="1227"/>
                </a:cxn>
                <a:cxn ang="0">
                  <a:pos x="0" y="1008"/>
                </a:cxn>
                <a:cxn ang="0">
                  <a:pos x="23" y="795"/>
                </a:cxn>
                <a:cxn ang="0">
                  <a:pos x="91" y="596"/>
                </a:cxn>
                <a:cxn ang="0">
                  <a:pos x="194" y="415"/>
                </a:cxn>
                <a:cxn ang="0">
                  <a:pos x="333" y="261"/>
                </a:cxn>
                <a:cxn ang="0">
                  <a:pos x="501" y="137"/>
                </a:cxn>
                <a:cxn ang="0">
                  <a:pos x="697" y="49"/>
                </a:cxn>
                <a:cxn ang="0">
                  <a:pos x="914" y="5"/>
                </a:cxn>
              </a:cxnLst>
              <a:rect l="0" t="0" r="r" b="b"/>
              <a:pathLst>
                <a:path w="2016" h="2678">
                  <a:moveTo>
                    <a:pt x="1021" y="0"/>
                  </a:moveTo>
                  <a:lnTo>
                    <a:pt x="1126" y="9"/>
                  </a:lnTo>
                  <a:lnTo>
                    <a:pt x="1229" y="26"/>
                  </a:lnTo>
                  <a:lnTo>
                    <a:pt x="1330" y="55"/>
                  </a:lnTo>
                  <a:lnTo>
                    <a:pt x="1427" y="95"/>
                  </a:lnTo>
                  <a:lnTo>
                    <a:pt x="1520" y="143"/>
                  </a:lnTo>
                  <a:lnTo>
                    <a:pt x="1606" y="200"/>
                  </a:lnTo>
                  <a:lnTo>
                    <a:pt x="1686" y="267"/>
                  </a:lnTo>
                  <a:lnTo>
                    <a:pt x="1759" y="343"/>
                  </a:lnTo>
                  <a:lnTo>
                    <a:pt x="1825" y="425"/>
                  </a:lnTo>
                  <a:lnTo>
                    <a:pt x="1881" y="514"/>
                  </a:lnTo>
                  <a:lnTo>
                    <a:pt x="1930" y="610"/>
                  </a:lnTo>
                  <a:lnTo>
                    <a:pt x="1970" y="713"/>
                  </a:lnTo>
                  <a:lnTo>
                    <a:pt x="1997" y="821"/>
                  </a:lnTo>
                  <a:lnTo>
                    <a:pt x="2010" y="907"/>
                  </a:lnTo>
                  <a:lnTo>
                    <a:pt x="2016" y="993"/>
                  </a:lnTo>
                  <a:lnTo>
                    <a:pt x="2016" y="1084"/>
                  </a:lnTo>
                  <a:lnTo>
                    <a:pt x="2010" y="1176"/>
                  </a:lnTo>
                  <a:lnTo>
                    <a:pt x="1997" y="1267"/>
                  </a:lnTo>
                  <a:lnTo>
                    <a:pt x="1978" y="1361"/>
                  </a:lnTo>
                  <a:lnTo>
                    <a:pt x="1955" y="1454"/>
                  </a:lnTo>
                  <a:lnTo>
                    <a:pt x="1930" y="1546"/>
                  </a:lnTo>
                  <a:lnTo>
                    <a:pt x="1898" y="1639"/>
                  </a:lnTo>
                  <a:lnTo>
                    <a:pt x="1865" y="1730"/>
                  </a:lnTo>
                  <a:lnTo>
                    <a:pt x="1829" y="1820"/>
                  </a:lnTo>
                  <a:lnTo>
                    <a:pt x="1753" y="1992"/>
                  </a:lnTo>
                  <a:lnTo>
                    <a:pt x="1713" y="2074"/>
                  </a:lnTo>
                  <a:lnTo>
                    <a:pt x="1671" y="2152"/>
                  </a:lnTo>
                  <a:lnTo>
                    <a:pt x="1631" y="2228"/>
                  </a:lnTo>
                  <a:lnTo>
                    <a:pt x="1591" y="2300"/>
                  </a:lnTo>
                  <a:lnTo>
                    <a:pt x="1553" y="2365"/>
                  </a:lnTo>
                  <a:lnTo>
                    <a:pt x="1517" y="2426"/>
                  </a:lnTo>
                  <a:lnTo>
                    <a:pt x="1482" y="2480"/>
                  </a:lnTo>
                  <a:lnTo>
                    <a:pt x="1450" y="2531"/>
                  </a:lnTo>
                  <a:lnTo>
                    <a:pt x="1423" y="2575"/>
                  </a:lnTo>
                  <a:lnTo>
                    <a:pt x="1397" y="2611"/>
                  </a:lnTo>
                  <a:lnTo>
                    <a:pt x="1379" y="2640"/>
                  </a:lnTo>
                  <a:lnTo>
                    <a:pt x="1364" y="2661"/>
                  </a:lnTo>
                  <a:lnTo>
                    <a:pt x="1355" y="2674"/>
                  </a:lnTo>
                  <a:lnTo>
                    <a:pt x="1351" y="2678"/>
                  </a:lnTo>
                  <a:lnTo>
                    <a:pt x="1347" y="2676"/>
                  </a:lnTo>
                  <a:lnTo>
                    <a:pt x="1332" y="2666"/>
                  </a:lnTo>
                  <a:lnTo>
                    <a:pt x="1307" y="2651"/>
                  </a:lnTo>
                  <a:lnTo>
                    <a:pt x="1275" y="2630"/>
                  </a:lnTo>
                  <a:lnTo>
                    <a:pt x="1235" y="2605"/>
                  </a:lnTo>
                  <a:lnTo>
                    <a:pt x="1189" y="2573"/>
                  </a:lnTo>
                  <a:lnTo>
                    <a:pt x="1139" y="2537"/>
                  </a:lnTo>
                  <a:lnTo>
                    <a:pt x="1080" y="2495"/>
                  </a:lnTo>
                  <a:lnTo>
                    <a:pt x="1019" y="2449"/>
                  </a:lnTo>
                  <a:lnTo>
                    <a:pt x="954" y="2401"/>
                  </a:lnTo>
                  <a:lnTo>
                    <a:pt x="886" y="2346"/>
                  </a:lnTo>
                  <a:lnTo>
                    <a:pt x="815" y="2289"/>
                  </a:lnTo>
                  <a:lnTo>
                    <a:pt x="743" y="2228"/>
                  </a:lnTo>
                  <a:lnTo>
                    <a:pt x="672" y="2165"/>
                  </a:lnTo>
                  <a:lnTo>
                    <a:pt x="598" y="2098"/>
                  </a:lnTo>
                  <a:lnTo>
                    <a:pt x="526" y="2028"/>
                  </a:lnTo>
                  <a:lnTo>
                    <a:pt x="457" y="1955"/>
                  </a:lnTo>
                  <a:lnTo>
                    <a:pt x="390" y="1881"/>
                  </a:lnTo>
                  <a:lnTo>
                    <a:pt x="324" y="1803"/>
                  </a:lnTo>
                  <a:lnTo>
                    <a:pt x="263" y="1725"/>
                  </a:lnTo>
                  <a:lnTo>
                    <a:pt x="207" y="1643"/>
                  </a:lnTo>
                  <a:lnTo>
                    <a:pt x="156" y="1563"/>
                  </a:lnTo>
                  <a:lnTo>
                    <a:pt x="112" y="1479"/>
                  </a:lnTo>
                  <a:lnTo>
                    <a:pt x="74" y="1395"/>
                  </a:lnTo>
                  <a:lnTo>
                    <a:pt x="42" y="1311"/>
                  </a:lnTo>
                  <a:lnTo>
                    <a:pt x="21" y="1227"/>
                  </a:lnTo>
                  <a:lnTo>
                    <a:pt x="5" y="1117"/>
                  </a:lnTo>
                  <a:lnTo>
                    <a:pt x="0" y="1008"/>
                  </a:lnTo>
                  <a:lnTo>
                    <a:pt x="7" y="901"/>
                  </a:lnTo>
                  <a:lnTo>
                    <a:pt x="23" y="795"/>
                  </a:lnTo>
                  <a:lnTo>
                    <a:pt x="53" y="692"/>
                  </a:lnTo>
                  <a:lnTo>
                    <a:pt x="91" y="596"/>
                  </a:lnTo>
                  <a:lnTo>
                    <a:pt x="137" y="503"/>
                  </a:lnTo>
                  <a:lnTo>
                    <a:pt x="194" y="415"/>
                  </a:lnTo>
                  <a:lnTo>
                    <a:pt x="259" y="335"/>
                  </a:lnTo>
                  <a:lnTo>
                    <a:pt x="333" y="261"/>
                  </a:lnTo>
                  <a:lnTo>
                    <a:pt x="413" y="194"/>
                  </a:lnTo>
                  <a:lnTo>
                    <a:pt x="501" y="137"/>
                  </a:lnTo>
                  <a:lnTo>
                    <a:pt x="596" y="89"/>
                  </a:lnTo>
                  <a:lnTo>
                    <a:pt x="697" y="49"/>
                  </a:lnTo>
                  <a:lnTo>
                    <a:pt x="804" y="21"/>
                  </a:lnTo>
                  <a:lnTo>
                    <a:pt x="914" y="5"/>
                  </a:lnTo>
                  <a:lnTo>
                    <a:pt x="1021" y="0"/>
                  </a:lnTo>
                  <a:close/>
                </a:path>
              </a:pathLst>
            </a:custGeom>
            <a:solidFill>
              <a:srgbClr val="C00000"/>
            </a:solidFill>
            <a:ln w="9525" cap="flat" cmpd="sng" algn="ctr">
              <a:noFill/>
              <a:prstDash val="solid"/>
            </a:ln>
            <a:effectLst/>
          </p:spPr>
          <p:txBody>
            <a:bodyPr anchor="ctr"/>
            <a:lstStyle/>
            <a:p>
              <a:pPr algn="ctr">
                <a:defRPr/>
              </a:pPr>
              <a:r>
                <a:rPr lang="en-US" sz="3735" kern="0" dirty="0">
                  <a:solidFill>
                    <a:prstClr val="white"/>
                  </a:solidFill>
                  <a:latin typeface="+mn-lt"/>
                  <a:ea typeface="+mn-ea"/>
                  <a:cs typeface="+mn-ea"/>
                  <a:sym typeface="+mn-lt"/>
                </a:rPr>
                <a:t>3</a:t>
              </a:r>
            </a:p>
          </p:txBody>
        </p:sp>
        <p:sp>
          <p:nvSpPr>
            <p:cNvPr id="101" name="等腰三角形 100"/>
            <p:cNvSpPr/>
            <p:nvPr/>
          </p:nvSpPr>
          <p:spPr>
            <a:xfrm rot="20783383">
              <a:off x="4305300" y="2198633"/>
              <a:ext cx="95250" cy="76200"/>
            </a:xfrm>
            <a:prstGeom prst="triangle">
              <a:avLst/>
            </a:prstGeom>
            <a:solidFill>
              <a:srgbClr val="AD84C6"/>
            </a:solidFill>
            <a:ln w="12700" cap="flat" cmpd="sng" algn="ctr">
              <a:noFill/>
              <a:prstDash val="solid"/>
              <a:miter lim="800000"/>
            </a:ln>
            <a:effectLst/>
          </p:spPr>
          <p:txBody>
            <a:bodyPr anchor="ctr"/>
            <a:lstStyle/>
            <a:p>
              <a:pPr algn="ctr">
                <a:defRPr/>
              </a:pPr>
              <a:endParaRPr lang="zh-CN" altLang="en-US" sz="3200" kern="0">
                <a:solidFill>
                  <a:schemeClr val="bg1"/>
                </a:solidFill>
                <a:latin typeface="+mn-lt"/>
                <a:ea typeface="+mn-ea"/>
                <a:cs typeface="+mn-ea"/>
                <a:sym typeface="+mn-lt"/>
              </a:endParaRPr>
            </a:p>
          </p:txBody>
        </p:sp>
        <p:sp>
          <p:nvSpPr>
            <p:cNvPr id="102" name="任意多边形 101"/>
            <p:cNvSpPr/>
            <p:nvPr/>
          </p:nvSpPr>
          <p:spPr>
            <a:xfrm>
              <a:off x="4352925" y="833383"/>
              <a:ext cx="258763" cy="698500"/>
            </a:xfrm>
            <a:custGeom>
              <a:avLst/>
              <a:gdLst>
                <a:gd name="connsiteX0" fmla="*/ 0 w 315318"/>
                <a:gd name="connsiteY0" fmla="*/ 0 h 561975"/>
                <a:gd name="connsiteX1" fmla="*/ 266700 w 315318"/>
                <a:gd name="connsiteY1" fmla="*/ 228600 h 561975"/>
                <a:gd name="connsiteX2" fmla="*/ 314325 w 315318"/>
                <a:gd name="connsiteY2" fmla="*/ 561975 h 561975"/>
                <a:gd name="connsiteX0-1" fmla="*/ 0 w 315318"/>
                <a:gd name="connsiteY0-2" fmla="*/ 0 h 561975"/>
                <a:gd name="connsiteX1-3" fmla="*/ 266700 w 315318"/>
                <a:gd name="connsiteY1-4" fmla="*/ 228600 h 561975"/>
                <a:gd name="connsiteX2-5" fmla="*/ 314325 w 315318"/>
                <a:gd name="connsiteY2-6" fmla="*/ 561975 h 561975"/>
                <a:gd name="connsiteX0-7" fmla="*/ 0 w 319289"/>
                <a:gd name="connsiteY0-8" fmla="*/ 0 h 561975"/>
                <a:gd name="connsiteX1-9" fmla="*/ 266700 w 319289"/>
                <a:gd name="connsiteY1-10" fmla="*/ 228600 h 561975"/>
                <a:gd name="connsiteX2-11" fmla="*/ 314325 w 319289"/>
                <a:gd name="connsiteY2-12" fmla="*/ 561975 h 561975"/>
                <a:gd name="connsiteX0-13" fmla="*/ 0 w 244780"/>
                <a:gd name="connsiteY0-14" fmla="*/ 0 h 504825"/>
                <a:gd name="connsiteX1-15" fmla="*/ 193675 w 244780"/>
                <a:gd name="connsiteY1-16" fmla="*/ 171450 h 504825"/>
                <a:gd name="connsiteX2-17" fmla="*/ 241300 w 244780"/>
                <a:gd name="connsiteY2-18" fmla="*/ 504825 h 504825"/>
                <a:gd name="connsiteX0-19" fmla="*/ 0 w 244780"/>
                <a:gd name="connsiteY0-20" fmla="*/ 0 h 504825"/>
                <a:gd name="connsiteX1-21" fmla="*/ 193675 w 244780"/>
                <a:gd name="connsiteY1-22" fmla="*/ 171450 h 504825"/>
                <a:gd name="connsiteX2-23" fmla="*/ 241300 w 244780"/>
                <a:gd name="connsiteY2-24" fmla="*/ 504825 h 504825"/>
                <a:gd name="connsiteX0-25" fmla="*/ 0 w 241300"/>
                <a:gd name="connsiteY0-26" fmla="*/ 0 h 504825"/>
                <a:gd name="connsiteX1-27" fmla="*/ 241300 w 241300"/>
                <a:gd name="connsiteY1-28" fmla="*/ 504825 h 504825"/>
                <a:gd name="connsiteX0-29" fmla="*/ 0 w 241300"/>
                <a:gd name="connsiteY0-30" fmla="*/ 0 h 504825"/>
                <a:gd name="connsiteX1-31" fmla="*/ 241300 w 241300"/>
                <a:gd name="connsiteY1-32" fmla="*/ 504825 h 504825"/>
                <a:gd name="connsiteX0-33" fmla="*/ 0 w 244088"/>
                <a:gd name="connsiteY0-34" fmla="*/ 0 h 504825"/>
                <a:gd name="connsiteX1-35" fmla="*/ 241300 w 244088"/>
                <a:gd name="connsiteY1-36" fmla="*/ 504825 h 504825"/>
                <a:gd name="connsiteX0-37" fmla="*/ 0 w 241300"/>
                <a:gd name="connsiteY0-38" fmla="*/ 0 h 504825"/>
                <a:gd name="connsiteX1-39" fmla="*/ 241300 w 241300"/>
                <a:gd name="connsiteY1-40" fmla="*/ 504825 h 504825"/>
                <a:gd name="connsiteX0-41" fmla="*/ 0 w 241300"/>
                <a:gd name="connsiteY0-42" fmla="*/ 0 h 504825"/>
                <a:gd name="connsiteX1-43" fmla="*/ 241300 w 241300"/>
                <a:gd name="connsiteY1-44" fmla="*/ 504825 h 504825"/>
                <a:gd name="connsiteX0-45" fmla="*/ 0 w 241300"/>
                <a:gd name="connsiteY0-46" fmla="*/ 0 h 504825"/>
                <a:gd name="connsiteX1-47" fmla="*/ 241300 w 241300"/>
                <a:gd name="connsiteY1-48" fmla="*/ 504825 h 504825"/>
                <a:gd name="connsiteX0-49" fmla="*/ 0 w 241300"/>
                <a:gd name="connsiteY0-50" fmla="*/ 0 h 504825"/>
                <a:gd name="connsiteX1-51" fmla="*/ 241300 w 241300"/>
                <a:gd name="connsiteY1-52" fmla="*/ 504825 h 504825"/>
                <a:gd name="connsiteX0-53" fmla="*/ 0 w 241300"/>
                <a:gd name="connsiteY0-54" fmla="*/ 0 h 495300"/>
                <a:gd name="connsiteX1-55" fmla="*/ 241300 w 241300"/>
                <a:gd name="connsiteY1-56" fmla="*/ 495300 h 495300"/>
                <a:gd name="connsiteX0-57" fmla="*/ 0 w 219075"/>
                <a:gd name="connsiteY0-58" fmla="*/ 0 h 698500"/>
                <a:gd name="connsiteX1-59" fmla="*/ 219075 w 219075"/>
                <a:gd name="connsiteY1-60" fmla="*/ 698500 h 698500"/>
                <a:gd name="connsiteX0-61" fmla="*/ 0 w 258218"/>
                <a:gd name="connsiteY0-62" fmla="*/ 0 h 698500"/>
                <a:gd name="connsiteX1-63" fmla="*/ 219075 w 258218"/>
                <a:gd name="connsiteY1-64" fmla="*/ 698500 h 698500"/>
              </a:gdLst>
              <a:ahLst/>
              <a:cxnLst>
                <a:cxn ang="0">
                  <a:pos x="connsiteX0-1" y="connsiteY0-2"/>
                </a:cxn>
                <a:cxn ang="0">
                  <a:pos x="connsiteX1-3" y="connsiteY1-4"/>
                </a:cxn>
              </a:cxnLst>
              <a:rect l="l" t="t" r="r" b="b"/>
              <a:pathLst>
                <a:path w="258218" h="698500">
                  <a:moveTo>
                    <a:pt x="0" y="0"/>
                  </a:moveTo>
                  <a:cubicBezTo>
                    <a:pt x="201083" y="88900"/>
                    <a:pt x="325967" y="304800"/>
                    <a:pt x="219075" y="698500"/>
                  </a:cubicBezTo>
                </a:path>
              </a:pathLst>
            </a:custGeom>
            <a:noFill/>
            <a:ln w="57150" cap="flat" cmpd="sng" algn="ctr">
              <a:solidFill>
                <a:srgbClr val="AD84C6">
                  <a:lumMod val="60000"/>
                  <a:lumOff val="40000"/>
                </a:srgbClr>
              </a:solidFill>
              <a:prstDash val="solid"/>
              <a:miter lim="800000"/>
            </a:ln>
            <a:effectLst/>
          </p:spPr>
          <p:txBody>
            <a:bodyPr anchor="ctr"/>
            <a:lstStyle/>
            <a:p>
              <a:pPr algn="ctr">
                <a:defRPr/>
              </a:pPr>
              <a:endParaRPr lang="zh-CN" altLang="en-US" sz="3200" kern="0">
                <a:solidFill>
                  <a:schemeClr val="bg1"/>
                </a:solidFill>
                <a:latin typeface="+mn-lt"/>
                <a:ea typeface="+mn-ea"/>
                <a:cs typeface="+mn-ea"/>
                <a:sym typeface="+mn-lt"/>
              </a:endParaRPr>
            </a:p>
          </p:txBody>
        </p:sp>
      </p:grpSp>
      <p:grpSp>
        <p:nvGrpSpPr>
          <p:cNvPr id="103" name="组合 102"/>
          <p:cNvGrpSpPr/>
          <p:nvPr/>
        </p:nvGrpSpPr>
        <p:grpSpPr>
          <a:xfrm>
            <a:off x="4174068" y="2838450"/>
            <a:ext cx="1782233" cy="3549651"/>
            <a:chOff x="3130550" y="1977970"/>
            <a:chExt cx="1336675" cy="2662238"/>
          </a:xfrm>
        </p:grpSpPr>
        <p:sp>
          <p:nvSpPr>
            <p:cNvPr id="104" name="Freeform 23"/>
            <p:cNvSpPr/>
            <p:nvPr/>
          </p:nvSpPr>
          <p:spPr bwMode="auto">
            <a:xfrm>
              <a:off x="3954463" y="3063820"/>
              <a:ext cx="512762" cy="1576388"/>
            </a:xfrm>
            <a:custGeom>
              <a:avLst/>
              <a:gdLst/>
              <a:ahLst/>
              <a:cxnLst>
                <a:cxn ang="0">
                  <a:pos x="4" y="0"/>
                </a:cxn>
                <a:cxn ang="0">
                  <a:pos x="67" y="158"/>
                </a:cxn>
                <a:cxn ang="0">
                  <a:pos x="136" y="322"/>
                </a:cxn>
                <a:cxn ang="0">
                  <a:pos x="210" y="492"/>
                </a:cxn>
                <a:cxn ang="0">
                  <a:pos x="284" y="671"/>
                </a:cxn>
                <a:cxn ang="0">
                  <a:pos x="359" y="854"/>
                </a:cxn>
                <a:cxn ang="0">
                  <a:pos x="435" y="1045"/>
                </a:cxn>
                <a:cxn ang="0">
                  <a:pos x="511" y="1241"/>
                </a:cxn>
                <a:cxn ang="0">
                  <a:pos x="582" y="1443"/>
                </a:cxn>
                <a:cxn ang="0">
                  <a:pos x="652" y="1649"/>
                </a:cxn>
                <a:cxn ang="0">
                  <a:pos x="715" y="1862"/>
                </a:cxn>
                <a:cxn ang="0">
                  <a:pos x="772" y="2080"/>
                </a:cxn>
                <a:cxn ang="0">
                  <a:pos x="822" y="2301"/>
                </a:cxn>
                <a:cxn ang="0">
                  <a:pos x="864" y="2531"/>
                </a:cxn>
                <a:cxn ang="0">
                  <a:pos x="896" y="2762"/>
                </a:cxn>
                <a:cxn ang="0">
                  <a:pos x="890" y="2762"/>
                </a:cxn>
                <a:cxn ang="0">
                  <a:pos x="858" y="2531"/>
                </a:cxn>
                <a:cxn ang="0">
                  <a:pos x="816" y="2303"/>
                </a:cxn>
                <a:cxn ang="0">
                  <a:pos x="765" y="2080"/>
                </a:cxn>
                <a:cxn ang="0">
                  <a:pos x="709" y="1864"/>
                </a:cxn>
                <a:cxn ang="0">
                  <a:pos x="646" y="1651"/>
                </a:cxn>
                <a:cxn ang="0">
                  <a:pos x="578" y="1445"/>
                </a:cxn>
                <a:cxn ang="0">
                  <a:pos x="505" y="1243"/>
                </a:cxn>
                <a:cxn ang="0">
                  <a:pos x="431" y="1048"/>
                </a:cxn>
                <a:cxn ang="0">
                  <a:pos x="355" y="858"/>
                </a:cxn>
                <a:cxn ang="0">
                  <a:pos x="279" y="673"/>
                </a:cxn>
                <a:cxn ang="0">
                  <a:pos x="206" y="496"/>
                </a:cxn>
                <a:cxn ang="0">
                  <a:pos x="132" y="324"/>
                </a:cxn>
                <a:cxn ang="0">
                  <a:pos x="63" y="160"/>
                </a:cxn>
                <a:cxn ang="0">
                  <a:pos x="0" y="2"/>
                </a:cxn>
                <a:cxn ang="0">
                  <a:pos x="4" y="0"/>
                </a:cxn>
              </a:cxnLst>
              <a:rect l="0" t="0" r="r" b="b"/>
              <a:pathLst>
                <a:path w="896" h="2762">
                  <a:moveTo>
                    <a:pt x="4" y="0"/>
                  </a:moveTo>
                  <a:lnTo>
                    <a:pt x="67" y="158"/>
                  </a:lnTo>
                  <a:lnTo>
                    <a:pt x="136" y="322"/>
                  </a:lnTo>
                  <a:lnTo>
                    <a:pt x="210" y="492"/>
                  </a:lnTo>
                  <a:lnTo>
                    <a:pt x="284" y="671"/>
                  </a:lnTo>
                  <a:lnTo>
                    <a:pt x="359" y="854"/>
                  </a:lnTo>
                  <a:lnTo>
                    <a:pt x="435" y="1045"/>
                  </a:lnTo>
                  <a:lnTo>
                    <a:pt x="511" y="1241"/>
                  </a:lnTo>
                  <a:lnTo>
                    <a:pt x="582" y="1443"/>
                  </a:lnTo>
                  <a:lnTo>
                    <a:pt x="652" y="1649"/>
                  </a:lnTo>
                  <a:lnTo>
                    <a:pt x="715" y="1862"/>
                  </a:lnTo>
                  <a:lnTo>
                    <a:pt x="772" y="2080"/>
                  </a:lnTo>
                  <a:lnTo>
                    <a:pt x="822" y="2301"/>
                  </a:lnTo>
                  <a:lnTo>
                    <a:pt x="864" y="2531"/>
                  </a:lnTo>
                  <a:lnTo>
                    <a:pt x="896" y="2762"/>
                  </a:lnTo>
                  <a:lnTo>
                    <a:pt x="890" y="2762"/>
                  </a:lnTo>
                  <a:lnTo>
                    <a:pt x="858" y="2531"/>
                  </a:lnTo>
                  <a:lnTo>
                    <a:pt x="816" y="2303"/>
                  </a:lnTo>
                  <a:lnTo>
                    <a:pt x="765" y="2080"/>
                  </a:lnTo>
                  <a:lnTo>
                    <a:pt x="709" y="1864"/>
                  </a:lnTo>
                  <a:lnTo>
                    <a:pt x="646" y="1651"/>
                  </a:lnTo>
                  <a:lnTo>
                    <a:pt x="578" y="1445"/>
                  </a:lnTo>
                  <a:lnTo>
                    <a:pt x="505" y="1243"/>
                  </a:lnTo>
                  <a:lnTo>
                    <a:pt x="431" y="1048"/>
                  </a:lnTo>
                  <a:lnTo>
                    <a:pt x="355" y="858"/>
                  </a:lnTo>
                  <a:lnTo>
                    <a:pt x="279" y="673"/>
                  </a:lnTo>
                  <a:lnTo>
                    <a:pt x="206" y="496"/>
                  </a:lnTo>
                  <a:lnTo>
                    <a:pt x="132" y="324"/>
                  </a:lnTo>
                  <a:lnTo>
                    <a:pt x="63" y="160"/>
                  </a:lnTo>
                  <a:lnTo>
                    <a:pt x="0" y="2"/>
                  </a:lnTo>
                  <a:lnTo>
                    <a:pt x="4" y="0"/>
                  </a:lnTo>
                  <a:close/>
                </a:path>
              </a:pathLst>
            </a:custGeom>
            <a:solidFill>
              <a:srgbClr val="000000"/>
            </a:solidFill>
            <a:ln w="0">
              <a:solidFill>
                <a:sysClr val="windowText" lastClr="000000">
                  <a:lumMod val="65000"/>
                  <a:lumOff val="35000"/>
                </a:sysClr>
              </a:solidFill>
              <a:prstDash val="solid"/>
              <a:round/>
            </a:ln>
          </p:spPr>
          <p:txBody>
            <a:bodyPr/>
            <a:lstStyle/>
            <a:p>
              <a:pPr>
                <a:defRPr/>
              </a:pPr>
              <a:endParaRPr lang="en-US" sz="3200" kern="0">
                <a:solidFill>
                  <a:prstClr val="black"/>
                </a:solidFill>
                <a:latin typeface="+mn-lt"/>
                <a:ea typeface="+mn-ea"/>
                <a:cs typeface="+mn-ea"/>
                <a:sym typeface="+mn-lt"/>
              </a:endParaRPr>
            </a:p>
          </p:txBody>
        </p:sp>
        <p:sp>
          <p:nvSpPr>
            <p:cNvPr id="105" name="Freeform 28"/>
            <p:cNvSpPr/>
            <p:nvPr/>
          </p:nvSpPr>
          <p:spPr bwMode="auto">
            <a:xfrm flipH="1">
              <a:off x="3130550" y="1977970"/>
              <a:ext cx="920750" cy="1108075"/>
            </a:xfrm>
            <a:custGeom>
              <a:avLst/>
              <a:gdLst/>
              <a:ahLst/>
              <a:cxnLst>
                <a:cxn ang="0">
                  <a:pos x="888" y="0"/>
                </a:cxn>
                <a:cxn ang="0">
                  <a:pos x="1063" y="33"/>
                </a:cxn>
                <a:cxn ang="0">
                  <a:pos x="1231" y="109"/>
                </a:cxn>
                <a:cxn ang="0">
                  <a:pos x="1376" y="221"/>
                </a:cxn>
                <a:cxn ang="0">
                  <a:pos x="1488" y="359"/>
                </a:cxn>
                <a:cxn ang="0">
                  <a:pos x="1566" y="515"/>
                </a:cxn>
                <a:cxn ang="0">
                  <a:pos x="1608" y="685"/>
                </a:cxn>
                <a:cxn ang="0">
                  <a:pos x="1610" y="862"/>
                </a:cxn>
                <a:cxn ang="0">
                  <a:pos x="1574" y="1039"/>
                </a:cxn>
                <a:cxn ang="0">
                  <a:pos x="1498" y="1209"/>
                </a:cxn>
                <a:cxn ang="0">
                  <a:pos x="1395" y="1344"/>
                </a:cxn>
                <a:cxn ang="0">
                  <a:pos x="1265" y="1464"/>
                </a:cxn>
                <a:cxn ang="0">
                  <a:pos x="1113" y="1569"/>
                </a:cxn>
                <a:cxn ang="0">
                  <a:pos x="949" y="1659"/>
                </a:cxn>
                <a:cxn ang="0">
                  <a:pos x="781" y="1737"/>
                </a:cxn>
                <a:cxn ang="0">
                  <a:pos x="617" y="1803"/>
                </a:cxn>
                <a:cxn ang="0">
                  <a:pos x="463" y="1853"/>
                </a:cxn>
                <a:cxn ang="0">
                  <a:pos x="331" y="1893"/>
                </a:cxn>
                <a:cxn ang="0">
                  <a:pos x="225" y="1920"/>
                </a:cxn>
                <a:cxn ang="0">
                  <a:pos x="158" y="1935"/>
                </a:cxn>
                <a:cxn ang="0">
                  <a:pos x="133" y="1941"/>
                </a:cxn>
                <a:cxn ang="0">
                  <a:pos x="127" y="1916"/>
                </a:cxn>
                <a:cxn ang="0">
                  <a:pos x="108" y="1847"/>
                </a:cxn>
                <a:cxn ang="0">
                  <a:pos x="85" y="1742"/>
                </a:cxn>
                <a:cxn ang="0">
                  <a:pos x="57" y="1605"/>
                </a:cxn>
                <a:cxn ang="0">
                  <a:pos x="32" y="1445"/>
                </a:cxn>
                <a:cxn ang="0">
                  <a:pos x="11" y="1268"/>
                </a:cxn>
                <a:cxn ang="0">
                  <a:pos x="0" y="1083"/>
                </a:cxn>
                <a:cxn ang="0">
                  <a:pos x="5" y="896"/>
                </a:cxn>
                <a:cxn ang="0">
                  <a:pos x="24" y="715"/>
                </a:cxn>
                <a:cxn ang="0">
                  <a:pos x="68" y="545"/>
                </a:cxn>
                <a:cxn ang="0">
                  <a:pos x="135" y="395"/>
                </a:cxn>
                <a:cxn ang="0">
                  <a:pos x="249" y="248"/>
                </a:cxn>
                <a:cxn ang="0">
                  <a:pos x="388" y="132"/>
                </a:cxn>
                <a:cxn ang="0">
                  <a:pos x="543" y="50"/>
                </a:cxn>
                <a:cxn ang="0">
                  <a:pos x="714" y="6"/>
                </a:cxn>
              </a:cxnLst>
              <a:rect l="0" t="0" r="r" b="b"/>
              <a:pathLst>
                <a:path w="1614" h="1941">
                  <a:moveTo>
                    <a:pt x="802" y="0"/>
                  </a:moveTo>
                  <a:lnTo>
                    <a:pt x="888" y="0"/>
                  </a:lnTo>
                  <a:lnTo>
                    <a:pt x="977" y="12"/>
                  </a:lnTo>
                  <a:lnTo>
                    <a:pt x="1063" y="33"/>
                  </a:lnTo>
                  <a:lnTo>
                    <a:pt x="1149" y="67"/>
                  </a:lnTo>
                  <a:lnTo>
                    <a:pt x="1231" y="109"/>
                  </a:lnTo>
                  <a:lnTo>
                    <a:pt x="1307" y="162"/>
                  </a:lnTo>
                  <a:lnTo>
                    <a:pt x="1376" y="221"/>
                  </a:lnTo>
                  <a:lnTo>
                    <a:pt x="1437" y="288"/>
                  </a:lnTo>
                  <a:lnTo>
                    <a:pt x="1488" y="359"/>
                  </a:lnTo>
                  <a:lnTo>
                    <a:pt x="1532" y="435"/>
                  </a:lnTo>
                  <a:lnTo>
                    <a:pt x="1566" y="515"/>
                  </a:lnTo>
                  <a:lnTo>
                    <a:pt x="1591" y="599"/>
                  </a:lnTo>
                  <a:lnTo>
                    <a:pt x="1608" y="685"/>
                  </a:lnTo>
                  <a:lnTo>
                    <a:pt x="1614" y="774"/>
                  </a:lnTo>
                  <a:lnTo>
                    <a:pt x="1610" y="862"/>
                  </a:lnTo>
                  <a:lnTo>
                    <a:pt x="1597" y="953"/>
                  </a:lnTo>
                  <a:lnTo>
                    <a:pt x="1574" y="1039"/>
                  </a:lnTo>
                  <a:lnTo>
                    <a:pt x="1543" y="1125"/>
                  </a:lnTo>
                  <a:lnTo>
                    <a:pt x="1498" y="1209"/>
                  </a:lnTo>
                  <a:lnTo>
                    <a:pt x="1452" y="1279"/>
                  </a:lnTo>
                  <a:lnTo>
                    <a:pt x="1395" y="1344"/>
                  </a:lnTo>
                  <a:lnTo>
                    <a:pt x="1334" y="1405"/>
                  </a:lnTo>
                  <a:lnTo>
                    <a:pt x="1265" y="1464"/>
                  </a:lnTo>
                  <a:lnTo>
                    <a:pt x="1191" y="1519"/>
                  </a:lnTo>
                  <a:lnTo>
                    <a:pt x="1113" y="1569"/>
                  </a:lnTo>
                  <a:lnTo>
                    <a:pt x="1033" y="1615"/>
                  </a:lnTo>
                  <a:lnTo>
                    <a:pt x="949" y="1659"/>
                  </a:lnTo>
                  <a:lnTo>
                    <a:pt x="865" y="1699"/>
                  </a:lnTo>
                  <a:lnTo>
                    <a:pt x="781" y="1737"/>
                  </a:lnTo>
                  <a:lnTo>
                    <a:pt x="699" y="1771"/>
                  </a:lnTo>
                  <a:lnTo>
                    <a:pt x="617" y="1803"/>
                  </a:lnTo>
                  <a:lnTo>
                    <a:pt x="539" y="1830"/>
                  </a:lnTo>
                  <a:lnTo>
                    <a:pt x="463" y="1853"/>
                  </a:lnTo>
                  <a:lnTo>
                    <a:pt x="394" y="1874"/>
                  </a:lnTo>
                  <a:lnTo>
                    <a:pt x="331" y="1893"/>
                  </a:lnTo>
                  <a:lnTo>
                    <a:pt x="274" y="1908"/>
                  </a:lnTo>
                  <a:lnTo>
                    <a:pt x="225" y="1920"/>
                  </a:lnTo>
                  <a:lnTo>
                    <a:pt x="188" y="1929"/>
                  </a:lnTo>
                  <a:lnTo>
                    <a:pt x="158" y="1935"/>
                  </a:lnTo>
                  <a:lnTo>
                    <a:pt x="139" y="1939"/>
                  </a:lnTo>
                  <a:lnTo>
                    <a:pt x="133" y="1941"/>
                  </a:lnTo>
                  <a:lnTo>
                    <a:pt x="131" y="1935"/>
                  </a:lnTo>
                  <a:lnTo>
                    <a:pt x="127" y="1916"/>
                  </a:lnTo>
                  <a:lnTo>
                    <a:pt x="118" y="1887"/>
                  </a:lnTo>
                  <a:lnTo>
                    <a:pt x="108" y="1847"/>
                  </a:lnTo>
                  <a:lnTo>
                    <a:pt x="97" y="1798"/>
                  </a:lnTo>
                  <a:lnTo>
                    <a:pt x="85" y="1742"/>
                  </a:lnTo>
                  <a:lnTo>
                    <a:pt x="70" y="1676"/>
                  </a:lnTo>
                  <a:lnTo>
                    <a:pt x="57" y="1605"/>
                  </a:lnTo>
                  <a:lnTo>
                    <a:pt x="45" y="1527"/>
                  </a:lnTo>
                  <a:lnTo>
                    <a:pt x="32" y="1445"/>
                  </a:lnTo>
                  <a:lnTo>
                    <a:pt x="21" y="1359"/>
                  </a:lnTo>
                  <a:lnTo>
                    <a:pt x="11" y="1268"/>
                  </a:lnTo>
                  <a:lnTo>
                    <a:pt x="5" y="1176"/>
                  </a:lnTo>
                  <a:lnTo>
                    <a:pt x="0" y="1083"/>
                  </a:lnTo>
                  <a:lnTo>
                    <a:pt x="0" y="988"/>
                  </a:lnTo>
                  <a:lnTo>
                    <a:pt x="5" y="896"/>
                  </a:lnTo>
                  <a:lnTo>
                    <a:pt x="11" y="803"/>
                  </a:lnTo>
                  <a:lnTo>
                    <a:pt x="24" y="715"/>
                  </a:lnTo>
                  <a:lnTo>
                    <a:pt x="42" y="629"/>
                  </a:lnTo>
                  <a:lnTo>
                    <a:pt x="68" y="545"/>
                  </a:lnTo>
                  <a:lnTo>
                    <a:pt x="97" y="467"/>
                  </a:lnTo>
                  <a:lnTo>
                    <a:pt x="135" y="395"/>
                  </a:lnTo>
                  <a:lnTo>
                    <a:pt x="188" y="317"/>
                  </a:lnTo>
                  <a:lnTo>
                    <a:pt x="249" y="248"/>
                  </a:lnTo>
                  <a:lnTo>
                    <a:pt x="314" y="185"/>
                  </a:lnTo>
                  <a:lnTo>
                    <a:pt x="388" y="132"/>
                  </a:lnTo>
                  <a:lnTo>
                    <a:pt x="463" y="86"/>
                  </a:lnTo>
                  <a:lnTo>
                    <a:pt x="543" y="50"/>
                  </a:lnTo>
                  <a:lnTo>
                    <a:pt x="627" y="25"/>
                  </a:lnTo>
                  <a:lnTo>
                    <a:pt x="714" y="6"/>
                  </a:lnTo>
                  <a:lnTo>
                    <a:pt x="802" y="0"/>
                  </a:lnTo>
                  <a:close/>
                </a:path>
              </a:pathLst>
            </a:custGeom>
            <a:solidFill>
              <a:srgbClr val="E56206"/>
            </a:solidFill>
            <a:ln w="0">
              <a:noFill/>
              <a:prstDash val="solid"/>
              <a:round/>
            </a:ln>
            <a:effectLst/>
          </p:spPr>
          <p:txBody>
            <a:bodyPr anchor="ctr"/>
            <a:lstStyle/>
            <a:p>
              <a:pPr algn="ctr">
                <a:defRPr/>
              </a:pPr>
              <a:r>
                <a:rPr lang="en-US" sz="3735" kern="0" dirty="0">
                  <a:solidFill>
                    <a:schemeClr val="bg1"/>
                  </a:solidFill>
                  <a:latin typeface="+mn-lt"/>
                  <a:ea typeface="+mn-ea"/>
                  <a:cs typeface="+mn-ea"/>
                  <a:sym typeface="+mn-lt"/>
                </a:rPr>
                <a:t>2</a:t>
              </a:r>
            </a:p>
          </p:txBody>
        </p:sp>
        <p:sp>
          <p:nvSpPr>
            <p:cNvPr id="106" name="任意多边形 105"/>
            <p:cNvSpPr/>
            <p:nvPr/>
          </p:nvSpPr>
          <p:spPr>
            <a:xfrm rot="20964383">
              <a:off x="3732213" y="2109733"/>
              <a:ext cx="187325" cy="506412"/>
            </a:xfrm>
            <a:custGeom>
              <a:avLst/>
              <a:gdLst>
                <a:gd name="connsiteX0" fmla="*/ 0 w 315318"/>
                <a:gd name="connsiteY0" fmla="*/ 0 h 561975"/>
                <a:gd name="connsiteX1" fmla="*/ 266700 w 315318"/>
                <a:gd name="connsiteY1" fmla="*/ 228600 h 561975"/>
                <a:gd name="connsiteX2" fmla="*/ 314325 w 315318"/>
                <a:gd name="connsiteY2" fmla="*/ 561975 h 561975"/>
                <a:gd name="connsiteX0-1" fmla="*/ 0 w 315318"/>
                <a:gd name="connsiteY0-2" fmla="*/ 0 h 561975"/>
                <a:gd name="connsiteX1-3" fmla="*/ 266700 w 315318"/>
                <a:gd name="connsiteY1-4" fmla="*/ 228600 h 561975"/>
                <a:gd name="connsiteX2-5" fmla="*/ 314325 w 315318"/>
                <a:gd name="connsiteY2-6" fmla="*/ 561975 h 561975"/>
                <a:gd name="connsiteX0-7" fmla="*/ 0 w 319289"/>
                <a:gd name="connsiteY0-8" fmla="*/ 0 h 561975"/>
                <a:gd name="connsiteX1-9" fmla="*/ 266700 w 319289"/>
                <a:gd name="connsiteY1-10" fmla="*/ 228600 h 561975"/>
                <a:gd name="connsiteX2-11" fmla="*/ 314325 w 319289"/>
                <a:gd name="connsiteY2-12" fmla="*/ 561975 h 561975"/>
                <a:gd name="connsiteX0-13" fmla="*/ 0 w 244780"/>
                <a:gd name="connsiteY0-14" fmla="*/ 0 h 504825"/>
                <a:gd name="connsiteX1-15" fmla="*/ 193675 w 244780"/>
                <a:gd name="connsiteY1-16" fmla="*/ 171450 h 504825"/>
                <a:gd name="connsiteX2-17" fmla="*/ 241300 w 244780"/>
                <a:gd name="connsiteY2-18" fmla="*/ 504825 h 504825"/>
                <a:gd name="connsiteX0-19" fmla="*/ 0 w 244780"/>
                <a:gd name="connsiteY0-20" fmla="*/ 0 h 504825"/>
                <a:gd name="connsiteX1-21" fmla="*/ 193675 w 244780"/>
                <a:gd name="connsiteY1-22" fmla="*/ 171450 h 504825"/>
                <a:gd name="connsiteX2-23" fmla="*/ 241300 w 244780"/>
                <a:gd name="connsiteY2-24" fmla="*/ 504825 h 504825"/>
                <a:gd name="connsiteX0-25" fmla="*/ 0 w 241300"/>
                <a:gd name="connsiteY0-26" fmla="*/ 0 h 504825"/>
                <a:gd name="connsiteX1-27" fmla="*/ 241300 w 241300"/>
                <a:gd name="connsiteY1-28" fmla="*/ 504825 h 504825"/>
                <a:gd name="connsiteX0-29" fmla="*/ 0 w 241300"/>
                <a:gd name="connsiteY0-30" fmla="*/ 0 h 504825"/>
                <a:gd name="connsiteX1-31" fmla="*/ 241300 w 241300"/>
                <a:gd name="connsiteY1-32" fmla="*/ 504825 h 504825"/>
                <a:gd name="connsiteX0-33" fmla="*/ 0 w 244088"/>
                <a:gd name="connsiteY0-34" fmla="*/ 0 h 504825"/>
                <a:gd name="connsiteX1-35" fmla="*/ 241300 w 244088"/>
                <a:gd name="connsiteY1-36" fmla="*/ 504825 h 504825"/>
                <a:gd name="connsiteX0-37" fmla="*/ 0 w 241300"/>
                <a:gd name="connsiteY0-38" fmla="*/ 0 h 504825"/>
                <a:gd name="connsiteX1-39" fmla="*/ 241300 w 241300"/>
                <a:gd name="connsiteY1-40" fmla="*/ 504825 h 504825"/>
                <a:gd name="connsiteX0-41" fmla="*/ 0 w 241300"/>
                <a:gd name="connsiteY0-42" fmla="*/ 0 h 504825"/>
                <a:gd name="connsiteX1-43" fmla="*/ 241300 w 241300"/>
                <a:gd name="connsiteY1-44" fmla="*/ 504825 h 504825"/>
                <a:gd name="connsiteX0-45" fmla="*/ 0 w 241300"/>
                <a:gd name="connsiteY0-46" fmla="*/ 0 h 504825"/>
                <a:gd name="connsiteX1-47" fmla="*/ 241300 w 241300"/>
                <a:gd name="connsiteY1-48" fmla="*/ 504825 h 504825"/>
                <a:gd name="connsiteX0-49" fmla="*/ 0 w 241300"/>
                <a:gd name="connsiteY0-50" fmla="*/ 0 h 504825"/>
                <a:gd name="connsiteX1-51" fmla="*/ 241300 w 241300"/>
                <a:gd name="connsiteY1-52" fmla="*/ 504825 h 504825"/>
                <a:gd name="connsiteX0-53" fmla="*/ 0 w 241300"/>
                <a:gd name="connsiteY0-54" fmla="*/ 0 h 495300"/>
                <a:gd name="connsiteX1-55" fmla="*/ 241300 w 241300"/>
                <a:gd name="connsiteY1-56" fmla="*/ 495300 h 495300"/>
                <a:gd name="connsiteX0-57" fmla="*/ 0 w 219075"/>
                <a:gd name="connsiteY0-58" fmla="*/ 0 h 698500"/>
                <a:gd name="connsiteX1-59" fmla="*/ 219075 w 219075"/>
                <a:gd name="connsiteY1-60" fmla="*/ 698500 h 698500"/>
                <a:gd name="connsiteX0-61" fmla="*/ 0 w 258218"/>
                <a:gd name="connsiteY0-62" fmla="*/ 0 h 698500"/>
                <a:gd name="connsiteX1-63" fmla="*/ 219075 w 258218"/>
                <a:gd name="connsiteY1-64" fmla="*/ 698500 h 698500"/>
              </a:gdLst>
              <a:ahLst/>
              <a:cxnLst>
                <a:cxn ang="0">
                  <a:pos x="connsiteX0-1" y="connsiteY0-2"/>
                </a:cxn>
                <a:cxn ang="0">
                  <a:pos x="connsiteX1-3" y="connsiteY1-4"/>
                </a:cxn>
              </a:cxnLst>
              <a:rect l="l" t="t" r="r" b="b"/>
              <a:pathLst>
                <a:path w="258218" h="698500">
                  <a:moveTo>
                    <a:pt x="0" y="0"/>
                  </a:moveTo>
                  <a:cubicBezTo>
                    <a:pt x="201083" y="88900"/>
                    <a:pt x="325967" y="304800"/>
                    <a:pt x="219075" y="698500"/>
                  </a:cubicBezTo>
                </a:path>
              </a:pathLst>
            </a:custGeom>
            <a:noFill/>
            <a:ln w="38100" cap="flat" cmpd="sng" algn="ctr">
              <a:solidFill>
                <a:srgbClr val="AD84C6">
                  <a:lumMod val="40000"/>
                  <a:lumOff val="60000"/>
                </a:srgbClr>
              </a:solidFill>
              <a:prstDash val="solid"/>
              <a:miter lim="800000"/>
            </a:ln>
            <a:effectLst/>
          </p:spPr>
          <p:txBody>
            <a:bodyPr anchor="ctr"/>
            <a:lstStyle/>
            <a:p>
              <a:pPr algn="ctr">
                <a:defRPr/>
              </a:pPr>
              <a:endParaRPr lang="zh-CN" altLang="en-US" sz="3200" kern="0">
                <a:solidFill>
                  <a:schemeClr val="bg1"/>
                </a:solidFill>
                <a:latin typeface="+mn-lt"/>
                <a:ea typeface="+mn-ea"/>
                <a:cs typeface="+mn-ea"/>
                <a:sym typeface="+mn-lt"/>
              </a:endParaRPr>
            </a:p>
          </p:txBody>
        </p:sp>
        <p:sp>
          <p:nvSpPr>
            <p:cNvPr id="107" name="等腰三角形 106"/>
            <p:cNvSpPr/>
            <p:nvPr/>
          </p:nvSpPr>
          <p:spPr>
            <a:xfrm rot="19691507">
              <a:off x="3941763" y="3065408"/>
              <a:ext cx="92075" cy="71437"/>
            </a:xfrm>
            <a:prstGeom prst="triangle">
              <a:avLst/>
            </a:prstGeom>
            <a:solidFill>
              <a:srgbClr val="AD84C6">
                <a:lumMod val="60000"/>
                <a:lumOff val="40000"/>
              </a:srgbClr>
            </a:solidFill>
            <a:ln w="12700" cap="flat" cmpd="sng" algn="ctr">
              <a:noFill/>
              <a:prstDash val="solid"/>
              <a:miter lim="800000"/>
            </a:ln>
            <a:effectLst/>
          </p:spPr>
          <p:txBody>
            <a:bodyPr anchor="ctr"/>
            <a:lstStyle/>
            <a:p>
              <a:pPr algn="ctr">
                <a:defRPr/>
              </a:pPr>
              <a:endParaRPr lang="zh-CN" altLang="en-US" sz="3200" kern="0">
                <a:solidFill>
                  <a:schemeClr val="bg1"/>
                </a:solidFill>
                <a:latin typeface="+mn-lt"/>
                <a:ea typeface="+mn-ea"/>
                <a:cs typeface="+mn-ea"/>
                <a:sym typeface="+mn-lt"/>
              </a:endParaRPr>
            </a:p>
          </p:txBody>
        </p:sp>
      </p:grpSp>
      <p:grpSp>
        <p:nvGrpSpPr>
          <p:cNvPr id="108" name="组合 107"/>
          <p:cNvGrpSpPr/>
          <p:nvPr/>
        </p:nvGrpSpPr>
        <p:grpSpPr>
          <a:xfrm>
            <a:off x="4224868" y="4394202"/>
            <a:ext cx="1731433" cy="1993900"/>
            <a:chOff x="3168650" y="3144783"/>
            <a:chExt cx="1298575" cy="1495425"/>
          </a:xfrm>
        </p:grpSpPr>
        <p:sp>
          <p:nvSpPr>
            <p:cNvPr id="109" name="Freeform 25"/>
            <p:cNvSpPr/>
            <p:nvPr/>
          </p:nvSpPr>
          <p:spPr bwMode="auto">
            <a:xfrm>
              <a:off x="4037013" y="3884558"/>
              <a:ext cx="430212" cy="755650"/>
            </a:xfrm>
            <a:custGeom>
              <a:avLst/>
              <a:gdLst/>
              <a:ahLst/>
              <a:cxnLst>
                <a:cxn ang="0">
                  <a:pos x="4" y="0"/>
                </a:cxn>
                <a:cxn ang="0">
                  <a:pos x="42" y="45"/>
                </a:cxn>
                <a:cxn ang="0">
                  <a:pos x="86" y="95"/>
                </a:cxn>
                <a:cxn ang="0">
                  <a:pos x="138" y="154"/>
                </a:cxn>
                <a:cxn ang="0">
                  <a:pos x="193" y="219"/>
                </a:cxn>
                <a:cxn ang="0">
                  <a:pos x="254" y="293"/>
                </a:cxn>
                <a:cxn ang="0">
                  <a:pos x="315" y="373"/>
                </a:cxn>
                <a:cxn ang="0">
                  <a:pos x="378" y="461"/>
                </a:cxn>
                <a:cxn ang="0">
                  <a:pos x="441" y="554"/>
                </a:cxn>
                <a:cxn ang="0">
                  <a:pos x="503" y="655"/>
                </a:cxn>
                <a:cxn ang="0">
                  <a:pos x="561" y="760"/>
                </a:cxn>
                <a:cxn ang="0">
                  <a:pos x="618" y="871"/>
                </a:cxn>
                <a:cxn ang="0">
                  <a:pos x="667" y="989"/>
                </a:cxn>
                <a:cxn ang="0">
                  <a:pos x="711" y="1111"/>
                </a:cxn>
                <a:cxn ang="0">
                  <a:pos x="747" y="1239"/>
                </a:cxn>
                <a:cxn ang="0">
                  <a:pos x="774" y="1372"/>
                </a:cxn>
                <a:cxn ang="0">
                  <a:pos x="768" y="1372"/>
                </a:cxn>
                <a:cxn ang="0">
                  <a:pos x="740" y="1239"/>
                </a:cxn>
                <a:cxn ang="0">
                  <a:pos x="704" y="1113"/>
                </a:cxn>
                <a:cxn ang="0">
                  <a:pos x="660" y="989"/>
                </a:cxn>
                <a:cxn ang="0">
                  <a:pos x="612" y="873"/>
                </a:cxn>
                <a:cxn ang="0">
                  <a:pos x="557" y="762"/>
                </a:cxn>
                <a:cxn ang="0">
                  <a:pos x="498" y="657"/>
                </a:cxn>
                <a:cxn ang="0">
                  <a:pos x="435" y="556"/>
                </a:cxn>
                <a:cxn ang="0">
                  <a:pos x="374" y="463"/>
                </a:cxn>
                <a:cxn ang="0">
                  <a:pos x="311" y="377"/>
                </a:cxn>
                <a:cxn ang="0">
                  <a:pos x="248" y="297"/>
                </a:cxn>
                <a:cxn ang="0">
                  <a:pos x="189" y="223"/>
                </a:cxn>
                <a:cxn ang="0">
                  <a:pos x="134" y="158"/>
                </a:cxn>
                <a:cxn ang="0">
                  <a:pos x="82" y="99"/>
                </a:cxn>
                <a:cxn ang="0">
                  <a:pos x="37" y="49"/>
                </a:cxn>
                <a:cxn ang="0">
                  <a:pos x="0" y="5"/>
                </a:cxn>
                <a:cxn ang="0">
                  <a:pos x="4" y="0"/>
                </a:cxn>
              </a:cxnLst>
              <a:rect l="0" t="0" r="r" b="b"/>
              <a:pathLst>
                <a:path w="774" h="1372">
                  <a:moveTo>
                    <a:pt x="4" y="0"/>
                  </a:moveTo>
                  <a:lnTo>
                    <a:pt x="42" y="45"/>
                  </a:lnTo>
                  <a:lnTo>
                    <a:pt x="86" y="95"/>
                  </a:lnTo>
                  <a:lnTo>
                    <a:pt x="138" y="154"/>
                  </a:lnTo>
                  <a:lnTo>
                    <a:pt x="193" y="219"/>
                  </a:lnTo>
                  <a:lnTo>
                    <a:pt x="254" y="293"/>
                  </a:lnTo>
                  <a:lnTo>
                    <a:pt x="315" y="373"/>
                  </a:lnTo>
                  <a:lnTo>
                    <a:pt x="378" y="461"/>
                  </a:lnTo>
                  <a:lnTo>
                    <a:pt x="441" y="554"/>
                  </a:lnTo>
                  <a:lnTo>
                    <a:pt x="503" y="655"/>
                  </a:lnTo>
                  <a:lnTo>
                    <a:pt x="561" y="760"/>
                  </a:lnTo>
                  <a:lnTo>
                    <a:pt x="618" y="871"/>
                  </a:lnTo>
                  <a:lnTo>
                    <a:pt x="667" y="989"/>
                  </a:lnTo>
                  <a:lnTo>
                    <a:pt x="711" y="1111"/>
                  </a:lnTo>
                  <a:lnTo>
                    <a:pt x="747" y="1239"/>
                  </a:lnTo>
                  <a:lnTo>
                    <a:pt x="774" y="1372"/>
                  </a:lnTo>
                  <a:lnTo>
                    <a:pt x="768" y="1372"/>
                  </a:lnTo>
                  <a:lnTo>
                    <a:pt x="740" y="1239"/>
                  </a:lnTo>
                  <a:lnTo>
                    <a:pt x="704" y="1113"/>
                  </a:lnTo>
                  <a:lnTo>
                    <a:pt x="660" y="989"/>
                  </a:lnTo>
                  <a:lnTo>
                    <a:pt x="612" y="873"/>
                  </a:lnTo>
                  <a:lnTo>
                    <a:pt x="557" y="762"/>
                  </a:lnTo>
                  <a:lnTo>
                    <a:pt x="498" y="657"/>
                  </a:lnTo>
                  <a:lnTo>
                    <a:pt x="435" y="556"/>
                  </a:lnTo>
                  <a:lnTo>
                    <a:pt x="374" y="463"/>
                  </a:lnTo>
                  <a:lnTo>
                    <a:pt x="311" y="377"/>
                  </a:lnTo>
                  <a:lnTo>
                    <a:pt x="248" y="297"/>
                  </a:lnTo>
                  <a:lnTo>
                    <a:pt x="189" y="223"/>
                  </a:lnTo>
                  <a:lnTo>
                    <a:pt x="134" y="158"/>
                  </a:lnTo>
                  <a:lnTo>
                    <a:pt x="82" y="99"/>
                  </a:lnTo>
                  <a:lnTo>
                    <a:pt x="37" y="49"/>
                  </a:lnTo>
                  <a:lnTo>
                    <a:pt x="0" y="5"/>
                  </a:lnTo>
                  <a:lnTo>
                    <a:pt x="4" y="0"/>
                  </a:lnTo>
                  <a:close/>
                </a:path>
              </a:pathLst>
            </a:custGeom>
            <a:solidFill>
              <a:srgbClr val="000000"/>
            </a:solidFill>
            <a:ln w="0">
              <a:solidFill>
                <a:sysClr val="windowText" lastClr="000000">
                  <a:lumMod val="65000"/>
                  <a:lumOff val="35000"/>
                </a:sysClr>
              </a:solidFill>
              <a:prstDash val="solid"/>
              <a:round/>
            </a:ln>
          </p:spPr>
          <p:txBody>
            <a:bodyPr/>
            <a:lstStyle/>
            <a:p>
              <a:pPr>
                <a:defRPr/>
              </a:pPr>
              <a:endParaRPr lang="en-US" sz="3200" kern="0">
                <a:solidFill>
                  <a:prstClr val="black"/>
                </a:solidFill>
                <a:latin typeface="+mn-lt"/>
                <a:ea typeface="+mn-ea"/>
                <a:cs typeface="+mn-ea"/>
                <a:sym typeface="+mn-lt"/>
              </a:endParaRPr>
            </a:p>
          </p:txBody>
        </p:sp>
        <p:sp>
          <p:nvSpPr>
            <p:cNvPr id="110" name="Freeform 30"/>
            <p:cNvSpPr/>
            <p:nvPr/>
          </p:nvSpPr>
          <p:spPr bwMode="auto">
            <a:xfrm>
              <a:off x="3168650" y="3144783"/>
              <a:ext cx="889000" cy="798512"/>
            </a:xfrm>
            <a:custGeom>
              <a:avLst/>
              <a:gdLst/>
              <a:ahLst/>
              <a:cxnLst>
                <a:cxn ang="0">
                  <a:pos x="709" y="0"/>
                </a:cxn>
                <a:cxn ang="0">
                  <a:pos x="869" y="29"/>
                </a:cxn>
                <a:cxn ang="0">
                  <a:pos x="1019" y="99"/>
                </a:cxn>
                <a:cxn ang="0">
                  <a:pos x="1151" y="202"/>
                </a:cxn>
                <a:cxn ang="0">
                  <a:pos x="1256" y="334"/>
                </a:cxn>
                <a:cxn ang="0">
                  <a:pos x="1343" y="490"/>
                </a:cxn>
                <a:cxn ang="0">
                  <a:pos x="1410" y="660"/>
                </a:cxn>
                <a:cxn ang="0">
                  <a:pos x="1463" y="833"/>
                </a:cxn>
                <a:cxn ang="0">
                  <a:pos x="1503" y="997"/>
                </a:cxn>
                <a:cxn ang="0">
                  <a:pos x="1530" y="1142"/>
                </a:cxn>
                <a:cxn ang="0">
                  <a:pos x="1547" y="1260"/>
                </a:cxn>
                <a:cxn ang="0">
                  <a:pos x="1555" y="1338"/>
                </a:cxn>
                <a:cxn ang="0">
                  <a:pos x="1557" y="1365"/>
                </a:cxn>
                <a:cxn ang="0">
                  <a:pos x="1532" y="1369"/>
                </a:cxn>
                <a:cxn ang="0">
                  <a:pos x="1460" y="1378"/>
                </a:cxn>
                <a:cxn ang="0">
                  <a:pos x="1351" y="1388"/>
                </a:cxn>
                <a:cxn ang="0">
                  <a:pos x="1214" y="1397"/>
                </a:cxn>
                <a:cxn ang="0">
                  <a:pos x="1057" y="1399"/>
                </a:cxn>
                <a:cxn ang="0">
                  <a:pos x="888" y="1390"/>
                </a:cxn>
                <a:cxn ang="0">
                  <a:pos x="716" y="1371"/>
                </a:cxn>
                <a:cxn ang="0">
                  <a:pos x="547" y="1336"/>
                </a:cxn>
                <a:cxn ang="0">
                  <a:pos x="394" y="1279"/>
                </a:cxn>
                <a:cxn ang="0">
                  <a:pos x="263" y="1199"/>
                </a:cxn>
                <a:cxn ang="0">
                  <a:pos x="143" y="1079"/>
                </a:cxn>
                <a:cxn ang="0">
                  <a:pos x="59" y="940"/>
                </a:cxn>
                <a:cxn ang="0">
                  <a:pos x="11" y="789"/>
                </a:cxn>
                <a:cxn ang="0">
                  <a:pos x="0" y="629"/>
                </a:cxn>
                <a:cxn ang="0">
                  <a:pos x="28" y="471"/>
                </a:cxn>
                <a:cxn ang="0">
                  <a:pos x="93" y="322"/>
                </a:cxn>
                <a:cxn ang="0">
                  <a:pos x="198" y="189"/>
                </a:cxn>
                <a:cxn ang="0">
                  <a:pos x="326" y="90"/>
                </a:cxn>
                <a:cxn ang="0">
                  <a:pos x="474" y="27"/>
                </a:cxn>
                <a:cxn ang="0">
                  <a:pos x="629" y="0"/>
                </a:cxn>
              </a:cxnLst>
              <a:rect l="0" t="0" r="r" b="b"/>
              <a:pathLst>
                <a:path w="1557" h="1399">
                  <a:moveTo>
                    <a:pt x="629" y="0"/>
                  </a:moveTo>
                  <a:lnTo>
                    <a:pt x="709" y="0"/>
                  </a:lnTo>
                  <a:lnTo>
                    <a:pt x="789" y="10"/>
                  </a:lnTo>
                  <a:lnTo>
                    <a:pt x="869" y="29"/>
                  </a:lnTo>
                  <a:lnTo>
                    <a:pt x="945" y="59"/>
                  </a:lnTo>
                  <a:lnTo>
                    <a:pt x="1019" y="99"/>
                  </a:lnTo>
                  <a:lnTo>
                    <a:pt x="1090" y="147"/>
                  </a:lnTo>
                  <a:lnTo>
                    <a:pt x="1151" y="202"/>
                  </a:lnTo>
                  <a:lnTo>
                    <a:pt x="1206" y="265"/>
                  </a:lnTo>
                  <a:lnTo>
                    <a:pt x="1256" y="334"/>
                  </a:lnTo>
                  <a:lnTo>
                    <a:pt x="1303" y="410"/>
                  </a:lnTo>
                  <a:lnTo>
                    <a:pt x="1343" y="490"/>
                  </a:lnTo>
                  <a:lnTo>
                    <a:pt x="1378" y="574"/>
                  </a:lnTo>
                  <a:lnTo>
                    <a:pt x="1410" y="660"/>
                  </a:lnTo>
                  <a:lnTo>
                    <a:pt x="1439" y="746"/>
                  </a:lnTo>
                  <a:lnTo>
                    <a:pt x="1463" y="833"/>
                  </a:lnTo>
                  <a:lnTo>
                    <a:pt x="1484" y="915"/>
                  </a:lnTo>
                  <a:lnTo>
                    <a:pt x="1503" y="997"/>
                  </a:lnTo>
                  <a:lnTo>
                    <a:pt x="1517" y="1073"/>
                  </a:lnTo>
                  <a:lnTo>
                    <a:pt x="1530" y="1142"/>
                  </a:lnTo>
                  <a:lnTo>
                    <a:pt x="1538" y="1205"/>
                  </a:lnTo>
                  <a:lnTo>
                    <a:pt x="1547" y="1260"/>
                  </a:lnTo>
                  <a:lnTo>
                    <a:pt x="1551" y="1304"/>
                  </a:lnTo>
                  <a:lnTo>
                    <a:pt x="1555" y="1338"/>
                  </a:lnTo>
                  <a:lnTo>
                    <a:pt x="1557" y="1359"/>
                  </a:lnTo>
                  <a:lnTo>
                    <a:pt x="1557" y="1365"/>
                  </a:lnTo>
                  <a:lnTo>
                    <a:pt x="1551" y="1365"/>
                  </a:lnTo>
                  <a:lnTo>
                    <a:pt x="1532" y="1369"/>
                  </a:lnTo>
                  <a:lnTo>
                    <a:pt x="1500" y="1373"/>
                  </a:lnTo>
                  <a:lnTo>
                    <a:pt x="1460" y="1378"/>
                  </a:lnTo>
                  <a:lnTo>
                    <a:pt x="1410" y="1382"/>
                  </a:lnTo>
                  <a:lnTo>
                    <a:pt x="1351" y="1388"/>
                  </a:lnTo>
                  <a:lnTo>
                    <a:pt x="1286" y="1392"/>
                  </a:lnTo>
                  <a:lnTo>
                    <a:pt x="1214" y="1397"/>
                  </a:lnTo>
                  <a:lnTo>
                    <a:pt x="1139" y="1399"/>
                  </a:lnTo>
                  <a:lnTo>
                    <a:pt x="1057" y="1399"/>
                  </a:lnTo>
                  <a:lnTo>
                    <a:pt x="972" y="1397"/>
                  </a:lnTo>
                  <a:lnTo>
                    <a:pt x="888" y="1390"/>
                  </a:lnTo>
                  <a:lnTo>
                    <a:pt x="802" y="1382"/>
                  </a:lnTo>
                  <a:lnTo>
                    <a:pt x="716" y="1371"/>
                  </a:lnTo>
                  <a:lnTo>
                    <a:pt x="631" y="1354"/>
                  </a:lnTo>
                  <a:lnTo>
                    <a:pt x="547" y="1336"/>
                  </a:lnTo>
                  <a:lnTo>
                    <a:pt x="469" y="1310"/>
                  </a:lnTo>
                  <a:lnTo>
                    <a:pt x="394" y="1279"/>
                  </a:lnTo>
                  <a:lnTo>
                    <a:pt x="326" y="1241"/>
                  </a:lnTo>
                  <a:lnTo>
                    <a:pt x="263" y="1199"/>
                  </a:lnTo>
                  <a:lnTo>
                    <a:pt x="200" y="1142"/>
                  </a:lnTo>
                  <a:lnTo>
                    <a:pt x="143" y="1079"/>
                  </a:lnTo>
                  <a:lnTo>
                    <a:pt x="97" y="1012"/>
                  </a:lnTo>
                  <a:lnTo>
                    <a:pt x="59" y="940"/>
                  </a:lnTo>
                  <a:lnTo>
                    <a:pt x="30" y="864"/>
                  </a:lnTo>
                  <a:lnTo>
                    <a:pt x="11" y="789"/>
                  </a:lnTo>
                  <a:lnTo>
                    <a:pt x="0" y="709"/>
                  </a:lnTo>
                  <a:lnTo>
                    <a:pt x="0" y="629"/>
                  </a:lnTo>
                  <a:lnTo>
                    <a:pt x="9" y="549"/>
                  </a:lnTo>
                  <a:lnTo>
                    <a:pt x="28" y="471"/>
                  </a:lnTo>
                  <a:lnTo>
                    <a:pt x="55" y="395"/>
                  </a:lnTo>
                  <a:lnTo>
                    <a:pt x="93" y="322"/>
                  </a:lnTo>
                  <a:lnTo>
                    <a:pt x="141" y="252"/>
                  </a:lnTo>
                  <a:lnTo>
                    <a:pt x="198" y="189"/>
                  </a:lnTo>
                  <a:lnTo>
                    <a:pt x="259" y="136"/>
                  </a:lnTo>
                  <a:lnTo>
                    <a:pt x="326" y="90"/>
                  </a:lnTo>
                  <a:lnTo>
                    <a:pt x="398" y="54"/>
                  </a:lnTo>
                  <a:lnTo>
                    <a:pt x="474" y="27"/>
                  </a:lnTo>
                  <a:lnTo>
                    <a:pt x="549" y="8"/>
                  </a:lnTo>
                  <a:lnTo>
                    <a:pt x="629" y="0"/>
                  </a:lnTo>
                  <a:close/>
                </a:path>
              </a:pathLst>
            </a:custGeom>
            <a:solidFill>
              <a:srgbClr val="C00000"/>
            </a:solidFill>
            <a:ln w="0">
              <a:noFill/>
              <a:prstDash val="solid"/>
              <a:round/>
            </a:ln>
            <a:effectLst/>
          </p:spPr>
          <p:txBody>
            <a:bodyPr anchor="ctr"/>
            <a:lstStyle/>
            <a:p>
              <a:pPr algn="ctr">
                <a:defRPr/>
              </a:pPr>
              <a:r>
                <a:rPr lang="en-US" sz="3735" kern="0" dirty="0">
                  <a:solidFill>
                    <a:schemeClr val="bg1"/>
                  </a:solidFill>
                  <a:latin typeface="+mn-lt"/>
                  <a:ea typeface="+mn-ea"/>
                  <a:cs typeface="+mn-ea"/>
                  <a:sym typeface="+mn-lt"/>
                </a:rPr>
                <a:t>1</a:t>
              </a:r>
            </a:p>
          </p:txBody>
        </p:sp>
        <p:sp>
          <p:nvSpPr>
            <p:cNvPr id="111" name="任意多边形 110"/>
            <p:cNvSpPr/>
            <p:nvPr/>
          </p:nvSpPr>
          <p:spPr>
            <a:xfrm rot="19603546">
              <a:off x="3654425" y="3149545"/>
              <a:ext cx="185738" cy="504825"/>
            </a:xfrm>
            <a:custGeom>
              <a:avLst/>
              <a:gdLst>
                <a:gd name="connsiteX0" fmla="*/ 0 w 315318"/>
                <a:gd name="connsiteY0" fmla="*/ 0 h 561975"/>
                <a:gd name="connsiteX1" fmla="*/ 266700 w 315318"/>
                <a:gd name="connsiteY1" fmla="*/ 228600 h 561975"/>
                <a:gd name="connsiteX2" fmla="*/ 314325 w 315318"/>
                <a:gd name="connsiteY2" fmla="*/ 561975 h 561975"/>
                <a:gd name="connsiteX0-1" fmla="*/ 0 w 315318"/>
                <a:gd name="connsiteY0-2" fmla="*/ 0 h 561975"/>
                <a:gd name="connsiteX1-3" fmla="*/ 266700 w 315318"/>
                <a:gd name="connsiteY1-4" fmla="*/ 228600 h 561975"/>
                <a:gd name="connsiteX2-5" fmla="*/ 314325 w 315318"/>
                <a:gd name="connsiteY2-6" fmla="*/ 561975 h 561975"/>
                <a:gd name="connsiteX0-7" fmla="*/ 0 w 319289"/>
                <a:gd name="connsiteY0-8" fmla="*/ 0 h 561975"/>
                <a:gd name="connsiteX1-9" fmla="*/ 266700 w 319289"/>
                <a:gd name="connsiteY1-10" fmla="*/ 228600 h 561975"/>
                <a:gd name="connsiteX2-11" fmla="*/ 314325 w 319289"/>
                <a:gd name="connsiteY2-12" fmla="*/ 561975 h 561975"/>
                <a:gd name="connsiteX0-13" fmla="*/ 0 w 244780"/>
                <a:gd name="connsiteY0-14" fmla="*/ 0 h 504825"/>
                <a:gd name="connsiteX1-15" fmla="*/ 193675 w 244780"/>
                <a:gd name="connsiteY1-16" fmla="*/ 171450 h 504825"/>
                <a:gd name="connsiteX2-17" fmla="*/ 241300 w 244780"/>
                <a:gd name="connsiteY2-18" fmla="*/ 504825 h 504825"/>
                <a:gd name="connsiteX0-19" fmla="*/ 0 w 244780"/>
                <a:gd name="connsiteY0-20" fmla="*/ 0 h 504825"/>
                <a:gd name="connsiteX1-21" fmla="*/ 193675 w 244780"/>
                <a:gd name="connsiteY1-22" fmla="*/ 171450 h 504825"/>
                <a:gd name="connsiteX2-23" fmla="*/ 241300 w 244780"/>
                <a:gd name="connsiteY2-24" fmla="*/ 504825 h 504825"/>
                <a:gd name="connsiteX0-25" fmla="*/ 0 w 241300"/>
                <a:gd name="connsiteY0-26" fmla="*/ 0 h 504825"/>
                <a:gd name="connsiteX1-27" fmla="*/ 241300 w 241300"/>
                <a:gd name="connsiteY1-28" fmla="*/ 504825 h 504825"/>
                <a:gd name="connsiteX0-29" fmla="*/ 0 w 241300"/>
                <a:gd name="connsiteY0-30" fmla="*/ 0 h 504825"/>
                <a:gd name="connsiteX1-31" fmla="*/ 241300 w 241300"/>
                <a:gd name="connsiteY1-32" fmla="*/ 504825 h 504825"/>
                <a:gd name="connsiteX0-33" fmla="*/ 0 w 244088"/>
                <a:gd name="connsiteY0-34" fmla="*/ 0 h 504825"/>
                <a:gd name="connsiteX1-35" fmla="*/ 241300 w 244088"/>
                <a:gd name="connsiteY1-36" fmla="*/ 504825 h 504825"/>
                <a:gd name="connsiteX0-37" fmla="*/ 0 w 241300"/>
                <a:gd name="connsiteY0-38" fmla="*/ 0 h 504825"/>
                <a:gd name="connsiteX1-39" fmla="*/ 241300 w 241300"/>
                <a:gd name="connsiteY1-40" fmla="*/ 504825 h 504825"/>
                <a:gd name="connsiteX0-41" fmla="*/ 0 w 241300"/>
                <a:gd name="connsiteY0-42" fmla="*/ 0 h 504825"/>
                <a:gd name="connsiteX1-43" fmla="*/ 241300 w 241300"/>
                <a:gd name="connsiteY1-44" fmla="*/ 504825 h 504825"/>
                <a:gd name="connsiteX0-45" fmla="*/ 0 w 241300"/>
                <a:gd name="connsiteY0-46" fmla="*/ 0 h 504825"/>
                <a:gd name="connsiteX1-47" fmla="*/ 241300 w 241300"/>
                <a:gd name="connsiteY1-48" fmla="*/ 504825 h 504825"/>
                <a:gd name="connsiteX0-49" fmla="*/ 0 w 241300"/>
                <a:gd name="connsiteY0-50" fmla="*/ 0 h 504825"/>
                <a:gd name="connsiteX1-51" fmla="*/ 241300 w 241300"/>
                <a:gd name="connsiteY1-52" fmla="*/ 504825 h 504825"/>
                <a:gd name="connsiteX0-53" fmla="*/ 0 w 241300"/>
                <a:gd name="connsiteY0-54" fmla="*/ 0 h 495300"/>
                <a:gd name="connsiteX1-55" fmla="*/ 241300 w 241300"/>
                <a:gd name="connsiteY1-56" fmla="*/ 495300 h 495300"/>
                <a:gd name="connsiteX0-57" fmla="*/ 0 w 219075"/>
                <a:gd name="connsiteY0-58" fmla="*/ 0 h 698500"/>
                <a:gd name="connsiteX1-59" fmla="*/ 219075 w 219075"/>
                <a:gd name="connsiteY1-60" fmla="*/ 698500 h 698500"/>
                <a:gd name="connsiteX0-61" fmla="*/ 0 w 258218"/>
                <a:gd name="connsiteY0-62" fmla="*/ 0 h 698500"/>
                <a:gd name="connsiteX1-63" fmla="*/ 219075 w 258218"/>
                <a:gd name="connsiteY1-64" fmla="*/ 698500 h 698500"/>
              </a:gdLst>
              <a:ahLst/>
              <a:cxnLst>
                <a:cxn ang="0">
                  <a:pos x="connsiteX0-1" y="connsiteY0-2"/>
                </a:cxn>
                <a:cxn ang="0">
                  <a:pos x="connsiteX1-3" y="connsiteY1-4"/>
                </a:cxn>
              </a:cxnLst>
              <a:rect l="l" t="t" r="r" b="b"/>
              <a:pathLst>
                <a:path w="258218" h="698500">
                  <a:moveTo>
                    <a:pt x="0" y="0"/>
                  </a:moveTo>
                  <a:cubicBezTo>
                    <a:pt x="201083" y="88900"/>
                    <a:pt x="325967" y="304800"/>
                    <a:pt x="219075" y="698500"/>
                  </a:cubicBezTo>
                </a:path>
              </a:pathLst>
            </a:custGeom>
            <a:noFill/>
            <a:ln w="19050" cap="flat" cmpd="sng" algn="ctr">
              <a:solidFill>
                <a:srgbClr val="AD84C6">
                  <a:lumMod val="60000"/>
                  <a:lumOff val="40000"/>
                </a:srgbClr>
              </a:solidFill>
              <a:prstDash val="solid"/>
              <a:miter lim="800000"/>
            </a:ln>
            <a:effectLst/>
          </p:spPr>
          <p:txBody>
            <a:bodyPr anchor="ctr"/>
            <a:lstStyle/>
            <a:p>
              <a:pPr algn="ctr">
                <a:defRPr/>
              </a:pPr>
              <a:endParaRPr lang="zh-CN" altLang="en-US" sz="3200" kern="0">
                <a:solidFill>
                  <a:schemeClr val="bg1"/>
                </a:solidFill>
                <a:latin typeface="+mn-lt"/>
                <a:ea typeface="+mn-ea"/>
                <a:cs typeface="+mn-ea"/>
                <a:sym typeface="+mn-lt"/>
              </a:endParaRPr>
            </a:p>
          </p:txBody>
        </p:sp>
        <p:sp>
          <p:nvSpPr>
            <p:cNvPr id="112" name="等腰三角形 111"/>
            <p:cNvSpPr/>
            <p:nvPr/>
          </p:nvSpPr>
          <p:spPr>
            <a:xfrm rot="18108256">
              <a:off x="4029869" y="3885352"/>
              <a:ext cx="90487" cy="69850"/>
            </a:xfrm>
            <a:prstGeom prst="triangle">
              <a:avLst/>
            </a:prstGeom>
            <a:solidFill>
              <a:srgbClr val="AD84C6"/>
            </a:solidFill>
            <a:ln w="12700" cap="flat" cmpd="sng" algn="ctr">
              <a:noFill/>
              <a:prstDash val="solid"/>
              <a:miter lim="800000"/>
            </a:ln>
            <a:effectLst/>
          </p:spPr>
          <p:txBody>
            <a:bodyPr anchor="ctr"/>
            <a:lstStyle/>
            <a:p>
              <a:pPr algn="ctr">
                <a:defRPr/>
              </a:pPr>
              <a:endParaRPr lang="zh-CN" altLang="en-US" sz="3200" kern="0">
                <a:solidFill>
                  <a:schemeClr val="bg1"/>
                </a:solidFill>
                <a:latin typeface="+mn-lt"/>
                <a:ea typeface="+mn-ea"/>
                <a:cs typeface="+mn-ea"/>
                <a:sym typeface="+mn-lt"/>
              </a:endParaRPr>
            </a:p>
          </p:txBody>
        </p:sp>
      </p:grpSp>
      <p:grpSp>
        <p:nvGrpSpPr>
          <p:cNvPr id="113" name="组合 112"/>
          <p:cNvGrpSpPr/>
          <p:nvPr/>
        </p:nvGrpSpPr>
        <p:grpSpPr>
          <a:xfrm>
            <a:off x="5949951" y="3143250"/>
            <a:ext cx="1733549" cy="3244851"/>
            <a:chOff x="4462463" y="2206570"/>
            <a:chExt cx="1300162" cy="2433638"/>
          </a:xfrm>
        </p:grpSpPr>
        <p:sp>
          <p:nvSpPr>
            <p:cNvPr id="114" name="Freeform 24"/>
            <p:cNvSpPr/>
            <p:nvPr/>
          </p:nvSpPr>
          <p:spPr bwMode="auto">
            <a:xfrm>
              <a:off x="4462463" y="3498795"/>
              <a:ext cx="381000" cy="1141413"/>
            </a:xfrm>
            <a:custGeom>
              <a:avLst/>
              <a:gdLst/>
              <a:ahLst/>
              <a:cxnLst>
                <a:cxn ang="0">
                  <a:pos x="660" y="0"/>
                </a:cxn>
                <a:cxn ang="0">
                  <a:pos x="667" y="2"/>
                </a:cxn>
                <a:cxn ang="0">
                  <a:pos x="652" y="40"/>
                </a:cxn>
                <a:cxn ang="0">
                  <a:pos x="635" y="88"/>
                </a:cxn>
                <a:cxn ang="0">
                  <a:pos x="612" y="147"/>
                </a:cxn>
                <a:cxn ang="0">
                  <a:pos x="589" y="216"/>
                </a:cxn>
                <a:cxn ang="0">
                  <a:pos x="561" y="296"/>
                </a:cxn>
                <a:cxn ang="0">
                  <a:pos x="532" y="385"/>
                </a:cxn>
                <a:cxn ang="0">
                  <a:pos x="500" y="482"/>
                </a:cxn>
                <a:cxn ang="0">
                  <a:pos x="467" y="587"/>
                </a:cxn>
                <a:cxn ang="0">
                  <a:pos x="433" y="698"/>
                </a:cxn>
                <a:cxn ang="0">
                  <a:pos x="399" y="816"/>
                </a:cxn>
                <a:cxn ang="0">
                  <a:pos x="364" y="938"/>
                </a:cxn>
                <a:cxn ang="0">
                  <a:pos x="328" y="1066"/>
                </a:cxn>
                <a:cxn ang="0">
                  <a:pos x="290" y="1197"/>
                </a:cxn>
                <a:cxn ang="0">
                  <a:pos x="256" y="1333"/>
                </a:cxn>
                <a:cxn ang="0">
                  <a:pos x="221" y="1470"/>
                </a:cxn>
                <a:cxn ang="0">
                  <a:pos x="189" y="1611"/>
                </a:cxn>
                <a:cxn ang="0">
                  <a:pos x="155" y="1752"/>
                </a:cxn>
                <a:cxn ang="0">
                  <a:pos x="126" y="1895"/>
                </a:cxn>
                <a:cxn ang="0">
                  <a:pos x="99" y="2036"/>
                </a:cxn>
                <a:cxn ang="0">
                  <a:pos x="73" y="2177"/>
                </a:cxn>
                <a:cxn ang="0">
                  <a:pos x="52" y="2318"/>
                </a:cxn>
                <a:cxn ang="0">
                  <a:pos x="33" y="2457"/>
                </a:cxn>
                <a:cxn ang="0">
                  <a:pos x="16" y="2591"/>
                </a:cxn>
                <a:cxn ang="0">
                  <a:pos x="6" y="2724"/>
                </a:cxn>
                <a:cxn ang="0">
                  <a:pos x="0" y="2724"/>
                </a:cxn>
                <a:cxn ang="0">
                  <a:pos x="10" y="2591"/>
                </a:cxn>
                <a:cxn ang="0">
                  <a:pos x="27" y="2457"/>
                </a:cxn>
                <a:cxn ang="0">
                  <a:pos x="46" y="2318"/>
                </a:cxn>
                <a:cxn ang="0">
                  <a:pos x="67" y="2177"/>
                </a:cxn>
                <a:cxn ang="0">
                  <a:pos x="92" y="2036"/>
                </a:cxn>
                <a:cxn ang="0">
                  <a:pos x="151" y="1750"/>
                </a:cxn>
                <a:cxn ang="0">
                  <a:pos x="183" y="1609"/>
                </a:cxn>
                <a:cxn ang="0">
                  <a:pos x="216" y="1468"/>
                </a:cxn>
                <a:cxn ang="0">
                  <a:pos x="250" y="1331"/>
                </a:cxn>
                <a:cxn ang="0">
                  <a:pos x="286" y="1195"/>
                </a:cxn>
                <a:cxn ang="0">
                  <a:pos x="322" y="1064"/>
                </a:cxn>
                <a:cxn ang="0">
                  <a:pos x="357" y="936"/>
                </a:cxn>
                <a:cxn ang="0">
                  <a:pos x="393" y="814"/>
                </a:cxn>
                <a:cxn ang="0">
                  <a:pos x="427" y="696"/>
                </a:cxn>
                <a:cxn ang="0">
                  <a:pos x="463" y="585"/>
                </a:cxn>
                <a:cxn ang="0">
                  <a:pos x="494" y="479"/>
                </a:cxn>
                <a:cxn ang="0">
                  <a:pos x="526" y="383"/>
                </a:cxn>
                <a:cxn ang="0">
                  <a:pos x="555" y="294"/>
                </a:cxn>
                <a:cxn ang="0">
                  <a:pos x="582" y="214"/>
                </a:cxn>
                <a:cxn ang="0">
                  <a:pos x="606" y="145"/>
                </a:cxn>
                <a:cxn ang="0">
                  <a:pos x="629" y="86"/>
                </a:cxn>
                <a:cxn ang="0">
                  <a:pos x="646" y="38"/>
                </a:cxn>
                <a:cxn ang="0">
                  <a:pos x="660" y="0"/>
                </a:cxn>
              </a:cxnLst>
              <a:rect l="0" t="0" r="r" b="b"/>
              <a:pathLst>
                <a:path w="667" h="2724">
                  <a:moveTo>
                    <a:pt x="660" y="0"/>
                  </a:moveTo>
                  <a:lnTo>
                    <a:pt x="667" y="2"/>
                  </a:lnTo>
                  <a:lnTo>
                    <a:pt x="652" y="40"/>
                  </a:lnTo>
                  <a:lnTo>
                    <a:pt x="635" y="88"/>
                  </a:lnTo>
                  <a:lnTo>
                    <a:pt x="612" y="147"/>
                  </a:lnTo>
                  <a:lnTo>
                    <a:pt x="589" y="216"/>
                  </a:lnTo>
                  <a:lnTo>
                    <a:pt x="561" y="296"/>
                  </a:lnTo>
                  <a:lnTo>
                    <a:pt x="532" y="385"/>
                  </a:lnTo>
                  <a:lnTo>
                    <a:pt x="500" y="482"/>
                  </a:lnTo>
                  <a:lnTo>
                    <a:pt x="467" y="587"/>
                  </a:lnTo>
                  <a:lnTo>
                    <a:pt x="433" y="698"/>
                  </a:lnTo>
                  <a:lnTo>
                    <a:pt x="399" y="816"/>
                  </a:lnTo>
                  <a:lnTo>
                    <a:pt x="364" y="938"/>
                  </a:lnTo>
                  <a:lnTo>
                    <a:pt x="328" y="1066"/>
                  </a:lnTo>
                  <a:lnTo>
                    <a:pt x="290" y="1197"/>
                  </a:lnTo>
                  <a:lnTo>
                    <a:pt x="256" y="1333"/>
                  </a:lnTo>
                  <a:lnTo>
                    <a:pt x="221" y="1470"/>
                  </a:lnTo>
                  <a:lnTo>
                    <a:pt x="189" y="1611"/>
                  </a:lnTo>
                  <a:lnTo>
                    <a:pt x="155" y="1752"/>
                  </a:lnTo>
                  <a:lnTo>
                    <a:pt x="126" y="1895"/>
                  </a:lnTo>
                  <a:lnTo>
                    <a:pt x="99" y="2036"/>
                  </a:lnTo>
                  <a:lnTo>
                    <a:pt x="73" y="2177"/>
                  </a:lnTo>
                  <a:lnTo>
                    <a:pt x="52" y="2318"/>
                  </a:lnTo>
                  <a:lnTo>
                    <a:pt x="33" y="2457"/>
                  </a:lnTo>
                  <a:lnTo>
                    <a:pt x="16" y="2591"/>
                  </a:lnTo>
                  <a:lnTo>
                    <a:pt x="6" y="2724"/>
                  </a:lnTo>
                  <a:lnTo>
                    <a:pt x="0" y="2724"/>
                  </a:lnTo>
                  <a:lnTo>
                    <a:pt x="10" y="2591"/>
                  </a:lnTo>
                  <a:lnTo>
                    <a:pt x="27" y="2457"/>
                  </a:lnTo>
                  <a:lnTo>
                    <a:pt x="46" y="2318"/>
                  </a:lnTo>
                  <a:lnTo>
                    <a:pt x="67" y="2177"/>
                  </a:lnTo>
                  <a:lnTo>
                    <a:pt x="92" y="2036"/>
                  </a:lnTo>
                  <a:lnTo>
                    <a:pt x="151" y="1750"/>
                  </a:lnTo>
                  <a:lnTo>
                    <a:pt x="183" y="1609"/>
                  </a:lnTo>
                  <a:lnTo>
                    <a:pt x="216" y="1468"/>
                  </a:lnTo>
                  <a:lnTo>
                    <a:pt x="250" y="1331"/>
                  </a:lnTo>
                  <a:lnTo>
                    <a:pt x="286" y="1195"/>
                  </a:lnTo>
                  <a:lnTo>
                    <a:pt x="322" y="1064"/>
                  </a:lnTo>
                  <a:lnTo>
                    <a:pt x="357" y="936"/>
                  </a:lnTo>
                  <a:lnTo>
                    <a:pt x="393" y="814"/>
                  </a:lnTo>
                  <a:lnTo>
                    <a:pt x="427" y="696"/>
                  </a:lnTo>
                  <a:lnTo>
                    <a:pt x="463" y="585"/>
                  </a:lnTo>
                  <a:lnTo>
                    <a:pt x="494" y="479"/>
                  </a:lnTo>
                  <a:lnTo>
                    <a:pt x="526" y="383"/>
                  </a:lnTo>
                  <a:lnTo>
                    <a:pt x="555" y="294"/>
                  </a:lnTo>
                  <a:lnTo>
                    <a:pt x="582" y="214"/>
                  </a:lnTo>
                  <a:lnTo>
                    <a:pt x="606" y="145"/>
                  </a:lnTo>
                  <a:lnTo>
                    <a:pt x="629" y="86"/>
                  </a:lnTo>
                  <a:lnTo>
                    <a:pt x="646" y="38"/>
                  </a:lnTo>
                  <a:lnTo>
                    <a:pt x="660" y="0"/>
                  </a:lnTo>
                  <a:close/>
                </a:path>
              </a:pathLst>
            </a:custGeom>
            <a:solidFill>
              <a:srgbClr val="000000"/>
            </a:solidFill>
            <a:ln w="0">
              <a:solidFill>
                <a:sysClr val="windowText" lastClr="000000">
                  <a:lumMod val="65000"/>
                  <a:lumOff val="35000"/>
                </a:sysClr>
              </a:solidFill>
              <a:prstDash val="solid"/>
              <a:round/>
            </a:ln>
          </p:spPr>
          <p:txBody>
            <a:bodyPr/>
            <a:lstStyle/>
            <a:p>
              <a:pPr>
                <a:defRPr/>
              </a:pPr>
              <a:endParaRPr lang="en-US" sz="3200" kern="0">
                <a:solidFill>
                  <a:prstClr val="black"/>
                </a:solidFill>
                <a:latin typeface="+mn-lt"/>
                <a:ea typeface="+mn-ea"/>
                <a:cs typeface="+mn-ea"/>
                <a:sym typeface="+mn-lt"/>
              </a:endParaRPr>
            </a:p>
          </p:txBody>
        </p:sp>
        <p:sp>
          <p:nvSpPr>
            <p:cNvPr id="115" name="Freeform 29"/>
            <p:cNvSpPr/>
            <p:nvPr/>
          </p:nvSpPr>
          <p:spPr bwMode="auto">
            <a:xfrm flipH="1">
              <a:off x="4719638" y="2206570"/>
              <a:ext cx="1042987" cy="1295400"/>
            </a:xfrm>
            <a:custGeom>
              <a:avLst/>
              <a:gdLst/>
              <a:ahLst/>
              <a:cxnLst>
                <a:cxn ang="0">
                  <a:pos x="955" y="0"/>
                </a:cxn>
                <a:cxn ang="0">
                  <a:pos x="1138" y="32"/>
                </a:cxn>
                <a:cxn ang="0">
                  <a:pos x="1313" y="101"/>
                </a:cxn>
                <a:cxn ang="0">
                  <a:pos x="1471" y="205"/>
                </a:cxn>
                <a:cxn ang="0">
                  <a:pos x="1608" y="341"/>
                </a:cxn>
                <a:cxn ang="0">
                  <a:pos x="1715" y="507"/>
                </a:cxn>
                <a:cxn ang="0">
                  <a:pos x="1778" y="672"/>
                </a:cxn>
                <a:cxn ang="0">
                  <a:pos x="1814" y="852"/>
                </a:cxn>
                <a:cxn ang="0">
                  <a:pos x="1829" y="1044"/>
                </a:cxn>
                <a:cxn ang="0">
                  <a:pos x="1822" y="1240"/>
                </a:cxn>
                <a:cxn ang="0">
                  <a:pos x="1803" y="1433"/>
                </a:cxn>
                <a:cxn ang="0">
                  <a:pos x="1772" y="1620"/>
                </a:cxn>
                <a:cxn ang="0">
                  <a:pos x="1734" y="1795"/>
                </a:cxn>
                <a:cxn ang="0">
                  <a:pos x="1694" y="1951"/>
                </a:cxn>
                <a:cxn ang="0">
                  <a:pos x="1656" y="2081"/>
                </a:cxn>
                <a:cxn ang="0">
                  <a:pos x="1624" y="2182"/>
                </a:cxn>
                <a:cxn ang="0">
                  <a:pos x="1601" y="2247"/>
                </a:cxn>
                <a:cxn ang="0">
                  <a:pos x="1593" y="2270"/>
                </a:cxn>
                <a:cxn ang="0">
                  <a:pos x="1570" y="2264"/>
                </a:cxn>
                <a:cxn ang="0">
                  <a:pos x="1502" y="2243"/>
                </a:cxn>
                <a:cxn ang="0">
                  <a:pos x="1401" y="2207"/>
                </a:cxn>
                <a:cxn ang="0">
                  <a:pos x="1273" y="2159"/>
                </a:cxn>
                <a:cxn ang="0">
                  <a:pos x="1124" y="2098"/>
                </a:cxn>
                <a:cxn ang="0">
                  <a:pos x="960" y="2024"/>
                </a:cxn>
                <a:cxn ang="0">
                  <a:pos x="791" y="1938"/>
                </a:cxn>
                <a:cxn ang="0">
                  <a:pos x="623" y="1839"/>
                </a:cxn>
                <a:cxn ang="0">
                  <a:pos x="461" y="1728"/>
                </a:cxn>
                <a:cxn ang="0">
                  <a:pos x="316" y="1606"/>
                </a:cxn>
                <a:cxn ang="0">
                  <a:pos x="192" y="1473"/>
                </a:cxn>
                <a:cxn ang="0">
                  <a:pos x="99" y="1328"/>
                </a:cxn>
                <a:cxn ang="0">
                  <a:pos x="27" y="1143"/>
                </a:cxn>
                <a:cxn ang="0">
                  <a:pos x="0" y="951"/>
                </a:cxn>
                <a:cxn ang="0">
                  <a:pos x="9" y="764"/>
                </a:cxn>
                <a:cxn ang="0">
                  <a:pos x="57" y="581"/>
                </a:cxn>
                <a:cxn ang="0">
                  <a:pos x="139" y="415"/>
                </a:cxn>
                <a:cxn ang="0">
                  <a:pos x="257" y="268"/>
                </a:cxn>
                <a:cxn ang="0">
                  <a:pos x="404" y="146"/>
                </a:cxn>
                <a:cxn ang="0">
                  <a:pos x="581" y="55"/>
                </a:cxn>
                <a:cxn ang="0">
                  <a:pos x="766" y="9"/>
                </a:cxn>
              </a:cxnLst>
              <a:rect l="0" t="0" r="r" b="b"/>
              <a:pathLst>
                <a:path w="1829" h="2270">
                  <a:moveTo>
                    <a:pt x="861" y="0"/>
                  </a:moveTo>
                  <a:lnTo>
                    <a:pt x="955" y="0"/>
                  </a:lnTo>
                  <a:lnTo>
                    <a:pt x="1048" y="13"/>
                  </a:lnTo>
                  <a:lnTo>
                    <a:pt x="1138" y="32"/>
                  </a:lnTo>
                  <a:lnTo>
                    <a:pt x="1229" y="61"/>
                  </a:lnTo>
                  <a:lnTo>
                    <a:pt x="1313" y="101"/>
                  </a:lnTo>
                  <a:lnTo>
                    <a:pt x="1395" y="148"/>
                  </a:lnTo>
                  <a:lnTo>
                    <a:pt x="1471" y="205"/>
                  </a:lnTo>
                  <a:lnTo>
                    <a:pt x="1542" y="268"/>
                  </a:lnTo>
                  <a:lnTo>
                    <a:pt x="1608" y="341"/>
                  </a:lnTo>
                  <a:lnTo>
                    <a:pt x="1664" y="421"/>
                  </a:lnTo>
                  <a:lnTo>
                    <a:pt x="1715" y="507"/>
                  </a:lnTo>
                  <a:lnTo>
                    <a:pt x="1751" y="587"/>
                  </a:lnTo>
                  <a:lnTo>
                    <a:pt x="1778" y="672"/>
                  </a:lnTo>
                  <a:lnTo>
                    <a:pt x="1799" y="760"/>
                  </a:lnTo>
                  <a:lnTo>
                    <a:pt x="1814" y="852"/>
                  </a:lnTo>
                  <a:lnTo>
                    <a:pt x="1824" y="947"/>
                  </a:lnTo>
                  <a:lnTo>
                    <a:pt x="1829" y="1044"/>
                  </a:lnTo>
                  <a:lnTo>
                    <a:pt x="1826" y="1141"/>
                  </a:lnTo>
                  <a:lnTo>
                    <a:pt x="1822" y="1240"/>
                  </a:lnTo>
                  <a:lnTo>
                    <a:pt x="1814" y="1336"/>
                  </a:lnTo>
                  <a:lnTo>
                    <a:pt x="1803" y="1433"/>
                  </a:lnTo>
                  <a:lnTo>
                    <a:pt x="1789" y="1528"/>
                  </a:lnTo>
                  <a:lnTo>
                    <a:pt x="1772" y="1620"/>
                  </a:lnTo>
                  <a:lnTo>
                    <a:pt x="1753" y="1711"/>
                  </a:lnTo>
                  <a:lnTo>
                    <a:pt x="1734" y="1795"/>
                  </a:lnTo>
                  <a:lnTo>
                    <a:pt x="1715" y="1875"/>
                  </a:lnTo>
                  <a:lnTo>
                    <a:pt x="1694" y="1951"/>
                  </a:lnTo>
                  <a:lnTo>
                    <a:pt x="1675" y="2020"/>
                  </a:lnTo>
                  <a:lnTo>
                    <a:pt x="1656" y="2081"/>
                  </a:lnTo>
                  <a:lnTo>
                    <a:pt x="1639" y="2136"/>
                  </a:lnTo>
                  <a:lnTo>
                    <a:pt x="1624" y="2182"/>
                  </a:lnTo>
                  <a:lnTo>
                    <a:pt x="1612" y="2220"/>
                  </a:lnTo>
                  <a:lnTo>
                    <a:pt x="1601" y="2247"/>
                  </a:lnTo>
                  <a:lnTo>
                    <a:pt x="1595" y="2264"/>
                  </a:lnTo>
                  <a:lnTo>
                    <a:pt x="1593" y="2270"/>
                  </a:lnTo>
                  <a:lnTo>
                    <a:pt x="1587" y="2268"/>
                  </a:lnTo>
                  <a:lnTo>
                    <a:pt x="1570" y="2264"/>
                  </a:lnTo>
                  <a:lnTo>
                    <a:pt x="1540" y="2253"/>
                  </a:lnTo>
                  <a:lnTo>
                    <a:pt x="1502" y="2243"/>
                  </a:lnTo>
                  <a:lnTo>
                    <a:pt x="1456" y="2226"/>
                  </a:lnTo>
                  <a:lnTo>
                    <a:pt x="1401" y="2207"/>
                  </a:lnTo>
                  <a:lnTo>
                    <a:pt x="1340" y="2184"/>
                  </a:lnTo>
                  <a:lnTo>
                    <a:pt x="1273" y="2159"/>
                  </a:lnTo>
                  <a:lnTo>
                    <a:pt x="1202" y="2129"/>
                  </a:lnTo>
                  <a:lnTo>
                    <a:pt x="1124" y="2098"/>
                  </a:lnTo>
                  <a:lnTo>
                    <a:pt x="1044" y="2062"/>
                  </a:lnTo>
                  <a:lnTo>
                    <a:pt x="960" y="2024"/>
                  </a:lnTo>
                  <a:lnTo>
                    <a:pt x="875" y="1982"/>
                  </a:lnTo>
                  <a:lnTo>
                    <a:pt x="791" y="1938"/>
                  </a:lnTo>
                  <a:lnTo>
                    <a:pt x="705" y="1890"/>
                  </a:lnTo>
                  <a:lnTo>
                    <a:pt x="623" y="1839"/>
                  </a:lnTo>
                  <a:lnTo>
                    <a:pt x="541" y="1784"/>
                  </a:lnTo>
                  <a:lnTo>
                    <a:pt x="461" y="1728"/>
                  </a:lnTo>
                  <a:lnTo>
                    <a:pt x="385" y="1669"/>
                  </a:lnTo>
                  <a:lnTo>
                    <a:pt x="316" y="1606"/>
                  </a:lnTo>
                  <a:lnTo>
                    <a:pt x="250" y="1540"/>
                  </a:lnTo>
                  <a:lnTo>
                    <a:pt x="192" y="1473"/>
                  </a:lnTo>
                  <a:lnTo>
                    <a:pt x="141" y="1401"/>
                  </a:lnTo>
                  <a:lnTo>
                    <a:pt x="99" y="1328"/>
                  </a:lnTo>
                  <a:lnTo>
                    <a:pt x="59" y="1235"/>
                  </a:lnTo>
                  <a:lnTo>
                    <a:pt x="27" y="1143"/>
                  </a:lnTo>
                  <a:lnTo>
                    <a:pt x="9" y="1046"/>
                  </a:lnTo>
                  <a:lnTo>
                    <a:pt x="0" y="951"/>
                  </a:lnTo>
                  <a:lnTo>
                    <a:pt x="0" y="857"/>
                  </a:lnTo>
                  <a:lnTo>
                    <a:pt x="9" y="764"/>
                  </a:lnTo>
                  <a:lnTo>
                    <a:pt x="27" y="672"/>
                  </a:lnTo>
                  <a:lnTo>
                    <a:pt x="57" y="581"/>
                  </a:lnTo>
                  <a:lnTo>
                    <a:pt x="95" y="497"/>
                  </a:lnTo>
                  <a:lnTo>
                    <a:pt x="139" y="415"/>
                  </a:lnTo>
                  <a:lnTo>
                    <a:pt x="194" y="337"/>
                  </a:lnTo>
                  <a:lnTo>
                    <a:pt x="257" y="268"/>
                  </a:lnTo>
                  <a:lnTo>
                    <a:pt x="326" y="202"/>
                  </a:lnTo>
                  <a:lnTo>
                    <a:pt x="404" y="146"/>
                  </a:lnTo>
                  <a:lnTo>
                    <a:pt x="490" y="95"/>
                  </a:lnTo>
                  <a:lnTo>
                    <a:pt x="581" y="55"/>
                  </a:lnTo>
                  <a:lnTo>
                    <a:pt x="673" y="26"/>
                  </a:lnTo>
                  <a:lnTo>
                    <a:pt x="766" y="9"/>
                  </a:lnTo>
                  <a:lnTo>
                    <a:pt x="861" y="0"/>
                  </a:lnTo>
                  <a:close/>
                </a:path>
              </a:pathLst>
            </a:custGeom>
            <a:solidFill>
              <a:srgbClr val="C00000"/>
            </a:solidFill>
            <a:ln w="9525" cap="flat" cmpd="sng" algn="ctr">
              <a:noFill/>
              <a:prstDash val="solid"/>
            </a:ln>
            <a:effectLst/>
          </p:spPr>
          <p:txBody>
            <a:bodyPr anchor="ctr"/>
            <a:lstStyle/>
            <a:p>
              <a:pPr algn="ctr">
                <a:defRPr/>
              </a:pPr>
              <a:r>
                <a:rPr lang="en-US" sz="3735" kern="0" dirty="0">
                  <a:solidFill>
                    <a:schemeClr val="bg1"/>
                  </a:solidFill>
                  <a:latin typeface="+mn-lt"/>
                  <a:ea typeface="+mn-ea"/>
                  <a:cs typeface="+mn-ea"/>
                  <a:sym typeface="+mn-lt"/>
                </a:rPr>
                <a:t>5</a:t>
              </a:r>
            </a:p>
          </p:txBody>
        </p:sp>
        <p:sp>
          <p:nvSpPr>
            <p:cNvPr id="116" name="任意多边形 115"/>
            <p:cNvSpPr/>
            <p:nvPr/>
          </p:nvSpPr>
          <p:spPr>
            <a:xfrm rot="1173429" flipH="1">
              <a:off x="4906963" y="2273245"/>
              <a:ext cx="215900" cy="585788"/>
            </a:xfrm>
            <a:custGeom>
              <a:avLst/>
              <a:gdLst>
                <a:gd name="connsiteX0" fmla="*/ 0 w 315318"/>
                <a:gd name="connsiteY0" fmla="*/ 0 h 561975"/>
                <a:gd name="connsiteX1" fmla="*/ 266700 w 315318"/>
                <a:gd name="connsiteY1" fmla="*/ 228600 h 561975"/>
                <a:gd name="connsiteX2" fmla="*/ 314325 w 315318"/>
                <a:gd name="connsiteY2" fmla="*/ 561975 h 561975"/>
                <a:gd name="connsiteX0-1" fmla="*/ 0 w 315318"/>
                <a:gd name="connsiteY0-2" fmla="*/ 0 h 561975"/>
                <a:gd name="connsiteX1-3" fmla="*/ 266700 w 315318"/>
                <a:gd name="connsiteY1-4" fmla="*/ 228600 h 561975"/>
                <a:gd name="connsiteX2-5" fmla="*/ 314325 w 315318"/>
                <a:gd name="connsiteY2-6" fmla="*/ 561975 h 561975"/>
                <a:gd name="connsiteX0-7" fmla="*/ 0 w 319289"/>
                <a:gd name="connsiteY0-8" fmla="*/ 0 h 561975"/>
                <a:gd name="connsiteX1-9" fmla="*/ 266700 w 319289"/>
                <a:gd name="connsiteY1-10" fmla="*/ 228600 h 561975"/>
                <a:gd name="connsiteX2-11" fmla="*/ 314325 w 319289"/>
                <a:gd name="connsiteY2-12" fmla="*/ 561975 h 561975"/>
                <a:gd name="connsiteX0-13" fmla="*/ 0 w 244780"/>
                <a:gd name="connsiteY0-14" fmla="*/ 0 h 504825"/>
                <a:gd name="connsiteX1-15" fmla="*/ 193675 w 244780"/>
                <a:gd name="connsiteY1-16" fmla="*/ 171450 h 504825"/>
                <a:gd name="connsiteX2-17" fmla="*/ 241300 w 244780"/>
                <a:gd name="connsiteY2-18" fmla="*/ 504825 h 504825"/>
                <a:gd name="connsiteX0-19" fmla="*/ 0 w 244780"/>
                <a:gd name="connsiteY0-20" fmla="*/ 0 h 504825"/>
                <a:gd name="connsiteX1-21" fmla="*/ 193675 w 244780"/>
                <a:gd name="connsiteY1-22" fmla="*/ 171450 h 504825"/>
                <a:gd name="connsiteX2-23" fmla="*/ 241300 w 244780"/>
                <a:gd name="connsiteY2-24" fmla="*/ 504825 h 504825"/>
                <a:gd name="connsiteX0-25" fmla="*/ 0 w 241300"/>
                <a:gd name="connsiteY0-26" fmla="*/ 0 h 504825"/>
                <a:gd name="connsiteX1-27" fmla="*/ 241300 w 241300"/>
                <a:gd name="connsiteY1-28" fmla="*/ 504825 h 504825"/>
                <a:gd name="connsiteX0-29" fmla="*/ 0 w 241300"/>
                <a:gd name="connsiteY0-30" fmla="*/ 0 h 504825"/>
                <a:gd name="connsiteX1-31" fmla="*/ 241300 w 241300"/>
                <a:gd name="connsiteY1-32" fmla="*/ 504825 h 504825"/>
                <a:gd name="connsiteX0-33" fmla="*/ 0 w 244088"/>
                <a:gd name="connsiteY0-34" fmla="*/ 0 h 504825"/>
                <a:gd name="connsiteX1-35" fmla="*/ 241300 w 244088"/>
                <a:gd name="connsiteY1-36" fmla="*/ 504825 h 504825"/>
                <a:gd name="connsiteX0-37" fmla="*/ 0 w 241300"/>
                <a:gd name="connsiteY0-38" fmla="*/ 0 h 504825"/>
                <a:gd name="connsiteX1-39" fmla="*/ 241300 w 241300"/>
                <a:gd name="connsiteY1-40" fmla="*/ 504825 h 504825"/>
                <a:gd name="connsiteX0-41" fmla="*/ 0 w 241300"/>
                <a:gd name="connsiteY0-42" fmla="*/ 0 h 504825"/>
                <a:gd name="connsiteX1-43" fmla="*/ 241300 w 241300"/>
                <a:gd name="connsiteY1-44" fmla="*/ 504825 h 504825"/>
                <a:gd name="connsiteX0-45" fmla="*/ 0 w 241300"/>
                <a:gd name="connsiteY0-46" fmla="*/ 0 h 504825"/>
                <a:gd name="connsiteX1-47" fmla="*/ 241300 w 241300"/>
                <a:gd name="connsiteY1-48" fmla="*/ 504825 h 504825"/>
                <a:gd name="connsiteX0-49" fmla="*/ 0 w 241300"/>
                <a:gd name="connsiteY0-50" fmla="*/ 0 h 504825"/>
                <a:gd name="connsiteX1-51" fmla="*/ 241300 w 241300"/>
                <a:gd name="connsiteY1-52" fmla="*/ 504825 h 504825"/>
                <a:gd name="connsiteX0-53" fmla="*/ 0 w 241300"/>
                <a:gd name="connsiteY0-54" fmla="*/ 0 h 495300"/>
                <a:gd name="connsiteX1-55" fmla="*/ 241300 w 241300"/>
                <a:gd name="connsiteY1-56" fmla="*/ 495300 h 495300"/>
                <a:gd name="connsiteX0-57" fmla="*/ 0 w 219075"/>
                <a:gd name="connsiteY0-58" fmla="*/ 0 h 698500"/>
                <a:gd name="connsiteX1-59" fmla="*/ 219075 w 219075"/>
                <a:gd name="connsiteY1-60" fmla="*/ 698500 h 698500"/>
                <a:gd name="connsiteX0-61" fmla="*/ 0 w 258218"/>
                <a:gd name="connsiteY0-62" fmla="*/ 0 h 698500"/>
                <a:gd name="connsiteX1-63" fmla="*/ 219075 w 258218"/>
                <a:gd name="connsiteY1-64" fmla="*/ 698500 h 698500"/>
              </a:gdLst>
              <a:ahLst/>
              <a:cxnLst>
                <a:cxn ang="0">
                  <a:pos x="connsiteX0-1" y="connsiteY0-2"/>
                </a:cxn>
                <a:cxn ang="0">
                  <a:pos x="connsiteX1-3" y="connsiteY1-4"/>
                </a:cxn>
              </a:cxnLst>
              <a:rect l="l" t="t" r="r" b="b"/>
              <a:pathLst>
                <a:path w="258218" h="698500">
                  <a:moveTo>
                    <a:pt x="0" y="0"/>
                  </a:moveTo>
                  <a:cubicBezTo>
                    <a:pt x="201083" y="88900"/>
                    <a:pt x="325967" y="304800"/>
                    <a:pt x="219075" y="698500"/>
                  </a:cubicBezTo>
                </a:path>
              </a:pathLst>
            </a:custGeom>
            <a:noFill/>
            <a:ln w="57150" cap="flat" cmpd="sng" algn="ctr">
              <a:solidFill>
                <a:srgbClr val="AD84C6">
                  <a:lumMod val="60000"/>
                  <a:lumOff val="40000"/>
                </a:srgbClr>
              </a:solidFill>
              <a:prstDash val="solid"/>
              <a:miter lim="800000"/>
            </a:ln>
            <a:effectLst/>
          </p:spPr>
          <p:txBody>
            <a:bodyPr anchor="ctr"/>
            <a:lstStyle/>
            <a:p>
              <a:pPr algn="ctr">
                <a:defRPr/>
              </a:pPr>
              <a:endParaRPr lang="zh-CN" altLang="en-US" sz="3200" kern="0">
                <a:solidFill>
                  <a:schemeClr val="bg1"/>
                </a:solidFill>
                <a:latin typeface="+mn-lt"/>
                <a:ea typeface="+mn-ea"/>
                <a:cs typeface="+mn-ea"/>
                <a:sym typeface="+mn-lt"/>
              </a:endParaRPr>
            </a:p>
          </p:txBody>
        </p:sp>
        <p:sp>
          <p:nvSpPr>
            <p:cNvPr id="117" name="等腰三角形 116"/>
            <p:cNvSpPr/>
            <p:nvPr/>
          </p:nvSpPr>
          <p:spPr>
            <a:xfrm rot="1502139">
              <a:off x="4797425" y="3476570"/>
              <a:ext cx="95250" cy="76200"/>
            </a:xfrm>
            <a:prstGeom prst="triangle">
              <a:avLst/>
            </a:prstGeom>
            <a:solidFill>
              <a:srgbClr val="AD84C6"/>
            </a:solidFill>
            <a:ln w="12700" cap="flat" cmpd="sng" algn="ctr">
              <a:noFill/>
              <a:prstDash val="solid"/>
              <a:miter lim="800000"/>
            </a:ln>
            <a:effectLst/>
          </p:spPr>
          <p:txBody>
            <a:bodyPr anchor="ctr"/>
            <a:lstStyle/>
            <a:p>
              <a:pPr algn="ctr">
                <a:defRPr/>
              </a:pPr>
              <a:endParaRPr lang="zh-CN" altLang="en-US" sz="3200" kern="0">
                <a:solidFill>
                  <a:schemeClr val="bg1"/>
                </a:solidFill>
                <a:latin typeface="+mn-lt"/>
                <a:ea typeface="+mn-ea"/>
                <a:cs typeface="+mn-ea"/>
                <a:sym typeface="+mn-lt"/>
              </a:endParaRPr>
            </a:p>
          </p:txBody>
        </p:sp>
      </p:grpSp>
      <p:grpSp>
        <p:nvGrpSpPr>
          <p:cNvPr id="118" name="组合 117"/>
          <p:cNvGrpSpPr/>
          <p:nvPr/>
        </p:nvGrpSpPr>
        <p:grpSpPr>
          <a:xfrm>
            <a:off x="5949951" y="1464735"/>
            <a:ext cx="1862667" cy="4923367"/>
            <a:chOff x="4462463" y="947683"/>
            <a:chExt cx="1397000" cy="3692525"/>
          </a:xfrm>
        </p:grpSpPr>
        <p:sp>
          <p:nvSpPr>
            <p:cNvPr id="119" name="Freeform 22"/>
            <p:cNvSpPr/>
            <p:nvPr/>
          </p:nvSpPr>
          <p:spPr bwMode="auto">
            <a:xfrm>
              <a:off x="4462463" y="2043058"/>
              <a:ext cx="403225" cy="2597150"/>
            </a:xfrm>
            <a:custGeom>
              <a:avLst/>
              <a:gdLst/>
              <a:ahLst/>
              <a:cxnLst>
                <a:cxn ang="0">
                  <a:pos x="524" y="0"/>
                </a:cxn>
                <a:cxn ang="0">
                  <a:pos x="530" y="2"/>
                </a:cxn>
                <a:cxn ang="0">
                  <a:pos x="511" y="46"/>
                </a:cxn>
                <a:cxn ang="0">
                  <a:pos x="492" y="105"/>
                </a:cxn>
                <a:cxn ang="0">
                  <a:pos x="469" y="177"/>
                </a:cxn>
                <a:cxn ang="0">
                  <a:pos x="446" y="263"/>
                </a:cxn>
                <a:cxn ang="0">
                  <a:pos x="420" y="364"/>
                </a:cxn>
                <a:cxn ang="0">
                  <a:pos x="393" y="478"/>
                </a:cxn>
                <a:cxn ang="0">
                  <a:pos x="366" y="604"/>
                </a:cxn>
                <a:cxn ang="0">
                  <a:pos x="338" y="743"/>
                </a:cxn>
                <a:cxn ang="0">
                  <a:pos x="311" y="896"/>
                </a:cxn>
                <a:cxn ang="0">
                  <a:pos x="282" y="1060"/>
                </a:cxn>
                <a:cxn ang="0">
                  <a:pos x="254" y="1239"/>
                </a:cxn>
                <a:cxn ang="0">
                  <a:pos x="227" y="1429"/>
                </a:cxn>
                <a:cxn ang="0">
                  <a:pos x="200" y="1631"/>
                </a:cxn>
                <a:cxn ang="0">
                  <a:pos x="172" y="1847"/>
                </a:cxn>
                <a:cxn ang="0">
                  <a:pos x="147" y="2072"/>
                </a:cxn>
                <a:cxn ang="0">
                  <a:pos x="122" y="2312"/>
                </a:cxn>
                <a:cxn ang="0">
                  <a:pos x="101" y="2562"/>
                </a:cxn>
                <a:cxn ang="0">
                  <a:pos x="80" y="2823"/>
                </a:cxn>
                <a:cxn ang="0">
                  <a:pos x="61" y="3097"/>
                </a:cxn>
                <a:cxn ang="0">
                  <a:pos x="44" y="3381"/>
                </a:cxn>
                <a:cxn ang="0">
                  <a:pos x="29" y="3675"/>
                </a:cxn>
                <a:cxn ang="0">
                  <a:pos x="19" y="3980"/>
                </a:cxn>
                <a:cxn ang="0">
                  <a:pos x="10" y="4298"/>
                </a:cxn>
                <a:cxn ang="0">
                  <a:pos x="6" y="4624"/>
                </a:cxn>
                <a:cxn ang="0">
                  <a:pos x="0" y="4624"/>
                </a:cxn>
                <a:cxn ang="0">
                  <a:pos x="4" y="4298"/>
                </a:cxn>
                <a:cxn ang="0">
                  <a:pos x="12" y="3980"/>
                </a:cxn>
                <a:cxn ang="0">
                  <a:pos x="23" y="3675"/>
                </a:cxn>
                <a:cxn ang="0">
                  <a:pos x="37" y="3381"/>
                </a:cxn>
                <a:cxn ang="0">
                  <a:pos x="54" y="3095"/>
                </a:cxn>
                <a:cxn ang="0">
                  <a:pos x="73" y="2823"/>
                </a:cxn>
                <a:cxn ang="0">
                  <a:pos x="94" y="2560"/>
                </a:cxn>
                <a:cxn ang="0">
                  <a:pos x="115" y="2310"/>
                </a:cxn>
                <a:cxn ang="0">
                  <a:pos x="141" y="2072"/>
                </a:cxn>
                <a:cxn ang="0">
                  <a:pos x="166" y="1845"/>
                </a:cxn>
                <a:cxn ang="0">
                  <a:pos x="193" y="1631"/>
                </a:cxn>
                <a:cxn ang="0">
                  <a:pos x="221" y="1429"/>
                </a:cxn>
                <a:cxn ang="0">
                  <a:pos x="248" y="1237"/>
                </a:cxn>
                <a:cxn ang="0">
                  <a:pos x="275" y="1058"/>
                </a:cxn>
                <a:cxn ang="0">
                  <a:pos x="305" y="894"/>
                </a:cxn>
                <a:cxn ang="0">
                  <a:pos x="332" y="741"/>
                </a:cxn>
                <a:cxn ang="0">
                  <a:pos x="359" y="602"/>
                </a:cxn>
                <a:cxn ang="0">
                  <a:pos x="387" y="476"/>
                </a:cxn>
                <a:cxn ang="0">
                  <a:pos x="414" y="362"/>
                </a:cxn>
                <a:cxn ang="0">
                  <a:pos x="439" y="261"/>
                </a:cxn>
                <a:cxn ang="0">
                  <a:pos x="463" y="175"/>
                </a:cxn>
                <a:cxn ang="0">
                  <a:pos x="486" y="103"/>
                </a:cxn>
                <a:cxn ang="0">
                  <a:pos x="505" y="44"/>
                </a:cxn>
                <a:cxn ang="0">
                  <a:pos x="524" y="0"/>
                </a:cxn>
              </a:cxnLst>
              <a:rect l="0" t="0" r="r" b="b"/>
              <a:pathLst>
                <a:path w="530" h="4624">
                  <a:moveTo>
                    <a:pt x="524" y="0"/>
                  </a:moveTo>
                  <a:lnTo>
                    <a:pt x="530" y="2"/>
                  </a:lnTo>
                  <a:lnTo>
                    <a:pt x="511" y="46"/>
                  </a:lnTo>
                  <a:lnTo>
                    <a:pt x="492" y="105"/>
                  </a:lnTo>
                  <a:lnTo>
                    <a:pt x="469" y="177"/>
                  </a:lnTo>
                  <a:lnTo>
                    <a:pt x="446" y="263"/>
                  </a:lnTo>
                  <a:lnTo>
                    <a:pt x="420" y="364"/>
                  </a:lnTo>
                  <a:lnTo>
                    <a:pt x="393" y="478"/>
                  </a:lnTo>
                  <a:lnTo>
                    <a:pt x="366" y="604"/>
                  </a:lnTo>
                  <a:lnTo>
                    <a:pt x="338" y="743"/>
                  </a:lnTo>
                  <a:lnTo>
                    <a:pt x="311" y="896"/>
                  </a:lnTo>
                  <a:lnTo>
                    <a:pt x="282" y="1060"/>
                  </a:lnTo>
                  <a:lnTo>
                    <a:pt x="254" y="1239"/>
                  </a:lnTo>
                  <a:lnTo>
                    <a:pt x="227" y="1429"/>
                  </a:lnTo>
                  <a:lnTo>
                    <a:pt x="200" y="1631"/>
                  </a:lnTo>
                  <a:lnTo>
                    <a:pt x="172" y="1847"/>
                  </a:lnTo>
                  <a:lnTo>
                    <a:pt x="147" y="2072"/>
                  </a:lnTo>
                  <a:lnTo>
                    <a:pt x="122" y="2312"/>
                  </a:lnTo>
                  <a:lnTo>
                    <a:pt x="101" y="2562"/>
                  </a:lnTo>
                  <a:lnTo>
                    <a:pt x="80" y="2823"/>
                  </a:lnTo>
                  <a:lnTo>
                    <a:pt x="61" y="3097"/>
                  </a:lnTo>
                  <a:lnTo>
                    <a:pt x="44" y="3381"/>
                  </a:lnTo>
                  <a:lnTo>
                    <a:pt x="29" y="3675"/>
                  </a:lnTo>
                  <a:lnTo>
                    <a:pt x="19" y="3980"/>
                  </a:lnTo>
                  <a:lnTo>
                    <a:pt x="10" y="4298"/>
                  </a:lnTo>
                  <a:lnTo>
                    <a:pt x="6" y="4624"/>
                  </a:lnTo>
                  <a:lnTo>
                    <a:pt x="0" y="4624"/>
                  </a:lnTo>
                  <a:lnTo>
                    <a:pt x="4" y="4298"/>
                  </a:lnTo>
                  <a:lnTo>
                    <a:pt x="12" y="3980"/>
                  </a:lnTo>
                  <a:lnTo>
                    <a:pt x="23" y="3675"/>
                  </a:lnTo>
                  <a:lnTo>
                    <a:pt x="37" y="3381"/>
                  </a:lnTo>
                  <a:lnTo>
                    <a:pt x="54" y="3095"/>
                  </a:lnTo>
                  <a:lnTo>
                    <a:pt x="73" y="2823"/>
                  </a:lnTo>
                  <a:lnTo>
                    <a:pt x="94" y="2560"/>
                  </a:lnTo>
                  <a:lnTo>
                    <a:pt x="115" y="2310"/>
                  </a:lnTo>
                  <a:lnTo>
                    <a:pt x="141" y="2072"/>
                  </a:lnTo>
                  <a:lnTo>
                    <a:pt x="166" y="1845"/>
                  </a:lnTo>
                  <a:lnTo>
                    <a:pt x="193" y="1631"/>
                  </a:lnTo>
                  <a:lnTo>
                    <a:pt x="221" y="1429"/>
                  </a:lnTo>
                  <a:lnTo>
                    <a:pt x="248" y="1237"/>
                  </a:lnTo>
                  <a:lnTo>
                    <a:pt x="275" y="1058"/>
                  </a:lnTo>
                  <a:lnTo>
                    <a:pt x="305" y="894"/>
                  </a:lnTo>
                  <a:lnTo>
                    <a:pt x="332" y="741"/>
                  </a:lnTo>
                  <a:lnTo>
                    <a:pt x="359" y="602"/>
                  </a:lnTo>
                  <a:lnTo>
                    <a:pt x="387" y="476"/>
                  </a:lnTo>
                  <a:lnTo>
                    <a:pt x="414" y="362"/>
                  </a:lnTo>
                  <a:lnTo>
                    <a:pt x="439" y="261"/>
                  </a:lnTo>
                  <a:lnTo>
                    <a:pt x="463" y="175"/>
                  </a:lnTo>
                  <a:lnTo>
                    <a:pt x="486" y="103"/>
                  </a:lnTo>
                  <a:lnTo>
                    <a:pt x="505" y="44"/>
                  </a:lnTo>
                  <a:lnTo>
                    <a:pt x="524" y="0"/>
                  </a:lnTo>
                  <a:close/>
                </a:path>
              </a:pathLst>
            </a:custGeom>
            <a:solidFill>
              <a:srgbClr val="000000"/>
            </a:solidFill>
            <a:ln w="0">
              <a:solidFill>
                <a:sysClr val="windowText" lastClr="000000">
                  <a:lumMod val="65000"/>
                  <a:lumOff val="35000"/>
                </a:sysClr>
              </a:solidFill>
              <a:prstDash val="solid"/>
              <a:round/>
            </a:ln>
          </p:spPr>
          <p:txBody>
            <a:bodyPr/>
            <a:lstStyle/>
            <a:p>
              <a:pPr>
                <a:defRPr/>
              </a:pPr>
              <a:endParaRPr lang="en-US" sz="3200" kern="0">
                <a:solidFill>
                  <a:prstClr val="black"/>
                </a:solidFill>
                <a:latin typeface="+mn-lt"/>
                <a:ea typeface="+mn-ea"/>
                <a:cs typeface="+mn-ea"/>
                <a:sym typeface="+mn-lt"/>
              </a:endParaRPr>
            </a:p>
          </p:txBody>
        </p:sp>
        <p:sp>
          <p:nvSpPr>
            <p:cNvPr id="120" name="Freeform 27"/>
            <p:cNvSpPr/>
            <p:nvPr/>
          </p:nvSpPr>
          <p:spPr bwMode="auto">
            <a:xfrm>
              <a:off x="4872038" y="947683"/>
              <a:ext cx="987425" cy="1074737"/>
            </a:xfrm>
            <a:custGeom>
              <a:avLst/>
              <a:gdLst/>
              <a:ahLst/>
              <a:cxnLst>
                <a:cxn ang="0">
                  <a:pos x="1012" y="6"/>
                </a:cxn>
                <a:cxn ang="0">
                  <a:pos x="1189" y="48"/>
                </a:cxn>
                <a:cxn ang="0">
                  <a:pos x="1355" y="130"/>
                </a:cxn>
                <a:cxn ang="0">
                  <a:pos x="1503" y="252"/>
                </a:cxn>
                <a:cxn ang="0">
                  <a:pos x="1616" y="399"/>
                </a:cxn>
                <a:cxn ang="0">
                  <a:pos x="1690" y="566"/>
                </a:cxn>
                <a:cxn ang="0">
                  <a:pos x="1724" y="742"/>
                </a:cxn>
                <a:cxn ang="0">
                  <a:pos x="1719" y="925"/>
                </a:cxn>
                <a:cxn ang="0">
                  <a:pos x="1675" y="1102"/>
                </a:cxn>
                <a:cxn ang="0">
                  <a:pos x="1591" y="1272"/>
                </a:cxn>
                <a:cxn ang="0">
                  <a:pos x="1471" y="1415"/>
                </a:cxn>
                <a:cxn ang="0">
                  <a:pos x="1324" y="1531"/>
                </a:cxn>
                <a:cxn ang="0">
                  <a:pos x="1151" y="1626"/>
                </a:cxn>
                <a:cxn ang="0">
                  <a:pos x="964" y="1702"/>
                </a:cxn>
                <a:cxn ang="0">
                  <a:pos x="770" y="1763"/>
                </a:cxn>
                <a:cxn ang="0">
                  <a:pos x="583" y="1807"/>
                </a:cxn>
                <a:cxn ang="0">
                  <a:pos x="406" y="1840"/>
                </a:cxn>
                <a:cxn ang="0">
                  <a:pos x="255" y="1861"/>
                </a:cxn>
                <a:cxn ang="0">
                  <a:pos x="133" y="1874"/>
                </a:cxn>
                <a:cxn ang="0">
                  <a:pos x="55" y="1880"/>
                </a:cxn>
                <a:cxn ang="0">
                  <a:pos x="26" y="1882"/>
                </a:cxn>
                <a:cxn ang="0">
                  <a:pos x="23" y="1857"/>
                </a:cxn>
                <a:cxn ang="0">
                  <a:pos x="15" y="1784"/>
                </a:cxn>
                <a:cxn ang="0">
                  <a:pos x="7" y="1670"/>
                </a:cxn>
                <a:cxn ang="0">
                  <a:pos x="0" y="1527"/>
                </a:cxn>
                <a:cxn ang="0">
                  <a:pos x="2" y="1270"/>
                </a:cxn>
                <a:cxn ang="0">
                  <a:pos x="15" y="1081"/>
                </a:cxn>
                <a:cxn ang="0">
                  <a:pos x="40" y="890"/>
                </a:cxn>
                <a:cxn ang="0">
                  <a:pos x="80" y="702"/>
                </a:cxn>
                <a:cxn ang="0">
                  <a:pos x="141" y="528"/>
                </a:cxn>
                <a:cxn ang="0">
                  <a:pos x="221" y="372"/>
                </a:cxn>
                <a:cxn ang="0">
                  <a:pos x="337" y="233"/>
                </a:cxn>
                <a:cxn ang="0">
                  <a:pos x="486" y="117"/>
                </a:cxn>
                <a:cxn ang="0">
                  <a:pos x="655" y="42"/>
                </a:cxn>
                <a:cxn ang="0">
                  <a:pos x="831" y="4"/>
                </a:cxn>
              </a:cxnLst>
              <a:rect l="0" t="0" r="r" b="b"/>
              <a:pathLst>
                <a:path w="1728" h="1882">
                  <a:moveTo>
                    <a:pt x="922" y="0"/>
                  </a:moveTo>
                  <a:lnTo>
                    <a:pt x="1012" y="6"/>
                  </a:lnTo>
                  <a:lnTo>
                    <a:pt x="1103" y="21"/>
                  </a:lnTo>
                  <a:lnTo>
                    <a:pt x="1189" y="48"/>
                  </a:lnTo>
                  <a:lnTo>
                    <a:pt x="1275" y="84"/>
                  </a:lnTo>
                  <a:lnTo>
                    <a:pt x="1355" y="130"/>
                  </a:lnTo>
                  <a:lnTo>
                    <a:pt x="1433" y="187"/>
                  </a:lnTo>
                  <a:lnTo>
                    <a:pt x="1503" y="252"/>
                  </a:lnTo>
                  <a:lnTo>
                    <a:pt x="1564" y="324"/>
                  </a:lnTo>
                  <a:lnTo>
                    <a:pt x="1616" y="399"/>
                  </a:lnTo>
                  <a:lnTo>
                    <a:pt x="1656" y="481"/>
                  </a:lnTo>
                  <a:lnTo>
                    <a:pt x="1690" y="566"/>
                  </a:lnTo>
                  <a:lnTo>
                    <a:pt x="1711" y="654"/>
                  </a:lnTo>
                  <a:lnTo>
                    <a:pt x="1724" y="742"/>
                  </a:lnTo>
                  <a:lnTo>
                    <a:pt x="1728" y="835"/>
                  </a:lnTo>
                  <a:lnTo>
                    <a:pt x="1719" y="925"/>
                  </a:lnTo>
                  <a:lnTo>
                    <a:pt x="1703" y="1014"/>
                  </a:lnTo>
                  <a:lnTo>
                    <a:pt x="1675" y="1102"/>
                  </a:lnTo>
                  <a:lnTo>
                    <a:pt x="1637" y="1188"/>
                  </a:lnTo>
                  <a:lnTo>
                    <a:pt x="1591" y="1272"/>
                  </a:lnTo>
                  <a:lnTo>
                    <a:pt x="1532" y="1350"/>
                  </a:lnTo>
                  <a:lnTo>
                    <a:pt x="1471" y="1415"/>
                  </a:lnTo>
                  <a:lnTo>
                    <a:pt x="1400" y="1476"/>
                  </a:lnTo>
                  <a:lnTo>
                    <a:pt x="1324" y="1531"/>
                  </a:lnTo>
                  <a:lnTo>
                    <a:pt x="1240" y="1582"/>
                  </a:lnTo>
                  <a:lnTo>
                    <a:pt x="1151" y="1626"/>
                  </a:lnTo>
                  <a:lnTo>
                    <a:pt x="1059" y="1666"/>
                  </a:lnTo>
                  <a:lnTo>
                    <a:pt x="964" y="1702"/>
                  </a:lnTo>
                  <a:lnTo>
                    <a:pt x="867" y="1733"/>
                  </a:lnTo>
                  <a:lnTo>
                    <a:pt x="770" y="1763"/>
                  </a:lnTo>
                  <a:lnTo>
                    <a:pt x="676" y="1786"/>
                  </a:lnTo>
                  <a:lnTo>
                    <a:pt x="583" y="1807"/>
                  </a:lnTo>
                  <a:lnTo>
                    <a:pt x="493" y="1826"/>
                  </a:lnTo>
                  <a:lnTo>
                    <a:pt x="406" y="1840"/>
                  </a:lnTo>
                  <a:lnTo>
                    <a:pt x="326" y="1851"/>
                  </a:lnTo>
                  <a:lnTo>
                    <a:pt x="255" y="1861"/>
                  </a:lnTo>
                  <a:lnTo>
                    <a:pt x="190" y="1868"/>
                  </a:lnTo>
                  <a:lnTo>
                    <a:pt x="133" y="1874"/>
                  </a:lnTo>
                  <a:lnTo>
                    <a:pt x="89" y="1878"/>
                  </a:lnTo>
                  <a:lnTo>
                    <a:pt x="55" y="1880"/>
                  </a:lnTo>
                  <a:lnTo>
                    <a:pt x="32" y="1882"/>
                  </a:lnTo>
                  <a:lnTo>
                    <a:pt x="26" y="1882"/>
                  </a:lnTo>
                  <a:lnTo>
                    <a:pt x="26" y="1876"/>
                  </a:lnTo>
                  <a:lnTo>
                    <a:pt x="23" y="1857"/>
                  </a:lnTo>
                  <a:lnTo>
                    <a:pt x="19" y="1826"/>
                  </a:lnTo>
                  <a:lnTo>
                    <a:pt x="15" y="1784"/>
                  </a:lnTo>
                  <a:lnTo>
                    <a:pt x="11" y="1731"/>
                  </a:lnTo>
                  <a:lnTo>
                    <a:pt x="7" y="1670"/>
                  </a:lnTo>
                  <a:lnTo>
                    <a:pt x="5" y="1603"/>
                  </a:lnTo>
                  <a:lnTo>
                    <a:pt x="0" y="1527"/>
                  </a:lnTo>
                  <a:lnTo>
                    <a:pt x="0" y="1359"/>
                  </a:lnTo>
                  <a:lnTo>
                    <a:pt x="2" y="1270"/>
                  </a:lnTo>
                  <a:lnTo>
                    <a:pt x="7" y="1176"/>
                  </a:lnTo>
                  <a:lnTo>
                    <a:pt x="15" y="1081"/>
                  </a:lnTo>
                  <a:lnTo>
                    <a:pt x="26" y="986"/>
                  </a:lnTo>
                  <a:lnTo>
                    <a:pt x="40" y="890"/>
                  </a:lnTo>
                  <a:lnTo>
                    <a:pt x="59" y="795"/>
                  </a:lnTo>
                  <a:lnTo>
                    <a:pt x="80" y="702"/>
                  </a:lnTo>
                  <a:lnTo>
                    <a:pt x="108" y="614"/>
                  </a:lnTo>
                  <a:lnTo>
                    <a:pt x="141" y="528"/>
                  </a:lnTo>
                  <a:lnTo>
                    <a:pt x="179" y="448"/>
                  </a:lnTo>
                  <a:lnTo>
                    <a:pt x="221" y="372"/>
                  </a:lnTo>
                  <a:lnTo>
                    <a:pt x="272" y="305"/>
                  </a:lnTo>
                  <a:lnTo>
                    <a:pt x="337" y="233"/>
                  </a:lnTo>
                  <a:lnTo>
                    <a:pt x="411" y="170"/>
                  </a:lnTo>
                  <a:lnTo>
                    <a:pt x="486" y="117"/>
                  </a:lnTo>
                  <a:lnTo>
                    <a:pt x="568" y="75"/>
                  </a:lnTo>
                  <a:lnTo>
                    <a:pt x="655" y="42"/>
                  </a:lnTo>
                  <a:lnTo>
                    <a:pt x="743" y="19"/>
                  </a:lnTo>
                  <a:lnTo>
                    <a:pt x="831" y="4"/>
                  </a:lnTo>
                  <a:lnTo>
                    <a:pt x="922" y="0"/>
                  </a:lnTo>
                  <a:close/>
                </a:path>
              </a:pathLst>
            </a:custGeom>
            <a:solidFill>
              <a:srgbClr val="E56206"/>
            </a:solidFill>
            <a:ln w="9525" cap="flat" cmpd="sng" algn="ctr">
              <a:noFill/>
              <a:prstDash val="solid"/>
            </a:ln>
            <a:effectLst/>
          </p:spPr>
          <p:txBody>
            <a:bodyPr anchor="ctr"/>
            <a:lstStyle/>
            <a:p>
              <a:pPr algn="ctr">
                <a:defRPr/>
              </a:pPr>
              <a:r>
                <a:rPr lang="en-US" sz="3735" kern="0" dirty="0">
                  <a:solidFill>
                    <a:schemeClr val="bg1"/>
                  </a:solidFill>
                  <a:latin typeface="+mn-lt"/>
                  <a:ea typeface="+mn-ea"/>
                  <a:cs typeface="+mn-ea"/>
                  <a:sym typeface="+mn-lt"/>
                </a:rPr>
                <a:t>4</a:t>
              </a:r>
            </a:p>
          </p:txBody>
        </p:sp>
        <p:sp>
          <p:nvSpPr>
            <p:cNvPr id="121" name="任意多边形 120"/>
            <p:cNvSpPr/>
            <p:nvPr/>
          </p:nvSpPr>
          <p:spPr>
            <a:xfrm rot="1173429" flipH="1">
              <a:off x="5045075" y="1030233"/>
              <a:ext cx="193675" cy="520700"/>
            </a:xfrm>
            <a:custGeom>
              <a:avLst/>
              <a:gdLst>
                <a:gd name="connsiteX0" fmla="*/ 0 w 315318"/>
                <a:gd name="connsiteY0" fmla="*/ 0 h 561975"/>
                <a:gd name="connsiteX1" fmla="*/ 266700 w 315318"/>
                <a:gd name="connsiteY1" fmla="*/ 228600 h 561975"/>
                <a:gd name="connsiteX2" fmla="*/ 314325 w 315318"/>
                <a:gd name="connsiteY2" fmla="*/ 561975 h 561975"/>
                <a:gd name="connsiteX0-1" fmla="*/ 0 w 315318"/>
                <a:gd name="connsiteY0-2" fmla="*/ 0 h 561975"/>
                <a:gd name="connsiteX1-3" fmla="*/ 266700 w 315318"/>
                <a:gd name="connsiteY1-4" fmla="*/ 228600 h 561975"/>
                <a:gd name="connsiteX2-5" fmla="*/ 314325 w 315318"/>
                <a:gd name="connsiteY2-6" fmla="*/ 561975 h 561975"/>
                <a:gd name="connsiteX0-7" fmla="*/ 0 w 319289"/>
                <a:gd name="connsiteY0-8" fmla="*/ 0 h 561975"/>
                <a:gd name="connsiteX1-9" fmla="*/ 266700 w 319289"/>
                <a:gd name="connsiteY1-10" fmla="*/ 228600 h 561975"/>
                <a:gd name="connsiteX2-11" fmla="*/ 314325 w 319289"/>
                <a:gd name="connsiteY2-12" fmla="*/ 561975 h 561975"/>
                <a:gd name="connsiteX0-13" fmla="*/ 0 w 244780"/>
                <a:gd name="connsiteY0-14" fmla="*/ 0 h 504825"/>
                <a:gd name="connsiteX1-15" fmla="*/ 193675 w 244780"/>
                <a:gd name="connsiteY1-16" fmla="*/ 171450 h 504825"/>
                <a:gd name="connsiteX2-17" fmla="*/ 241300 w 244780"/>
                <a:gd name="connsiteY2-18" fmla="*/ 504825 h 504825"/>
                <a:gd name="connsiteX0-19" fmla="*/ 0 w 244780"/>
                <a:gd name="connsiteY0-20" fmla="*/ 0 h 504825"/>
                <a:gd name="connsiteX1-21" fmla="*/ 193675 w 244780"/>
                <a:gd name="connsiteY1-22" fmla="*/ 171450 h 504825"/>
                <a:gd name="connsiteX2-23" fmla="*/ 241300 w 244780"/>
                <a:gd name="connsiteY2-24" fmla="*/ 504825 h 504825"/>
                <a:gd name="connsiteX0-25" fmla="*/ 0 w 241300"/>
                <a:gd name="connsiteY0-26" fmla="*/ 0 h 504825"/>
                <a:gd name="connsiteX1-27" fmla="*/ 241300 w 241300"/>
                <a:gd name="connsiteY1-28" fmla="*/ 504825 h 504825"/>
                <a:gd name="connsiteX0-29" fmla="*/ 0 w 241300"/>
                <a:gd name="connsiteY0-30" fmla="*/ 0 h 504825"/>
                <a:gd name="connsiteX1-31" fmla="*/ 241300 w 241300"/>
                <a:gd name="connsiteY1-32" fmla="*/ 504825 h 504825"/>
                <a:gd name="connsiteX0-33" fmla="*/ 0 w 244088"/>
                <a:gd name="connsiteY0-34" fmla="*/ 0 h 504825"/>
                <a:gd name="connsiteX1-35" fmla="*/ 241300 w 244088"/>
                <a:gd name="connsiteY1-36" fmla="*/ 504825 h 504825"/>
                <a:gd name="connsiteX0-37" fmla="*/ 0 w 241300"/>
                <a:gd name="connsiteY0-38" fmla="*/ 0 h 504825"/>
                <a:gd name="connsiteX1-39" fmla="*/ 241300 w 241300"/>
                <a:gd name="connsiteY1-40" fmla="*/ 504825 h 504825"/>
                <a:gd name="connsiteX0-41" fmla="*/ 0 w 241300"/>
                <a:gd name="connsiteY0-42" fmla="*/ 0 h 504825"/>
                <a:gd name="connsiteX1-43" fmla="*/ 241300 w 241300"/>
                <a:gd name="connsiteY1-44" fmla="*/ 504825 h 504825"/>
                <a:gd name="connsiteX0-45" fmla="*/ 0 w 241300"/>
                <a:gd name="connsiteY0-46" fmla="*/ 0 h 504825"/>
                <a:gd name="connsiteX1-47" fmla="*/ 241300 w 241300"/>
                <a:gd name="connsiteY1-48" fmla="*/ 504825 h 504825"/>
                <a:gd name="connsiteX0-49" fmla="*/ 0 w 241300"/>
                <a:gd name="connsiteY0-50" fmla="*/ 0 h 504825"/>
                <a:gd name="connsiteX1-51" fmla="*/ 241300 w 241300"/>
                <a:gd name="connsiteY1-52" fmla="*/ 504825 h 504825"/>
                <a:gd name="connsiteX0-53" fmla="*/ 0 w 241300"/>
                <a:gd name="connsiteY0-54" fmla="*/ 0 h 495300"/>
                <a:gd name="connsiteX1-55" fmla="*/ 241300 w 241300"/>
                <a:gd name="connsiteY1-56" fmla="*/ 495300 h 495300"/>
                <a:gd name="connsiteX0-57" fmla="*/ 0 w 219075"/>
                <a:gd name="connsiteY0-58" fmla="*/ 0 h 698500"/>
                <a:gd name="connsiteX1-59" fmla="*/ 219075 w 219075"/>
                <a:gd name="connsiteY1-60" fmla="*/ 698500 h 698500"/>
                <a:gd name="connsiteX0-61" fmla="*/ 0 w 258218"/>
                <a:gd name="connsiteY0-62" fmla="*/ 0 h 698500"/>
                <a:gd name="connsiteX1-63" fmla="*/ 219075 w 258218"/>
                <a:gd name="connsiteY1-64" fmla="*/ 698500 h 698500"/>
              </a:gdLst>
              <a:ahLst/>
              <a:cxnLst>
                <a:cxn ang="0">
                  <a:pos x="connsiteX0-1" y="connsiteY0-2"/>
                </a:cxn>
                <a:cxn ang="0">
                  <a:pos x="connsiteX1-3" y="connsiteY1-4"/>
                </a:cxn>
              </a:cxnLst>
              <a:rect l="l" t="t" r="r" b="b"/>
              <a:pathLst>
                <a:path w="258218" h="698500">
                  <a:moveTo>
                    <a:pt x="0" y="0"/>
                  </a:moveTo>
                  <a:cubicBezTo>
                    <a:pt x="201083" y="88900"/>
                    <a:pt x="325967" y="304800"/>
                    <a:pt x="219075" y="698500"/>
                  </a:cubicBezTo>
                </a:path>
              </a:pathLst>
            </a:custGeom>
            <a:noFill/>
            <a:ln w="38100" cap="flat" cmpd="sng" algn="ctr">
              <a:solidFill>
                <a:srgbClr val="AD84C6">
                  <a:lumMod val="40000"/>
                  <a:lumOff val="60000"/>
                </a:srgbClr>
              </a:solidFill>
              <a:prstDash val="solid"/>
              <a:miter lim="800000"/>
            </a:ln>
            <a:effectLst/>
          </p:spPr>
          <p:txBody>
            <a:bodyPr anchor="ctr"/>
            <a:lstStyle/>
            <a:p>
              <a:pPr algn="ctr">
                <a:defRPr/>
              </a:pPr>
              <a:endParaRPr lang="zh-CN" altLang="en-US" sz="3200" kern="0">
                <a:solidFill>
                  <a:schemeClr val="bg1"/>
                </a:solidFill>
                <a:latin typeface="+mn-lt"/>
                <a:ea typeface="+mn-ea"/>
                <a:cs typeface="+mn-ea"/>
                <a:sym typeface="+mn-lt"/>
              </a:endParaRPr>
            </a:p>
          </p:txBody>
        </p:sp>
        <p:sp>
          <p:nvSpPr>
            <p:cNvPr id="122" name="等腰三角形 121"/>
            <p:cNvSpPr/>
            <p:nvPr/>
          </p:nvSpPr>
          <p:spPr>
            <a:xfrm rot="2162262">
              <a:off x="4837113" y="2011308"/>
              <a:ext cx="82550" cy="65087"/>
            </a:xfrm>
            <a:prstGeom prst="triangle">
              <a:avLst/>
            </a:prstGeom>
            <a:solidFill>
              <a:srgbClr val="AD84C6">
                <a:lumMod val="60000"/>
                <a:lumOff val="40000"/>
              </a:srgbClr>
            </a:solidFill>
            <a:ln w="12700" cap="flat" cmpd="sng" algn="ctr">
              <a:noFill/>
              <a:prstDash val="solid"/>
              <a:miter lim="800000"/>
            </a:ln>
            <a:effectLst/>
          </p:spPr>
          <p:txBody>
            <a:bodyPr anchor="ctr"/>
            <a:lstStyle/>
            <a:p>
              <a:pPr algn="ctr">
                <a:defRPr/>
              </a:pPr>
              <a:endParaRPr lang="zh-CN" altLang="en-US" sz="3200" kern="0">
                <a:solidFill>
                  <a:schemeClr val="bg1"/>
                </a:solidFill>
                <a:latin typeface="+mn-lt"/>
                <a:ea typeface="+mn-ea"/>
                <a:cs typeface="+mn-ea"/>
                <a:sym typeface="+mn-lt"/>
              </a:endParaRPr>
            </a:p>
          </p:txBody>
        </p:sp>
      </p:grpSp>
      <p:sp>
        <p:nvSpPr>
          <p:cNvPr id="44" name="Text Box 90"/>
          <p:cNvSpPr txBox="1">
            <a:spLocks noChangeArrowheads="1"/>
          </p:cNvSpPr>
          <p:nvPr/>
        </p:nvSpPr>
        <p:spPr bwMode="ltGray">
          <a:xfrm>
            <a:off x="1219200" y="381000"/>
            <a:ext cx="5084291" cy="60016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lIns="106679" tIns="53340" rIns="106679" bIns="53340">
            <a:spAutoFit/>
          </a:bodyPr>
          <a:lstStyle>
            <a:lvl1pPr algn="l" defTabSz="800100">
              <a:defRPr>
                <a:solidFill>
                  <a:schemeClr val="tx1"/>
                </a:solidFill>
                <a:latin typeface="Arial" panose="020B0604020202020204" pitchFamily="34" charset="0"/>
              </a:defRPr>
            </a:lvl1pPr>
            <a:lvl2pPr marL="400050" algn="l" defTabSz="800100">
              <a:defRPr>
                <a:solidFill>
                  <a:schemeClr val="tx1"/>
                </a:solidFill>
                <a:latin typeface="Arial" panose="020B0604020202020204" pitchFamily="34" charset="0"/>
              </a:defRPr>
            </a:lvl2pPr>
            <a:lvl3pPr marL="800100" algn="l" defTabSz="800100">
              <a:defRPr>
                <a:solidFill>
                  <a:schemeClr val="tx1"/>
                </a:solidFill>
                <a:latin typeface="Arial" panose="020B0604020202020204" pitchFamily="34" charset="0"/>
              </a:defRPr>
            </a:lvl3pPr>
            <a:lvl4pPr marL="1200150" algn="l" defTabSz="800100">
              <a:defRPr>
                <a:solidFill>
                  <a:schemeClr val="tx1"/>
                </a:solidFill>
                <a:latin typeface="Arial" panose="020B0604020202020204" pitchFamily="34" charset="0"/>
              </a:defRPr>
            </a:lvl4pPr>
            <a:lvl5pPr marL="1600200" algn="l" defTabSz="800100">
              <a:defRPr>
                <a:solidFill>
                  <a:schemeClr val="tx1"/>
                </a:solidFill>
                <a:latin typeface="Arial" panose="020B0604020202020204" pitchFamily="34" charset="0"/>
              </a:defRPr>
            </a:lvl5pPr>
            <a:lvl6pPr marL="2057400" defTabSz="800100" fontAlgn="base">
              <a:spcBef>
                <a:spcPct val="0"/>
              </a:spcBef>
              <a:spcAft>
                <a:spcPct val="0"/>
              </a:spcAft>
              <a:defRPr>
                <a:solidFill>
                  <a:schemeClr val="tx1"/>
                </a:solidFill>
                <a:latin typeface="Arial" panose="020B0604020202020204" pitchFamily="34" charset="0"/>
              </a:defRPr>
            </a:lvl6pPr>
            <a:lvl7pPr marL="2514600" defTabSz="800100" fontAlgn="base">
              <a:spcBef>
                <a:spcPct val="0"/>
              </a:spcBef>
              <a:spcAft>
                <a:spcPct val="0"/>
              </a:spcAft>
              <a:defRPr>
                <a:solidFill>
                  <a:schemeClr val="tx1"/>
                </a:solidFill>
                <a:latin typeface="Arial" panose="020B0604020202020204" pitchFamily="34" charset="0"/>
              </a:defRPr>
            </a:lvl7pPr>
            <a:lvl8pPr marL="2971800" defTabSz="800100" fontAlgn="base">
              <a:spcBef>
                <a:spcPct val="0"/>
              </a:spcBef>
              <a:spcAft>
                <a:spcPct val="0"/>
              </a:spcAft>
              <a:defRPr>
                <a:solidFill>
                  <a:schemeClr val="tx1"/>
                </a:solidFill>
                <a:latin typeface="Arial" panose="020B0604020202020204" pitchFamily="34" charset="0"/>
              </a:defRPr>
            </a:lvl8pPr>
            <a:lvl9pPr marL="3429000" defTabSz="800100" fontAlgn="base">
              <a:spcBef>
                <a:spcPct val="0"/>
              </a:spcBef>
              <a:spcAft>
                <a:spcPct val="0"/>
              </a:spcAft>
              <a:defRPr>
                <a:solidFill>
                  <a:schemeClr val="tx1"/>
                </a:solidFill>
                <a:latin typeface="Arial" panose="020B0604020202020204" pitchFamily="34" charset="0"/>
              </a:defRPr>
            </a:lvl9pPr>
          </a:lstStyle>
          <a:p>
            <a:r>
              <a:rPr lang="zh-CN" altLang="en-US" sz="3200" dirty="0">
                <a:solidFill>
                  <a:srgbClr val="E7380E"/>
                </a:solidFill>
                <a:effectLst>
                  <a:outerShdw blurRad="50800" dist="38100" dir="8100000" algn="tr" rotWithShape="0">
                    <a:prstClr val="black">
                      <a:alpha val="8000"/>
                    </a:prstClr>
                  </a:outerShdw>
                </a:effectLst>
                <a:latin typeface="+mn-lt"/>
                <a:ea typeface="+mn-ea"/>
                <a:cs typeface="+mn-ea"/>
                <a:sym typeface="+mn-lt"/>
              </a:rPr>
              <a:t>修改添加相关文字标题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fade">
                                      <p:cBhvr>
                                        <p:cTn id="11" dur="500"/>
                                        <p:tgtEl>
                                          <p:spTgt spid="108"/>
                                        </p:tgtEl>
                                      </p:cBhvr>
                                    </p:animEffect>
                                    <p:anim calcmode="lin" valueType="num">
                                      <p:cBhvr>
                                        <p:cTn id="12" dur="500" fill="hold"/>
                                        <p:tgtEl>
                                          <p:spTgt spid="108"/>
                                        </p:tgtEl>
                                        <p:attrNameLst>
                                          <p:attrName>ppt_x</p:attrName>
                                        </p:attrNameLst>
                                      </p:cBhvr>
                                      <p:tavLst>
                                        <p:tav tm="0">
                                          <p:val>
                                            <p:strVal val="#ppt_x"/>
                                          </p:val>
                                        </p:tav>
                                        <p:tav tm="100000">
                                          <p:val>
                                            <p:strVal val="#ppt_x"/>
                                          </p:val>
                                        </p:tav>
                                      </p:tavLst>
                                    </p:anim>
                                    <p:anim calcmode="lin" valueType="num">
                                      <p:cBhvr>
                                        <p:cTn id="13" dur="500" fill="hold"/>
                                        <p:tgtEl>
                                          <p:spTgt spid="108"/>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right)">
                                      <p:cBhvr>
                                        <p:cTn id="17" dur="500"/>
                                        <p:tgtEl>
                                          <p:spTgt spid="88"/>
                                        </p:tgtEl>
                                      </p:cBhvr>
                                    </p:animEffec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fade">
                                      <p:cBhvr>
                                        <p:cTn id="21" dur="500"/>
                                        <p:tgtEl>
                                          <p:spTgt spid="113"/>
                                        </p:tgtEl>
                                      </p:cBhvr>
                                    </p:animEffect>
                                    <p:anim calcmode="lin" valueType="num">
                                      <p:cBhvr>
                                        <p:cTn id="22" dur="500" fill="hold"/>
                                        <p:tgtEl>
                                          <p:spTgt spid="113"/>
                                        </p:tgtEl>
                                        <p:attrNameLst>
                                          <p:attrName>ppt_x</p:attrName>
                                        </p:attrNameLst>
                                      </p:cBhvr>
                                      <p:tavLst>
                                        <p:tav tm="0">
                                          <p:val>
                                            <p:strVal val="#ppt_x"/>
                                          </p:val>
                                        </p:tav>
                                        <p:tav tm="100000">
                                          <p:val>
                                            <p:strVal val="#ppt_x"/>
                                          </p:val>
                                        </p:tav>
                                      </p:tavLst>
                                    </p:anim>
                                    <p:anim calcmode="lin" valueType="num">
                                      <p:cBhvr>
                                        <p:cTn id="23" dur="500" fill="hold"/>
                                        <p:tgtEl>
                                          <p:spTgt spid="11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wipe(left)">
                                      <p:cBhvr>
                                        <p:cTn id="27" dur="500"/>
                                        <p:tgtEl>
                                          <p:spTgt spid="9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fade">
                                      <p:cBhvr>
                                        <p:cTn id="31" dur="500"/>
                                        <p:tgtEl>
                                          <p:spTgt spid="103"/>
                                        </p:tgtEl>
                                      </p:cBhvr>
                                    </p:animEffect>
                                    <p:anim calcmode="lin" valueType="num">
                                      <p:cBhvr>
                                        <p:cTn id="32" dur="500" fill="hold"/>
                                        <p:tgtEl>
                                          <p:spTgt spid="103"/>
                                        </p:tgtEl>
                                        <p:attrNameLst>
                                          <p:attrName>ppt_x</p:attrName>
                                        </p:attrNameLst>
                                      </p:cBhvr>
                                      <p:tavLst>
                                        <p:tav tm="0">
                                          <p:val>
                                            <p:strVal val="#ppt_x"/>
                                          </p:val>
                                        </p:tav>
                                        <p:tav tm="100000">
                                          <p:val>
                                            <p:strVal val="#ppt_x"/>
                                          </p:val>
                                        </p:tav>
                                      </p:tavLst>
                                    </p:anim>
                                    <p:anim calcmode="lin" valueType="num">
                                      <p:cBhvr>
                                        <p:cTn id="33" dur="500" fill="hold"/>
                                        <p:tgtEl>
                                          <p:spTgt spid="10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22" presetClass="entr" presetSubtype="2" fill="hold" nodeType="after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wipe(right)">
                                      <p:cBhvr>
                                        <p:cTn id="37" dur="500"/>
                                        <p:tgtEl>
                                          <p:spTgt spid="81"/>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18"/>
                                        </p:tgtEl>
                                        <p:attrNameLst>
                                          <p:attrName>style.visibility</p:attrName>
                                        </p:attrNameLst>
                                      </p:cBhvr>
                                      <p:to>
                                        <p:strVal val="visible"/>
                                      </p:to>
                                    </p:set>
                                    <p:animEffect transition="in" filter="fade">
                                      <p:cBhvr>
                                        <p:cTn id="41" dur="500"/>
                                        <p:tgtEl>
                                          <p:spTgt spid="118"/>
                                        </p:tgtEl>
                                      </p:cBhvr>
                                    </p:animEffect>
                                    <p:anim calcmode="lin" valueType="num">
                                      <p:cBhvr>
                                        <p:cTn id="42" dur="500" fill="hold"/>
                                        <p:tgtEl>
                                          <p:spTgt spid="118"/>
                                        </p:tgtEl>
                                        <p:attrNameLst>
                                          <p:attrName>ppt_x</p:attrName>
                                        </p:attrNameLst>
                                      </p:cBhvr>
                                      <p:tavLst>
                                        <p:tav tm="0">
                                          <p:val>
                                            <p:strVal val="#ppt_x"/>
                                          </p:val>
                                        </p:tav>
                                        <p:tav tm="100000">
                                          <p:val>
                                            <p:strVal val="#ppt_x"/>
                                          </p:val>
                                        </p:tav>
                                      </p:tavLst>
                                    </p:anim>
                                    <p:anim calcmode="lin" valueType="num">
                                      <p:cBhvr>
                                        <p:cTn id="43" dur="500" fill="hold"/>
                                        <p:tgtEl>
                                          <p:spTgt spid="1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wipe(left)">
                                      <p:cBhvr>
                                        <p:cTn id="47" dur="500"/>
                                        <p:tgtEl>
                                          <p:spTgt spid="91"/>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98"/>
                                        </p:tgtEl>
                                        <p:attrNameLst>
                                          <p:attrName>style.visibility</p:attrName>
                                        </p:attrNameLst>
                                      </p:cBhvr>
                                      <p:to>
                                        <p:strVal val="visible"/>
                                      </p:to>
                                    </p:set>
                                    <p:animEffect transition="in" filter="fade">
                                      <p:cBhvr>
                                        <p:cTn id="51" dur="500"/>
                                        <p:tgtEl>
                                          <p:spTgt spid="98"/>
                                        </p:tgtEl>
                                      </p:cBhvr>
                                    </p:animEffect>
                                    <p:anim calcmode="lin" valueType="num">
                                      <p:cBhvr>
                                        <p:cTn id="52" dur="500" fill="hold"/>
                                        <p:tgtEl>
                                          <p:spTgt spid="98"/>
                                        </p:tgtEl>
                                        <p:attrNameLst>
                                          <p:attrName>ppt_x</p:attrName>
                                        </p:attrNameLst>
                                      </p:cBhvr>
                                      <p:tavLst>
                                        <p:tav tm="0">
                                          <p:val>
                                            <p:strVal val="#ppt_x"/>
                                          </p:val>
                                        </p:tav>
                                        <p:tav tm="100000">
                                          <p:val>
                                            <p:strVal val="#ppt_x"/>
                                          </p:val>
                                        </p:tav>
                                      </p:tavLst>
                                    </p:anim>
                                    <p:anim calcmode="lin" valueType="num">
                                      <p:cBhvr>
                                        <p:cTn id="53" dur="500" fill="hold"/>
                                        <p:tgtEl>
                                          <p:spTgt spid="98"/>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22" presetClass="entr" presetSubtype="2" fill="hold"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right)">
                                      <p:cBhvr>
                                        <p:cTn id="5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538" name="图片 17"/>
          <p:cNvPicPr>
            <a:picLocks noChangeAspect="1"/>
          </p:cNvPicPr>
          <p:nvPr/>
        </p:nvPicPr>
        <p:blipFill>
          <a:blip r:embed="rId3" cstate="email"/>
          <a:srcRect/>
          <a:stretch>
            <a:fillRect/>
          </a:stretch>
        </p:blipFill>
        <p:spPr bwMode="auto">
          <a:xfrm>
            <a:off x="1971890" y="3887090"/>
            <a:ext cx="2560376" cy="247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9539" name="图片 18"/>
          <p:cNvPicPr>
            <a:picLocks noChangeAspect="1"/>
          </p:cNvPicPr>
          <p:nvPr/>
        </p:nvPicPr>
        <p:blipFill>
          <a:blip r:embed="rId4" cstate="email"/>
          <a:srcRect/>
          <a:stretch>
            <a:fillRect/>
          </a:stretch>
        </p:blipFill>
        <p:spPr bwMode="auto">
          <a:xfrm>
            <a:off x="2335844" y="2551887"/>
            <a:ext cx="2154102" cy="20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9540" name="图片 19"/>
          <p:cNvPicPr>
            <a:picLocks noChangeAspect="1"/>
          </p:cNvPicPr>
          <p:nvPr/>
        </p:nvPicPr>
        <p:blipFill>
          <a:blip r:embed="rId5" cstate="email"/>
          <a:srcRect/>
          <a:stretch>
            <a:fillRect/>
          </a:stretch>
        </p:blipFill>
        <p:spPr bwMode="auto">
          <a:xfrm>
            <a:off x="2993924" y="1591217"/>
            <a:ext cx="1538341" cy="14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3379855" y="2047496"/>
            <a:ext cx="885339" cy="1187826"/>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fontAlgn="auto">
              <a:spcBef>
                <a:spcPts val="0"/>
              </a:spcBef>
              <a:spcAft>
                <a:spcPts val="0"/>
              </a:spcAft>
              <a:defRPr/>
            </a:pPr>
            <a:r>
              <a:rPr lang="en-US" altLang="zh-CN" sz="8795" dirty="0">
                <a:ln w="28575">
                  <a:solidFill>
                    <a:sysClr val="window" lastClr="FFFFFF"/>
                  </a:solidFill>
                  <a:prstDash val="solid"/>
                  <a:miter lim="800000"/>
                </a:ln>
                <a:noFill/>
                <a:latin typeface="+mn-lt"/>
                <a:ea typeface="+mn-ea"/>
                <a:cs typeface="+mn-ea"/>
                <a:sym typeface="+mn-lt"/>
              </a:rPr>
              <a:t>A</a:t>
            </a:r>
            <a:endParaRPr lang="zh-CN" altLang="en-US" sz="8795" dirty="0">
              <a:ln w="28575">
                <a:solidFill>
                  <a:sysClr val="window" lastClr="FFFFFF"/>
                </a:solidFill>
                <a:prstDash val="solid"/>
                <a:miter lim="800000"/>
              </a:ln>
              <a:noFill/>
              <a:latin typeface="+mn-lt"/>
              <a:ea typeface="+mn-ea"/>
              <a:cs typeface="+mn-ea"/>
              <a:sym typeface="+mn-lt"/>
            </a:endParaRPr>
          </a:p>
        </p:txBody>
      </p:sp>
      <p:sp>
        <p:nvSpPr>
          <p:cNvPr id="22" name="TextBox 21"/>
          <p:cNvSpPr txBox="1"/>
          <p:nvPr/>
        </p:nvSpPr>
        <p:spPr>
          <a:xfrm>
            <a:off x="2804672" y="3274213"/>
            <a:ext cx="885339" cy="1187826"/>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fontAlgn="auto">
              <a:spcBef>
                <a:spcPts val="0"/>
              </a:spcBef>
              <a:spcAft>
                <a:spcPts val="0"/>
              </a:spcAft>
              <a:defRPr/>
            </a:pPr>
            <a:r>
              <a:rPr lang="en-US" altLang="zh-CN" sz="8795" dirty="0">
                <a:ln w="28575">
                  <a:solidFill>
                    <a:sysClr val="window" lastClr="FFFFFF"/>
                  </a:solidFill>
                  <a:prstDash val="solid"/>
                  <a:miter lim="800000"/>
                </a:ln>
                <a:noFill/>
                <a:latin typeface="+mn-lt"/>
                <a:ea typeface="+mn-ea"/>
                <a:cs typeface="+mn-ea"/>
                <a:sym typeface="+mn-lt"/>
              </a:rPr>
              <a:t>B</a:t>
            </a:r>
            <a:endParaRPr lang="zh-CN" altLang="en-US" sz="8795" dirty="0">
              <a:ln w="28575">
                <a:solidFill>
                  <a:sysClr val="window" lastClr="FFFFFF"/>
                </a:solidFill>
                <a:prstDash val="solid"/>
                <a:miter lim="800000"/>
              </a:ln>
              <a:noFill/>
              <a:latin typeface="+mn-lt"/>
              <a:ea typeface="+mn-ea"/>
              <a:cs typeface="+mn-ea"/>
              <a:sym typeface="+mn-lt"/>
            </a:endParaRPr>
          </a:p>
        </p:txBody>
      </p:sp>
      <p:sp>
        <p:nvSpPr>
          <p:cNvPr id="23" name="TextBox 22"/>
          <p:cNvSpPr txBox="1"/>
          <p:nvPr/>
        </p:nvSpPr>
        <p:spPr>
          <a:xfrm>
            <a:off x="3123781" y="4855384"/>
            <a:ext cx="884880" cy="1187826"/>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fontAlgn="auto">
              <a:spcBef>
                <a:spcPts val="0"/>
              </a:spcBef>
              <a:spcAft>
                <a:spcPts val="0"/>
              </a:spcAft>
              <a:defRPr/>
            </a:pPr>
            <a:r>
              <a:rPr lang="en-US" altLang="zh-CN" sz="8795" dirty="0">
                <a:ln w="28575">
                  <a:solidFill>
                    <a:sysClr val="window" lastClr="FFFFFF"/>
                  </a:solidFill>
                  <a:prstDash val="solid"/>
                  <a:miter lim="800000"/>
                </a:ln>
                <a:noFill/>
                <a:latin typeface="+mn-lt"/>
                <a:ea typeface="+mn-ea"/>
                <a:cs typeface="+mn-ea"/>
                <a:sym typeface="+mn-lt"/>
              </a:rPr>
              <a:t>C</a:t>
            </a:r>
            <a:endParaRPr lang="zh-CN" altLang="en-US" sz="8795" dirty="0">
              <a:ln w="28575">
                <a:solidFill>
                  <a:sysClr val="window" lastClr="FFFFFF"/>
                </a:solidFill>
                <a:prstDash val="solid"/>
                <a:miter lim="800000"/>
              </a:ln>
              <a:noFill/>
              <a:latin typeface="+mn-lt"/>
              <a:ea typeface="+mn-ea"/>
              <a:cs typeface="+mn-ea"/>
              <a:sym typeface="+mn-lt"/>
            </a:endParaRPr>
          </a:p>
        </p:txBody>
      </p:sp>
      <p:cxnSp>
        <p:nvCxnSpPr>
          <p:cNvPr id="449544" name="直接连接符 23"/>
          <p:cNvCxnSpPr>
            <a:cxnSpLocks noChangeShapeType="1"/>
          </p:cNvCxnSpPr>
          <p:nvPr/>
        </p:nvCxnSpPr>
        <p:spPr bwMode="auto">
          <a:xfrm>
            <a:off x="4466670" y="2691544"/>
            <a:ext cx="1743595" cy="4232"/>
          </a:xfrm>
          <a:prstGeom prst="line">
            <a:avLst/>
          </a:prstGeom>
          <a:noFill/>
          <a:ln w="12700" algn="ctr">
            <a:solidFill>
              <a:srgbClr val="7ABB2B"/>
            </a:solidFill>
            <a:round/>
            <a:headEnd type="oval" w="med" len="med"/>
            <a:tailEnd type="oval" w="med" len="med"/>
          </a:ln>
          <a:extLst>
            <a:ext uri="{909E8E84-426E-40DD-AFC4-6F175D3DCCD1}">
              <a14:hiddenFill xmlns:a14="http://schemas.microsoft.com/office/drawing/2010/main">
                <a:noFill/>
              </a14:hiddenFill>
            </a:ext>
          </a:extLst>
        </p:spPr>
      </p:cxnSp>
      <p:sp>
        <p:nvSpPr>
          <p:cNvPr id="25" name="TextBox 24"/>
          <p:cNvSpPr txBox="1">
            <a:spLocks noChangeArrowheads="1"/>
          </p:cNvSpPr>
          <p:nvPr/>
        </p:nvSpPr>
        <p:spPr bwMode="auto">
          <a:xfrm>
            <a:off x="6197569" y="2054623"/>
            <a:ext cx="3784631" cy="119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nSpc>
                <a:spcPct val="150000"/>
              </a:lnSpc>
            </a:pPr>
            <a:r>
              <a:rPr lang="zh-CN" altLang="en-US" sz="1200" b="0" dirty="0">
                <a:solidFill>
                  <a:srgbClr val="404040"/>
                </a:solidFill>
                <a:latin typeface="+mn-lt"/>
                <a:ea typeface="+mn-ea"/>
                <a:cs typeface="+mn-ea"/>
                <a:sym typeface="+mn-lt"/>
              </a:rPr>
              <a:t>点击此处添加你的相关文字点击此处添加你的相关文字点击此处添加你的相关文字点击此处添加你的相关文字点击此处添加你的相关文字点击此处添加你的相关文字</a:t>
            </a:r>
            <a:endParaRPr lang="en-US" altLang="zh-CN" sz="1200" b="0" dirty="0">
              <a:solidFill>
                <a:srgbClr val="404040"/>
              </a:solidFill>
              <a:latin typeface="+mn-lt"/>
              <a:ea typeface="+mn-ea"/>
              <a:cs typeface="+mn-ea"/>
              <a:sym typeface="+mn-lt"/>
            </a:endParaRPr>
          </a:p>
        </p:txBody>
      </p:sp>
      <p:pic>
        <p:nvPicPr>
          <p:cNvPr id="449546" name="图片 25"/>
          <p:cNvPicPr>
            <a:picLocks noChangeAspect="1"/>
          </p:cNvPicPr>
          <p:nvPr/>
        </p:nvPicPr>
        <p:blipFill>
          <a:blip r:embed="rId6" cstate="email"/>
          <a:srcRect/>
          <a:stretch>
            <a:fillRect/>
          </a:stretch>
        </p:blipFill>
        <p:spPr bwMode="auto">
          <a:xfrm>
            <a:off x="5376556" y="2479943"/>
            <a:ext cx="224297" cy="21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9547" name="直接连接符 26"/>
          <p:cNvCxnSpPr>
            <a:cxnSpLocks noChangeShapeType="1"/>
          </p:cNvCxnSpPr>
          <p:nvPr/>
        </p:nvCxnSpPr>
        <p:spPr bwMode="auto">
          <a:xfrm>
            <a:off x="4382029" y="5539699"/>
            <a:ext cx="1743595" cy="4232"/>
          </a:xfrm>
          <a:prstGeom prst="line">
            <a:avLst/>
          </a:prstGeom>
          <a:noFill/>
          <a:ln w="12700" algn="ctr">
            <a:solidFill>
              <a:srgbClr val="7ABB2B"/>
            </a:solidFill>
            <a:round/>
            <a:headEnd type="oval" w="med" len="med"/>
            <a:tailEnd type="oval" w="med" len="med"/>
          </a:ln>
          <a:extLst>
            <a:ext uri="{909E8E84-426E-40DD-AFC4-6F175D3DCCD1}">
              <a14:hiddenFill xmlns:a14="http://schemas.microsoft.com/office/drawing/2010/main">
                <a:noFill/>
              </a14:hiddenFill>
            </a:ext>
          </a:extLst>
        </p:spPr>
      </p:cxnSp>
      <p:sp>
        <p:nvSpPr>
          <p:cNvPr id="28" name="TextBox 27"/>
          <p:cNvSpPr txBox="1">
            <a:spLocks noChangeArrowheads="1"/>
          </p:cNvSpPr>
          <p:nvPr/>
        </p:nvSpPr>
        <p:spPr bwMode="auto">
          <a:xfrm>
            <a:off x="6197569" y="4919706"/>
            <a:ext cx="3784631" cy="91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just">
              <a:lnSpc>
                <a:spcPct val="150000"/>
              </a:lnSpc>
            </a:pPr>
            <a:r>
              <a:rPr lang="zh-CN" altLang="en-US" sz="1200" b="0" dirty="0">
                <a:solidFill>
                  <a:srgbClr val="404040"/>
                </a:solidFill>
                <a:latin typeface="+mn-lt"/>
                <a:ea typeface="+mn-ea"/>
                <a:cs typeface="+mn-ea"/>
                <a:sym typeface="+mn-lt"/>
              </a:rPr>
              <a:t>点击此处添加你的相关文字点击此处添加你的相关文字点击此处添加你的相关文字点击此处添加你的相关文字点击此处添加你的相关文字</a:t>
            </a:r>
            <a:endParaRPr lang="en-US" altLang="zh-CN" sz="1200" b="0" dirty="0">
              <a:solidFill>
                <a:srgbClr val="262626"/>
              </a:solidFill>
              <a:latin typeface="+mn-lt"/>
              <a:ea typeface="+mn-ea"/>
              <a:cs typeface="+mn-ea"/>
              <a:sym typeface="+mn-lt"/>
            </a:endParaRPr>
          </a:p>
        </p:txBody>
      </p:sp>
      <p:pic>
        <p:nvPicPr>
          <p:cNvPr id="449549" name="图片 28"/>
          <p:cNvPicPr>
            <a:picLocks noChangeAspect="1"/>
          </p:cNvPicPr>
          <p:nvPr/>
        </p:nvPicPr>
        <p:blipFill>
          <a:blip r:embed="rId6" cstate="email"/>
          <a:srcRect/>
          <a:stretch>
            <a:fillRect/>
          </a:stretch>
        </p:blipFill>
        <p:spPr bwMode="auto">
          <a:xfrm>
            <a:off x="5363859" y="5336561"/>
            <a:ext cx="226413" cy="21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9550" name="直接连接符 29"/>
          <p:cNvCxnSpPr>
            <a:cxnSpLocks noChangeShapeType="1"/>
          </p:cNvCxnSpPr>
          <p:nvPr/>
        </p:nvCxnSpPr>
        <p:spPr bwMode="auto">
          <a:xfrm>
            <a:off x="4280461" y="4016168"/>
            <a:ext cx="1838815" cy="0"/>
          </a:xfrm>
          <a:prstGeom prst="line">
            <a:avLst/>
          </a:prstGeom>
          <a:noFill/>
          <a:ln w="12700" algn="ctr">
            <a:solidFill>
              <a:srgbClr val="FFC000"/>
            </a:solidFill>
            <a:round/>
            <a:headEnd type="oval" w="med" len="med"/>
            <a:tailEnd type="oval" w="med" len="med"/>
          </a:ln>
          <a:extLst>
            <a:ext uri="{909E8E84-426E-40DD-AFC4-6F175D3DCCD1}">
              <a14:hiddenFill xmlns:a14="http://schemas.microsoft.com/office/drawing/2010/main">
                <a:noFill/>
              </a14:hiddenFill>
            </a:ext>
          </a:extLst>
        </p:spPr>
      </p:cxnSp>
      <p:sp>
        <p:nvSpPr>
          <p:cNvPr id="31" name="TextBox 30"/>
          <p:cNvSpPr txBox="1">
            <a:spLocks noChangeArrowheads="1"/>
          </p:cNvSpPr>
          <p:nvPr/>
        </p:nvSpPr>
        <p:spPr bwMode="auto">
          <a:xfrm>
            <a:off x="6197569" y="3406757"/>
            <a:ext cx="3784631" cy="91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just">
              <a:lnSpc>
                <a:spcPct val="150000"/>
              </a:lnSpc>
            </a:pPr>
            <a:r>
              <a:rPr lang="zh-CN" altLang="en-US" sz="1200" b="0" dirty="0">
                <a:solidFill>
                  <a:srgbClr val="404040"/>
                </a:solidFill>
                <a:latin typeface="+mn-lt"/>
                <a:ea typeface="+mn-ea"/>
                <a:cs typeface="+mn-ea"/>
                <a:sym typeface="+mn-lt"/>
              </a:rPr>
              <a:t>点击此处添加你的相关文字点击此处添加你的相关文字点击此处添加你的相关文字点击此处添加你的相关文字点击此处添加你的相关文字</a:t>
            </a:r>
            <a:endParaRPr lang="en-US" altLang="zh-CN" sz="1200" b="0" dirty="0">
              <a:solidFill>
                <a:srgbClr val="262626"/>
              </a:solidFill>
              <a:latin typeface="+mn-lt"/>
              <a:ea typeface="+mn-ea"/>
              <a:cs typeface="+mn-ea"/>
              <a:sym typeface="+mn-lt"/>
            </a:endParaRPr>
          </a:p>
        </p:txBody>
      </p:sp>
      <p:pic>
        <p:nvPicPr>
          <p:cNvPr id="449552" name="图片 31"/>
          <p:cNvPicPr>
            <a:picLocks noChangeAspect="1"/>
          </p:cNvPicPr>
          <p:nvPr/>
        </p:nvPicPr>
        <p:blipFill>
          <a:blip r:embed="rId7" cstate="email"/>
          <a:srcRect/>
          <a:stretch>
            <a:fillRect/>
          </a:stretch>
        </p:blipFill>
        <p:spPr bwMode="auto">
          <a:xfrm>
            <a:off x="5376556" y="3821495"/>
            <a:ext cx="224297" cy="21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a:spLocks noChangeArrowheads="1"/>
          </p:cNvSpPr>
          <p:nvPr/>
        </p:nvSpPr>
        <p:spPr bwMode="auto">
          <a:xfrm flipH="1">
            <a:off x="4528034" y="2164656"/>
            <a:ext cx="926814" cy="36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ctr"/>
            <a:r>
              <a:rPr lang="zh-CN" altLang="en-US" sz="1865" dirty="0">
                <a:solidFill>
                  <a:srgbClr val="7F7F7F"/>
                </a:solidFill>
                <a:latin typeface="+mn-lt"/>
                <a:ea typeface="+mn-ea"/>
                <a:cs typeface="+mn-ea"/>
                <a:sym typeface="+mn-lt"/>
              </a:rPr>
              <a:t>主题</a:t>
            </a:r>
          </a:p>
        </p:txBody>
      </p:sp>
      <p:sp>
        <p:nvSpPr>
          <p:cNvPr id="35" name="TextBox 34"/>
          <p:cNvSpPr txBox="1">
            <a:spLocks noChangeArrowheads="1"/>
          </p:cNvSpPr>
          <p:nvPr/>
        </p:nvSpPr>
        <p:spPr bwMode="auto">
          <a:xfrm flipH="1">
            <a:off x="4468786" y="3504093"/>
            <a:ext cx="926814" cy="36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ctr"/>
            <a:r>
              <a:rPr lang="zh-CN" altLang="en-US" sz="1865" dirty="0">
                <a:solidFill>
                  <a:srgbClr val="7F7F7F"/>
                </a:solidFill>
                <a:latin typeface="+mn-lt"/>
                <a:ea typeface="+mn-ea"/>
                <a:cs typeface="+mn-ea"/>
                <a:sym typeface="+mn-lt"/>
              </a:rPr>
              <a:t>主题</a:t>
            </a:r>
          </a:p>
        </p:txBody>
      </p:sp>
      <p:sp>
        <p:nvSpPr>
          <p:cNvPr id="36" name="TextBox 35"/>
          <p:cNvSpPr txBox="1">
            <a:spLocks noChangeArrowheads="1"/>
          </p:cNvSpPr>
          <p:nvPr/>
        </p:nvSpPr>
        <p:spPr bwMode="auto">
          <a:xfrm flipH="1">
            <a:off x="4495236" y="5039218"/>
            <a:ext cx="928931" cy="36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ctr"/>
            <a:r>
              <a:rPr lang="zh-CN" altLang="en-US" sz="1865" dirty="0">
                <a:solidFill>
                  <a:srgbClr val="7F7F7F"/>
                </a:solidFill>
                <a:latin typeface="+mn-lt"/>
                <a:ea typeface="+mn-ea"/>
                <a:cs typeface="+mn-ea"/>
                <a:sym typeface="+mn-lt"/>
              </a:rPr>
              <a:t>主题</a:t>
            </a:r>
          </a:p>
        </p:txBody>
      </p:sp>
      <p:sp>
        <p:nvSpPr>
          <p:cNvPr id="24" name="Text Box 90"/>
          <p:cNvSpPr txBox="1">
            <a:spLocks noChangeArrowheads="1"/>
          </p:cNvSpPr>
          <p:nvPr/>
        </p:nvSpPr>
        <p:spPr bwMode="ltGray">
          <a:xfrm>
            <a:off x="1219200" y="381000"/>
            <a:ext cx="5084291" cy="60016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lIns="106679" tIns="53340" rIns="106679" bIns="53340">
            <a:spAutoFit/>
          </a:bodyPr>
          <a:lstStyle>
            <a:lvl1pPr algn="l" defTabSz="800100">
              <a:defRPr>
                <a:solidFill>
                  <a:schemeClr val="tx1"/>
                </a:solidFill>
                <a:latin typeface="Arial" panose="020B0604020202020204" pitchFamily="34" charset="0"/>
              </a:defRPr>
            </a:lvl1pPr>
            <a:lvl2pPr marL="400050" algn="l" defTabSz="800100">
              <a:defRPr>
                <a:solidFill>
                  <a:schemeClr val="tx1"/>
                </a:solidFill>
                <a:latin typeface="Arial" panose="020B0604020202020204" pitchFamily="34" charset="0"/>
              </a:defRPr>
            </a:lvl2pPr>
            <a:lvl3pPr marL="800100" algn="l" defTabSz="800100">
              <a:defRPr>
                <a:solidFill>
                  <a:schemeClr val="tx1"/>
                </a:solidFill>
                <a:latin typeface="Arial" panose="020B0604020202020204" pitchFamily="34" charset="0"/>
              </a:defRPr>
            </a:lvl3pPr>
            <a:lvl4pPr marL="1200150" algn="l" defTabSz="800100">
              <a:defRPr>
                <a:solidFill>
                  <a:schemeClr val="tx1"/>
                </a:solidFill>
                <a:latin typeface="Arial" panose="020B0604020202020204" pitchFamily="34" charset="0"/>
              </a:defRPr>
            </a:lvl4pPr>
            <a:lvl5pPr marL="1600200" algn="l" defTabSz="800100">
              <a:defRPr>
                <a:solidFill>
                  <a:schemeClr val="tx1"/>
                </a:solidFill>
                <a:latin typeface="Arial" panose="020B0604020202020204" pitchFamily="34" charset="0"/>
              </a:defRPr>
            </a:lvl5pPr>
            <a:lvl6pPr marL="2057400" defTabSz="800100" fontAlgn="base">
              <a:spcBef>
                <a:spcPct val="0"/>
              </a:spcBef>
              <a:spcAft>
                <a:spcPct val="0"/>
              </a:spcAft>
              <a:defRPr>
                <a:solidFill>
                  <a:schemeClr val="tx1"/>
                </a:solidFill>
                <a:latin typeface="Arial" panose="020B0604020202020204" pitchFamily="34" charset="0"/>
              </a:defRPr>
            </a:lvl6pPr>
            <a:lvl7pPr marL="2514600" defTabSz="800100" fontAlgn="base">
              <a:spcBef>
                <a:spcPct val="0"/>
              </a:spcBef>
              <a:spcAft>
                <a:spcPct val="0"/>
              </a:spcAft>
              <a:defRPr>
                <a:solidFill>
                  <a:schemeClr val="tx1"/>
                </a:solidFill>
                <a:latin typeface="Arial" panose="020B0604020202020204" pitchFamily="34" charset="0"/>
              </a:defRPr>
            </a:lvl7pPr>
            <a:lvl8pPr marL="2971800" defTabSz="800100" fontAlgn="base">
              <a:spcBef>
                <a:spcPct val="0"/>
              </a:spcBef>
              <a:spcAft>
                <a:spcPct val="0"/>
              </a:spcAft>
              <a:defRPr>
                <a:solidFill>
                  <a:schemeClr val="tx1"/>
                </a:solidFill>
                <a:latin typeface="Arial" panose="020B0604020202020204" pitchFamily="34" charset="0"/>
              </a:defRPr>
            </a:lvl8pPr>
            <a:lvl9pPr marL="3429000" defTabSz="800100" fontAlgn="base">
              <a:spcBef>
                <a:spcPct val="0"/>
              </a:spcBef>
              <a:spcAft>
                <a:spcPct val="0"/>
              </a:spcAft>
              <a:defRPr>
                <a:solidFill>
                  <a:schemeClr val="tx1"/>
                </a:solidFill>
                <a:latin typeface="Arial" panose="020B0604020202020204" pitchFamily="34" charset="0"/>
              </a:defRPr>
            </a:lvl9pPr>
          </a:lstStyle>
          <a:p>
            <a:r>
              <a:rPr lang="zh-CN" altLang="en-US" sz="3200" dirty="0">
                <a:solidFill>
                  <a:srgbClr val="E7380E"/>
                </a:solidFill>
                <a:effectLst>
                  <a:outerShdw blurRad="50800" dist="38100" dir="8100000" algn="tr" rotWithShape="0">
                    <a:prstClr val="black">
                      <a:alpha val="8000"/>
                    </a:prstClr>
                  </a:outerShdw>
                </a:effectLst>
                <a:latin typeface="+mn-lt"/>
                <a:ea typeface="+mn-ea"/>
                <a:cs typeface="+mn-ea"/>
                <a:sym typeface="+mn-lt"/>
              </a:rPr>
              <a:t>修改添加相关文字标题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449538"/>
                                        </p:tgtEl>
                                        <p:attrNameLst>
                                          <p:attrName>style.visibility</p:attrName>
                                        </p:attrNameLst>
                                      </p:cBhvr>
                                      <p:to>
                                        <p:strVal val="visible"/>
                                      </p:to>
                                    </p:set>
                                    <p:animEffect transition="in" filter="fade">
                                      <p:cBhvr>
                                        <p:cTn id="12" dur="1000"/>
                                        <p:tgtEl>
                                          <p:spTgt spid="449538"/>
                                        </p:tgtEl>
                                      </p:cBhvr>
                                    </p:animEffect>
                                    <p:anim calcmode="lin" valueType="num">
                                      <p:cBhvr>
                                        <p:cTn id="13" dur="1000" fill="hold"/>
                                        <p:tgtEl>
                                          <p:spTgt spid="449538"/>
                                        </p:tgtEl>
                                        <p:attrNameLst>
                                          <p:attrName>ppt_x</p:attrName>
                                        </p:attrNameLst>
                                      </p:cBhvr>
                                      <p:tavLst>
                                        <p:tav tm="0">
                                          <p:val>
                                            <p:strVal val="#ppt_x"/>
                                          </p:val>
                                        </p:tav>
                                        <p:tav tm="100000">
                                          <p:val>
                                            <p:strVal val="#ppt_x"/>
                                          </p:val>
                                        </p:tav>
                                      </p:tavLst>
                                    </p:anim>
                                    <p:anim calcmode="lin" valueType="num">
                                      <p:cBhvr>
                                        <p:cTn id="14" dur="1000" fill="hold"/>
                                        <p:tgtEl>
                                          <p:spTgt spid="44953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nodeType="afterEffect">
                                  <p:stCondLst>
                                    <p:cond delay="0"/>
                                  </p:stCondLst>
                                  <p:childTnLst>
                                    <p:set>
                                      <p:cBhvr>
                                        <p:cTn id="17" dur="1" fill="hold">
                                          <p:stCondLst>
                                            <p:cond delay="0"/>
                                          </p:stCondLst>
                                        </p:cTn>
                                        <p:tgtEl>
                                          <p:spTgt spid="449539"/>
                                        </p:tgtEl>
                                        <p:attrNameLst>
                                          <p:attrName>style.visibility</p:attrName>
                                        </p:attrNameLst>
                                      </p:cBhvr>
                                      <p:to>
                                        <p:strVal val="visible"/>
                                      </p:to>
                                    </p:set>
                                    <p:animEffect transition="in" filter="fade">
                                      <p:cBhvr>
                                        <p:cTn id="18" dur="1000"/>
                                        <p:tgtEl>
                                          <p:spTgt spid="449539"/>
                                        </p:tgtEl>
                                      </p:cBhvr>
                                    </p:animEffect>
                                    <p:anim calcmode="lin" valueType="num">
                                      <p:cBhvr>
                                        <p:cTn id="19" dur="1000" fill="hold"/>
                                        <p:tgtEl>
                                          <p:spTgt spid="449539"/>
                                        </p:tgtEl>
                                        <p:attrNameLst>
                                          <p:attrName>ppt_x</p:attrName>
                                        </p:attrNameLst>
                                      </p:cBhvr>
                                      <p:tavLst>
                                        <p:tav tm="0">
                                          <p:val>
                                            <p:strVal val="#ppt_x"/>
                                          </p:val>
                                        </p:tav>
                                        <p:tav tm="100000">
                                          <p:val>
                                            <p:strVal val="#ppt_x"/>
                                          </p:val>
                                        </p:tav>
                                      </p:tavLst>
                                    </p:anim>
                                    <p:anim calcmode="lin" valueType="num">
                                      <p:cBhvr>
                                        <p:cTn id="20" dur="1000" fill="hold"/>
                                        <p:tgtEl>
                                          <p:spTgt spid="449539"/>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7" presetClass="entr" presetSubtype="0" fill="hold" nodeType="afterEffect">
                                  <p:stCondLst>
                                    <p:cond delay="0"/>
                                  </p:stCondLst>
                                  <p:childTnLst>
                                    <p:set>
                                      <p:cBhvr>
                                        <p:cTn id="23" dur="1" fill="hold">
                                          <p:stCondLst>
                                            <p:cond delay="0"/>
                                          </p:stCondLst>
                                        </p:cTn>
                                        <p:tgtEl>
                                          <p:spTgt spid="449540"/>
                                        </p:tgtEl>
                                        <p:attrNameLst>
                                          <p:attrName>style.visibility</p:attrName>
                                        </p:attrNameLst>
                                      </p:cBhvr>
                                      <p:to>
                                        <p:strVal val="visible"/>
                                      </p:to>
                                    </p:set>
                                    <p:animEffect transition="in" filter="fade">
                                      <p:cBhvr>
                                        <p:cTn id="24" dur="1000"/>
                                        <p:tgtEl>
                                          <p:spTgt spid="449540"/>
                                        </p:tgtEl>
                                      </p:cBhvr>
                                    </p:animEffect>
                                    <p:anim calcmode="lin" valueType="num">
                                      <p:cBhvr>
                                        <p:cTn id="25" dur="1000" fill="hold"/>
                                        <p:tgtEl>
                                          <p:spTgt spid="449540"/>
                                        </p:tgtEl>
                                        <p:attrNameLst>
                                          <p:attrName>ppt_x</p:attrName>
                                        </p:attrNameLst>
                                      </p:cBhvr>
                                      <p:tavLst>
                                        <p:tav tm="0">
                                          <p:val>
                                            <p:strVal val="#ppt_x"/>
                                          </p:val>
                                        </p:tav>
                                        <p:tav tm="100000">
                                          <p:val>
                                            <p:strVal val="#ppt_x"/>
                                          </p:val>
                                        </p:tav>
                                      </p:tavLst>
                                    </p:anim>
                                    <p:anim calcmode="lin" valueType="num">
                                      <p:cBhvr>
                                        <p:cTn id="26" dur="1000" fill="hold"/>
                                        <p:tgtEl>
                                          <p:spTgt spid="449540"/>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12" presetClass="entr" presetSubtype="8"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slide(fromLeft)">
                                      <p:cBhvr>
                                        <p:cTn id="30" dur="500"/>
                                        <p:tgtEl>
                                          <p:spTgt spid="21"/>
                                        </p:tgtEl>
                                      </p:cBhvr>
                                    </p:animEffect>
                                  </p:childTnLst>
                                </p:cTn>
                              </p:par>
                              <p:par>
                                <p:cTn id="31" presetID="12" presetClass="entr" presetSubtype="8"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slide(fromLeft)">
                                      <p:cBhvr>
                                        <p:cTn id="33" dur="500"/>
                                        <p:tgtEl>
                                          <p:spTgt spid="22"/>
                                        </p:tgtEl>
                                      </p:cBhvr>
                                    </p:animEffect>
                                  </p:childTnLst>
                                </p:cTn>
                              </p:par>
                              <p:par>
                                <p:cTn id="34" presetID="12" presetClass="entr" presetSubtype="8"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slide(fromLeft)">
                                      <p:cBhvr>
                                        <p:cTn id="36" dur="500"/>
                                        <p:tgtEl>
                                          <p:spTgt spid="23"/>
                                        </p:tgtEl>
                                      </p:cBhvr>
                                    </p:animEffect>
                                  </p:childTnLst>
                                </p:cTn>
                              </p:par>
                            </p:childTnLst>
                          </p:cTn>
                        </p:par>
                        <p:par>
                          <p:cTn id="37" fill="hold">
                            <p:stCondLst>
                              <p:cond delay="4000"/>
                            </p:stCondLst>
                            <p:childTnLst>
                              <p:par>
                                <p:cTn id="38" presetID="22" presetClass="entr" presetSubtype="8" fill="hold" nodeType="afterEffect">
                                  <p:stCondLst>
                                    <p:cond delay="0"/>
                                  </p:stCondLst>
                                  <p:childTnLst>
                                    <p:set>
                                      <p:cBhvr>
                                        <p:cTn id="39" dur="1" fill="hold">
                                          <p:stCondLst>
                                            <p:cond delay="0"/>
                                          </p:stCondLst>
                                        </p:cTn>
                                        <p:tgtEl>
                                          <p:spTgt spid="449544"/>
                                        </p:tgtEl>
                                        <p:attrNameLst>
                                          <p:attrName>style.visibility</p:attrName>
                                        </p:attrNameLst>
                                      </p:cBhvr>
                                      <p:to>
                                        <p:strVal val="visible"/>
                                      </p:to>
                                    </p:set>
                                    <p:animEffect transition="in" filter="wipe(left)">
                                      <p:cBhvr>
                                        <p:cTn id="40" dur="500"/>
                                        <p:tgtEl>
                                          <p:spTgt spid="449544"/>
                                        </p:tgtEl>
                                      </p:cBhvr>
                                    </p:animEffect>
                                  </p:childTnLst>
                                </p:cTn>
                              </p:par>
                              <p:par>
                                <p:cTn id="41" presetID="22" presetClass="entr" presetSubtype="8" fill="hold" nodeType="withEffect">
                                  <p:stCondLst>
                                    <p:cond delay="0"/>
                                  </p:stCondLst>
                                  <p:childTnLst>
                                    <p:set>
                                      <p:cBhvr>
                                        <p:cTn id="42" dur="1" fill="hold">
                                          <p:stCondLst>
                                            <p:cond delay="0"/>
                                          </p:stCondLst>
                                        </p:cTn>
                                        <p:tgtEl>
                                          <p:spTgt spid="449546"/>
                                        </p:tgtEl>
                                        <p:attrNameLst>
                                          <p:attrName>style.visibility</p:attrName>
                                        </p:attrNameLst>
                                      </p:cBhvr>
                                      <p:to>
                                        <p:strVal val="visible"/>
                                      </p:to>
                                    </p:set>
                                    <p:animEffect transition="in" filter="wipe(left)">
                                      <p:cBhvr>
                                        <p:cTn id="43" dur="500"/>
                                        <p:tgtEl>
                                          <p:spTgt spid="449546"/>
                                        </p:tgtEl>
                                      </p:cBhvr>
                                    </p:animEffect>
                                  </p:childTnLst>
                                </p:cTn>
                              </p:par>
                              <p:par>
                                <p:cTn id="44" presetID="22" presetClass="entr" presetSubtype="8" fill="hold" nodeType="withEffect">
                                  <p:stCondLst>
                                    <p:cond delay="0"/>
                                  </p:stCondLst>
                                  <p:childTnLst>
                                    <p:set>
                                      <p:cBhvr>
                                        <p:cTn id="45" dur="1" fill="hold">
                                          <p:stCondLst>
                                            <p:cond delay="0"/>
                                          </p:stCondLst>
                                        </p:cTn>
                                        <p:tgtEl>
                                          <p:spTgt spid="449547"/>
                                        </p:tgtEl>
                                        <p:attrNameLst>
                                          <p:attrName>style.visibility</p:attrName>
                                        </p:attrNameLst>
                                      </p:cBhvr>
                                      <p:to>
                                        <p:strVal val="visible"/>
                                      </p:to>
                                    </p:set>
                                    <p:animEffect transition="in" filter="wipe(left)">
                                      <p:cBhvr>
                                        <p:cTn id="46" dur="500"/>
                                        <p:tgtEl>
                                          <p:spTgt spid="449547"/>
                                        </p:tgtEl>
                                      </p:cBhvr>
                                    </p:animEffect>
                                  </p:childTnLst>
                                </p:cTn>
                              </p:par>
                              <p:par>
                                <p:cTn id="47" presetID="22" presetClass="entr" presetSubtype="8" fill="hold" nodeType="withEffect">
                                  <p:stCondLst>
                                    <p:cond delay="0"/>
                                  </p:stCondLst>
                                  <p:childTnLst>
                                    <p:set>
                                      <p:cBhvr>
                                        <p:cTn id="48" dur="1" fill="hold">
                                          <p:stCondLst>
                                            <p:cond delay="0"/>
                                          </p:stCondLst>
                                        </p:cTn>
                                        <p:tgtEl>
                                          <p:spTgt spid="449549"/>
                                        </p:tgtEl>
                                        <p:attrNameLst>
                                          <p:attrName>style.visibility</p:attrName>
                                        </p:attrNameLst>
                                      </p:cBhvr>
                                      <p:to>
                                        <p:strVal val="visible"/>
                                      </p:to>
                                    </p:set>
                                    <p:animEffect transition="in" filter="wipe(left)">
                                      <p:cBhvr>
                                        <p:cTn id="49" dur="500"/>
                                        <p:tgtEl>
                                          <p:spTgt spid="449549"/>
                                        </p:tgtEl>
                                      </p:cBhvr>
                                    </p:animEffect>
                                  </p:childTnLst>
                                </p:cTn>
                              </p:par>
                              <p:par>
                                <p:cTn id="50" presetID="22" presetClass="entr" presetSubtype="8" fill="hold" nodeType="withEffect">
                                  <p:stCondLst>
                                    <p:cond delay="0"/>
                                  </p:stCondLst>
                                  <p:childTnLst>
                                    <p:set>
                                      <p:cBhvr>
                                        <p:cTn id="51" dur="1" fill="hold">
                                          <p:stCondLst>
                                            <p:cond delay="0"/>
                                          </p:stCondLst>
                                        </p:cTn>
                                        <p:tgtEl>
                                          <p:spTgt spid="449550"/>
                                        </p:tgtEl>
                                        <p:attrNameLst>
                                          <p:attrName>style.visibility</p:attrName>
                                        </p:attrNameLst>
                                      </p:cBhvr>
                                      <p:to>
                                        <p:strVal val="visible"/>
                                      </p:to>
                                    </p:set>
                                    <p:animEffect transition="in" filter="wipe(left)">
                                      <p:cBhvr>
                                        <p:cTn id="52" dur="500"/>
                                        <p:tgtEl>
                                          <p:spTgt spid="449550"/>
                                        </p:tgtEl>
                                      </p:cBhvr>
                                    </p:animEffect>
                                  </p:childTnLst>
                                </p:cTn>
                              </p:par>
                              <p:par>
                                <p:cTn id="53" presetID="22" presetClass="entr" presetSubtype="8" fill="hold" nodeType="withEffect">
                                  <p:stCondLst>
                                    <p:cond delay="0"/>
                                  </p:stCondLst>
                                  <p:childTnLst>
                                    <p:set>
                                      <p:cBhvr>
                                        <p:cTn id="54" dur="1" fill="hold">
                                          <p:stCondLst>
                                            <p:cond delay="0"/>
                                          </p:stCondLst>
                                        </p:cTn>
                                        <p:tgtEl>
                                          <p:spTgt spid="449552"/>
                                        </p:tgtEl>
                                        <p:attrNameLst>
                                          <p:attrName>style.visibility</p:attrName>
                                        </p:attrNameLst>
                                      </p:cBhvr>
                                      <p:to>
                                        <p:strVal val="visible"/>
                                      </p:to>
                                    </p:set>
                                    <p:animEffect transition="in" filter="wipe(left)">
                                      <p:cBhvr>
                                        <p:cTn id="55" dur="500"/>
                                        <p:tgtEl>
                                          <p:spTgt spid="449552"/>
                                        </p:tgtEl>
                                      </p:cBhvr>
                                    </p:animEffect>
                                  </p:childTnLst>
                                </p:cTn>
                              </p:par>
                            </p:childTnLst>
                          </p:cTn>
                        </p:par>
                        <p:par>
                          <p:cTn id="56" fill="hold">
                            <p:stCondLst>
                              <p:cond delay="4500"/>
                            </p:stCondLst>
                            <p:childTnLst>
                              <p:par>
                                <p:cTn id="57" presetID="17" presetClass="entr" presetSubtype="1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strVal val="#ppt_h"/>
                                          </p:val>
                                        </p:tav>
                                        <p:tav tm="100000">
                                          <p:val>
                                            <p:strVal val="#ppt_h"/>
                                          </p:val>
                                        </p:tav>
                                      </p:tavLst>
                                    </p:anim>
                                  </p:childTnLst>
                                </p:cTn>
                              </p:par>
                              <p:par>
                                <p:cTn id="61" presetID="17" presetClass="entr" presetSubtype="1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strVal val="#ppt_h"/>
                                          </p:val>
                                        </p:tav>
                                        <p:tav tm="100000">
                                          <p:val>
                                            <p:strVal val="#ppt_h"/>
                                          </p:val>
                                        </p:tav>
                                      </p:tavLst>
                                    </p:anim>
                                  </p:childTnLst>
                                </p:cTn>
                              </p:par>
                              <p:par>
                                <p:cTn id="65" presetID="17" presetClass="entr" presetSubtype="1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12" presetClass="entr" presetSubtype="8"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slide(fromLeft)">
                                      <p:cBhvr>
                                        <p:cTn id="72" dur="500"/>
                                        <p:tgtEl>
                                          <p:spTgt spid="25"/>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slide(fromLeft)">
                                      <p:cBhvr>
                                        <p:cTn id="75" dur="500"/>
                                        <p:tgtEl>
                                          <p:spTgt spid="28"/>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slide(fromLeft)">
                                      <p:cBhvr>
                                        <p:cTn id="7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31" grpId="0"/>
      <p:bldP spid="34" grpId="0"/>
      <p:bldP spid="35" grpId="0"/>
      <p:bldP spid="36"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8"/>
          <p:cNvSpPr txBox="1">
            <a:spLocks noChangeArrowheads="1"/>
          </p:cNvSpPr>
          <p:nvPr/>
        </p:nvSpPr>
        <p:spPr bwMode="auto">
          <a:xfrm>
            <a:off x="1517777" y="3821642"/>
            <a:ext cx="1441451" cy="100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6" tIns="60957" rIns="121916" bIns="6095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dirty="0">
                <a:solidFill>
                  <a:schemeClr val="tx1">
                    <a:lumMod val="65000"/>
                    <a:lumOff val="35000"/>
                  </a:schemeClr>
                </a:solidFill>
                <a:latin typeface="+mn-lt"/>
                <a:ea typeface="+mn-ea"/>
                <a:cs typeface="+mn-ea"/>
                <a:sym typeface="+mn-lt"/>
              </a:rPr>
              <a:t>01</a:t>
            </a:r>
          </a:p>
          <a:p>
            <a:pPr algn="ctr" eaLnBrk="1" hangingPunct="1">
              <a:lnSpc>
                <a:spcPct val="120000"/>
              </a:lnSpc>
            </a:pPr>
            <a:r>
              <a:rPr lang="zh-CN" altLang="en-US" sz="1400" dirty="0">
                <a:solidFill>
                  <a:schemeClr val="tx1">
                    <a:lumMod val="65000"/>
                    <a:lumOff val="35000"/>
                  </a:schemeClr>
                </a:solidFill>
                <a:latin typeface="+mn-lt"/>
                <a:ea typeface="+mn-ea"/>
                <a:cs typeface="+mn-ea"/>
                <a:sym typeface="+mn-lt"/>
              </a:rPr>
              <a:t>请在此处输入您的文本</a:t>
            </a:r>
            <a:endParaRPr lang="en-US" altLang="zh-CN" sz="1400" dirty="0">
              <a:solidFill>
                <a:schemeClr val="tx1">
                  <a:lumMod val="65000"/>
                  <a:lumOff val="35000"/>
                </a:schemeClr>
              </a:solidFill>
              <a:latin typeface="+mn-lt"/>
              <a:ea typeface="+mn-ea"/>
              <a:cs typeface="+mn-ea"/>
              <a:sym typeface="+mn-lt"/>
            </a:endParaRPr>
          </a:p>
        </p:txBody>
      </p:sp>
      <p:grpSp>
        <p:nvGrpSpPr>
          <p:cNvPr id="14" name="组合 13"/>
          <p:cNvGrpSpPr/>
          <p:nvPr/>
        </p:nvGrpSpPr>
        <p:grpSpPr bwMode="auto">
          <a:xfrm>
            <a:off x="1636311" y="2045757"/>
            <a:ext cx="1202267" cy="1202267"/>
            <a:chOff x="1262857" y="1358206"/>
            <a:chExt cx="901700" cy="901700"/>
          </a:xfrm>
        </p:grpSpPr>
        <p:sp>
          <p:nvSpPr>
            <p:cNvPr id="15" name="椭圆 14"/>
            <p:cNvSpPr/>
            <p:nvPr/>
          </p:nvSpPr>
          <p:spPr>
            <a:xfrm>
              <a:off x="1262857" y="1358206"/>
              <a:ext cx="901700" cy="901700"/>
            </a:xfrm>
            <a:prstGeom prst="ellipse">
              <a:avLst/>
            </a:prstGeom>
            <a:solidFill>
              <a:srgbClr val="C00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lumMod val="65000"/>
                    <a:lumOff val="35000"/>
                  </a:schemeClr>
                </a:solidFill>
                <a:cs typeface="+mn-ea"/>
                <a:sym typeface="+mn-lt"/>
              </a:endParaRPr>
            </a:p>
          </p:txBody>
        </p:sp>
        <p:grpSp>
          <p:nvGrpSpPr>
            <p:cNvPr id="16" name="组合 15"/>
            <p:cNvGrpSpPr/>
            <p:nvPr/>
          </p:nvGrpSpPr>
          <p:grpSpPr>
            <a:xfrm>
              <a:off x="1544428" y="1686804"/>
              <a:ext cx="339862" cy="290232"/>
              <a:chOff x="1120634" y="2425563"/>
              <a:chExt cx="784644" cy="670062"/>
            </a:xfrm>
            <a:noFill/>
          </p:grpSpPr>
          <p:sp>
            <p:nvSpPr>
              <p:cNvPr id="17" name="心形 16"/>
              <p:cNvSpPr/>
              <p:nvPr/>
            </p:nvSpPr>
            <p:spPr>
              <a:xfrm>
                <a:off x="1120634" y="2425563"/>
                <a:ext cx="784644" cy="670062"/>
              </a:xfrm>
              <a:prstGeom prst="heart">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lumMod val="65000"/>
                      <a:lumOff val="35000"/>
                    </a:schemeClr>
                  </a:solidFill>
                  <a:cs typeface="+mn-ea"/>
                  <a:sym typeface="+mn-lt"/>
                </a:endParaRPr>
              </a:p>
            </p:txBody>
          </p:sp>
          <p:sp>
            <p:nvSpPr>
              <p:cNvPr id="18" name="空心弧 17"/>
              <p:cNvSpPr/>
              <p:nvPr/>
            </p:nvSpPr>
            <p:spPr>
              <a:xfrm>
                <a:off x="1201762" y="2517018"/>
                <a:ext cx="232785" cy="232785"/>
              </a:xfrm>
              <a:prstGeom prst="blockArc">
                <a:avLst>
                  <a:gd name="adj1" fmla="val 11070746"/>
                  <a:gd name="adj2" fmla="val 14909877"/>
                  <a:gd name="adj3" fmla="val 440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lumMod val="65000"/>
                      <a:lumOff val="35000"/>
                    </a:schemeClr>
                  </a:solidFill>
                  <a:cs typeface="+mn-ea"/>
                  <a:sym typeface="+mn-lt"/>
                </a:endParaRPr>
              </a:p>
            </p:txBody>
          </p:sp>
        </p:grpSp>
      </p:grpSp>
      <p:sp>
        <p:nvSpPr>
          <p:cNvPr id="19" name="文本框 17"/>
          <p:cNvSpPr txBox="1">
            <a:spLocks noChangeArrowheads="1"/>
          </p:cNvSpPr>
          <p:nvPr/>
        </p:nvSpPr>
        <p:spPr bwMode="auto">
          <a:xfrm>
            <a:off x="3448177" y="2166409"/>
            <a:ext cx="1441451" cy="100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6" tIns="60957" rIns="121916" bIns="6095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400" dirty="0">
                <a:solidFill>
                  <a:schemeClr val="tx1">
                    <a:lumMod val="65000"/>
                    <a:lumOff val="35000"/>
                  </a:schemeClr>
                </a:solidFill>
                <a:latin typeface="+mn-lt"/>
                <a:ea typeface="+mn-ea"/>
                <a:cs typeface="+mn-ea"/>
                <a:sym typeface="+mn-lt"/>
              </a:rPr>
              <a:t>请在此处输入您的文本</a:t>
            </a:r>
            <a:endParaRPr lang="en-US" altLang="zh-CN" sz="1400" dirty="0">
              <a:solidFill>
                <a:schemeClr val="tx1">
                  <a:lumMod val="65000"/>
                  <a:lumOff val="35000"/>
                </a:schemeClr>
              </a:solidFill>
              <a:latin typeface="+mn-lt"/>
              <a:ea typeface="+mn-ea"/>
              <a:cs typeface="+mn-ea"/>
              <a:sym typeface="+mn-lt"/>
            </a:endParaRPr>
          </a:p>
          <a:p>
            <a:pPr algn="ctr" eaLnBrk="1" hangingPunct="1"/>
            <a:r>
              <a:rPr lang="en-US" altLang="zh-CN" sz="2400" dirty="0">
                <a:solidFill>
                  <a:schemeClr val="tx1">
                    <a:lumMod val="65000"/>
                    <a:lumOff val="35000"/>
                  </a:schemeClr>
                </a:solidFill>
                <a:latin typeface="+mn-lt"/>
                <a:ea typeface="+mn-ea"/>
                <a:cs typeface="+mn-ea"/>
                <a:sym typeface="+mn-lt"/>
              </a:rPr>
              <a:t>02</a:t>
            </a:r>
          </a:p>
        </p:txBody>
      </p:sp>
      <p:grpSp>
        <p:nvGrpSpPr>
          <p:cNvPr id="20" name="组合 19"/>
          <p:cNvGrpSpPr/>
          <p:nvPr/>
        </p:nvGrpSpPr>
        <p:grpSpPr bwMode="auto">
          <a:xfrm>
            <a:off x="3577295" y="3954991"/>
            <a:ext cx="1202267" cy="1202267"/>
            <a:chOff x="2718594" y="2790131"/>
            <a:chExt cx="901700" cy="901700"/>
          </a:xfrm>
          <a:noFill/>
        </p:grpSpPr>
        <p:sp>
          <p:nvSpPr>
            <p:cNvPr id="21" name="椭圆 20"/>
            <p:cNvSpPr/>
            <p:nvPr/>
          </p:nvSpPr>
          <p:spPr>
            <a:xfrm>
              <a:off x="2718594" y="2790131"/>
              <a:ext cx="901700" cy="901700"/>
            </a:xfrm>
            <a:prstGeom prst="ellipse">
              <a:avLst/>
            </a:prstGeom>
            <a:solidFill>
              <a:srgbClr val="E5620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lumMod val="65000"/>
                    <a:lumOff val="35000"/>
                  </a:schemeClr>
                </a:solidFill>
                <a:cs typeface="+mn-ea"/>
                <a:sym typeface="+mn-lt"/>
              </a:endParaRPr>
            </a:p>
          </p:txBody>
        </p:sp>
        <p:sp>
          <p:nvSpPr>
            <p:cNvPr id="22" name="任意多边形 21"/>
            <p:cNvSpPr/>
            <p:nvPr/>
          </p:nvSpPr>
          <p:spPr>
            <a:xfrm>
              <a:off x="3024981" y="3098106"/>
              <a:ext cx="330200" cy="285750"/>
            </a:xfrm>
            <a:custGeom>
              <a:avLst/>
              <a:gdLst>
                <a:gd name="connsiteX0" fmla="*/ 112920 w 390525"/>
                <a:gd name="connsiteY0" fmla="*/ 0 h 338819"/>
                <a:gd name="connsiteX1" fmla="*/ 277604 w 390525"/>
                <a:gd name="connsiteY1" fmla="*/ 0 h 338819"/>
                <a:gd name="connsiteX2" fmla="*/ 315997 w 390525"/>
                <a:gd name="connsiteY2" fmla="*/ 57922 h 338819"/>
                <a:gd name="connsiteX3" fmla="*/ 339139 w 390525"/>
                <a:gd name="connsiteY3" fmla="*/ 62594 h 338819"/>
                <a:gd name="connsiteX4" fmla="*/ 344487 w 390525"/>
                <a:gd name="connsiteY4" fmla="*/ 62594 h 338819"/>
                <a:gd name="connsiteX5" fmla="*/ 390525 w 390525"/>
                <a:gd name="connsiteY5" fmla="*/ 108632 h 338819"/>
                <a:gd name="connsiteX6" fmla="*/ 390525 w 390525"/>
                <a:gd name="connsiteY6" fmla="*/ 292781 h 338819"/>
                <a:gd name="connsiteX7" fmla="*/ 344487 w 390525"/>
                <a:gd name="connsiteY7" fmla="*/ 338819 h 338819"/>
                <a:gd name="connsiteX8" fmla="*/ 46038 w 390525"/>
                <a:gd name="connsiteY8" fmla="*/ 338819 h 338819"/>
                <a:gd name="connsiteX9" fmla="*/ 0 w 390525"/>
                <a:gd name="connsiteY9" fmla="*/ 292781 h 338819"/>
                <a:gd name="connsiteX10" fmla="*/ 0 w 390525"/>
                <a:gd name="connsiteY10" fmla="*/ 108632 h 338819"/>
                <a:gd name="connsiteX11" fmla="*/ 46038 w 390525"/>
                <a:gd name="connsiteY11" fmla="*/ 62594 h 338819"/>
                <a:gd name="connsiteX12" fmla="*/ 51386 w 390525"/>
                <a:gd name="connsiteY12" fmla="*/ 62594 h 338819"/>
                <a:gd name="connsiteX13" fmla="*/ 74527 w 390525"/>
                <a:gd name="connsiteY13" fmla="*/ 57922 h 338819"/>
                <a:gd name="connsiteX14" fmla="*/ 112920 w 390525"/>
                <a:gd name="connsiteY14" fmla="*/ 0 h 33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525" h="338819">
                  <a:moveTo>
                    <a:pt x="112920" y="0"/>
                  </a:moveTo>
                  <a:lnTo>
                    <a:pt x="277604" y="0"/>
                  </a:lnTo>
                  <a:cubicBezTo>
                    <a:pt x="277604" y="26039"/>
                    <a:pt x="293435" y="48379"/>
                    <a:pt x="315997" y="57922"/>
                  </a:cubicBezTo>
                  <a:lnTo>
                    <a:pt x="339139" y="62594"/>
                  </a:lnTo>
                  <a:lnTo>
                    <a:pt x="344487" y="62594"/>
                  </a:lnTo>
                  <a:cubicBezTo>
                    <a:pt x="369913" y="62594"/>
                    <a:pt x="390525" y="83206"/>
                    <a:pt x="390525" y="108632"/>
                  </a:cubicBezTo>
                  <a:lnTo>
                    <a:pt x="390525" y="292781"/>
                  </a:lnTo>
                  <a:cubicBezTo>
                    <a:pt x="390525" y="318207"/>
                    <a:pt x="369913" y="338819"/>
                    <a:pt x="344487" y="338819"/>
                  </a:cubicBezTo>
                  <a:lnTo>
                    <a:pt x="46038" y="338819"/>
                  </a:lnTo>
                  <a:cubicBezTo>
                    <a:pt x="20612" y="338819"/>
                    <a:pt x="0" y="318207"/>
                    <a:pt x="0" y="292781"/>
                  </a:cubicBezTo>
                  <a:lnTo>
                    <a:pt x="0" y="108632"/>
                  </a:lnTo>
                  <a:cubicBezTo>
                    <a:pt x="0" y="83206"/>
                    <a:pt x="20612" y="62594"/>
                    <a:pt x="46038" y="62594"/>
                  </a:cubicBezTo>
                  <a:lnTo>
                    <a:pt x="51386" y="62594"/>
                  </a:lnTo>
                  <a:lnTo>
                    <a:pt x="74527" y="57922"/>
                  </a:lnTo>
                  <a:cubicBezTo>
                    <a:pt x="97089" y="48379"/>
                    <a:pt x="112920" y="26039"/>
                    <a:pt x="112920" y="0"/>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lumMod val="65000"/>
                    <a:lumOff val="35000"/>
                  </a:schemeClr>
                </a:solidFill>
                <a:cs typeface="+mn-ea"/>
                <a:sym typeface="+mn-lt"/>
              </a:endParaRPr>
            </a:p>
          </p:txBody>
        </p:sp>
        <p:sp>
          <p:nvSpPr>
            <p:cNvPr id="23" name="椭圆 22"/>
            <p:cNvSpPr/>
            <p:nvPr/>
          </p:nvSpPr>
          <p:spPr>
            <a:xfrm>
              <a:off x="3099594" y="3160019"/>
              <a:ext cx="182562" cy="182562"/>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lumMod val="65000"/>
                    <a:lumOff val="35000"/>
                  </a:schemeClr>
                </a:solidFill>
                <a:cs typeface="+mn-ea"/>
                <a:sym typeface="+mn-lt"/>
              </a:endParaRPr>
            </a:p>
          </p:txBody>
        </p:sp>
        <p:sp>
          <p:nvSpPr>
            <p:cNvPr id="24" name="弧形 23"/>
            <p:cNvSpPr/>
            <p:nvPr/>
          </p:nvSpPr>
          <p:spPr>
            <a:xfrm>
              <a:off x="3126581" y="3188594"/>
              <a:ext cx="128588" cy="128587"/>
            </a:xfrm>
            <a:prstGeom prst="arc">
              <a:avLst>
                <a:gd name="adj1" fmla="val 11036093"/>
                <a:gd name="adj2" fmla="val 15327272"/>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lumMod val="65000"/>
                    <a:lumOff val="35000"/>
                  </a:schemeClr>
                </a:solidFill>
                <a:cs typeface="+mn-ea"/>
                <a:sym typeface="+mn-lt"/>
              </a:endParaRPr>
            </a:p>
          </p:txBody>
        </p:sp>
      </p:grpSp>
      <p:sp>
        <p:nvSpPr>
          <p:cNvPr id="25" name="文本框 32"/>
          <p:cNvSpPr txBox="1">
            <a:spLocks noChangeArrowheads="1"/>
          </p:cNvSpPr>
          <p:nvPr/>
        </p:nvSpPr>
        <p:spPr bwMode="auto">
          <a:xfrm>
            <a:off x="5399744" y="3821642"/>
            <a:ext cx="1441451" cy="100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6" tIns="60957" rIns="121916" bIns="6095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dirty="0">
                <a:solidFill>
                  <a:schemeClr val="tx1">
                    <a:lumMod val="65000"/>
                    <a:lumOff val="35000"/>
                  </a:schemeClr>
                </a:solidFill>
                <a:latin typeface="+mn-lt"/>
                <a:ea typeface="+mn-ea"/>
                <a:cs typeface="+mn-ea"/>
                <a:sym typeface="+mn-lt"/>
              </a:rPr>
              <a:t>03</a:t>
            </a:r>
          </a:p>
          <a:p>
            <a:pPr algn="ctr" eaLnBrk="1" hangingPunct="1">
              <a:lnSpc>
                <a:spcPct val="120000"/>
              </a:lnSpc>
            </a:pPr>
            <a:r>
              <a:rPr lang="zh-CN" altLang="en-US" sz="1400" dirty="0">
                <a:solidFill>
                  <a:schemeClr val="tx1">
                    <a:lumMod val="65000"/>
                    <a:lumOff val="35000"/>
                  </a:schemeClr>
                </a:solidFill>
                <a:latin typeface="+mn-lt"/>
                <a:ea typeface="+mn-ea"/>
                <a:cs typeface="+mn-ea"/>
                <a:sym typeface="+mn-lt"/>
              </a:rPr>
              <a:t>请在此处输入您的文本</a:t>
            </a:r>
            <a:endParaRPr lang="en-US" altLang="zh-CN" sz="1400" dirty="0">
              <a:solidFill>
                <a:schemeClr val="tx1">
                  <a:lumMod val="65000"/>
                  <a:lumOff val="35000"/>
                </a:schemeClr>
              </a:solidFill>
              <a:latin typeface="+mn-lt"/>
              <a:ea typeface="+mn-ea"/>
              <a:cs typeface="+mn-ea"/>
              <a:sym typeface="+mn-lt"/>
            </a:endParaRPr>
          </a:p>
        </p:txBody>
      </p:sp>
      <p:grpSp>
        <p:nvGrpSpPr>
          <p:cNvPr id="26" name="组合 25"/>
          <p:cNvGrpSpPr/>
          <p:nvPr/>
        </p:nvGrpSpPr>
        <p:grpSpPr bwMode="auto">
          <a:xfrm>
            <a:off x="5518277" y="2045757"/>
            <a:ext cx="1202267" cy="1202267"/>
            <a:chOff x="4174332" y="1358206"/>
            <a:chExt cx="901700" cy="901700"/>
          </a:xfrm>
        </p:grpSpPr>
        <p:sp>
          <p:nvSpPr>
            <p:cNvPr id="27" name="椭圆 26"/>
            <p:cNvSpPr/>
            <p:nvPr/>
          </p:nvSpPr>
          <p:spPr>
            <a:xfrm>
              <a:off x="4174332" y="1358206"/>
              <a:ext cx="901700" cy="901700"/>
            </a:xfrm>
            <a:prstGeom prst="ellipse">
              <a:avLst/>
            </a:prstGeom>
            <a:solidFill>
              <a:srgbClr val="C00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lumMod val="65000"/>
                    <a:lumOff val="35000"/>
                  </a:schemeClr>
                </a:solidFill>
                <a:cs typeface="+mn-ea"/>
                <a:sym typeface="+mn-lt"/>
              </a:endParaRPr>
            </a:p>
          </p:txBody>
        </p:sp>
        <p:sp>
          <p:nvSpPr>
            <p:cNvPr id="28" name="五角星 27"/>
            <p:cNvSpPr/>
            <p:nvPr/>
          </p:nvSpPr>
          <p:spPr>
            <a:xfrm>
              <a:off x="4436270" y="1610619"/>
              <a:ext cx="379412" cy="381000"/>
            </a:xfrm>
            <a:prstGeom prst="star5">
              <a:avLst>
                <a:gd name="adj" fmla="val 25400"/>
                <a:gd name="hf" fmla="val 105146"/>
                <a:gd name="vf" fmla="val 110557"/>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lumMod val="65000"/>
                    <a:lumOff val="35000"/>
                  </a:schemeClr>
                </a:solidFill>
                <a:cs typeface="+mn-ea"/>
                <a:sym typeface="+mn-lt"/>
              </a:endParaRPr>
            </a:p>
          </p:txBody>
        </p:sp>
      </p:grpSp>
      <p:grpSp>
        <p:nvGrpSpPr>
          <p:cNvPr id="29" name="组合 28"/>
          <p:cNvGrpSpPr/>
          <p:nvPr/>
        </p:nvGrpSpPr>
        <p:grpSpPr bwMode="auto">
          <a:xfrm>
            <a:off x="7467728" y="3954991"/>
            <a:ext cx="1202267" cy="1202267"/>
            <a:chOff x="5636419" y="2790131"/>
            <a:chExt cx="901700" cy="901700"/>
          </a:xfrm>
          <a:noFill/>
        </p:grpSpPr>
        <p:sp>
          <p:nvSpPr>
            <p:cNvPr id="30" name="椭圆 29"/>
            <p:cNvSpPr/>
            <p:nvPr/>
          </p:nvSpPr>
          <p:spPr>
            <a:xfrm>
              <a:off x="5636419" y="2790131"/>
              <a:ext cx="901700" cy="901700"/>
            </a:xfrm>
            <a:prstGeom prst="ellipse">
              <a:avLst/>
            </a:prstGeom>
            <a:solidFill>
              <a:srgbClr val="E5620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lumMod val="65000"/>
                    <a:lumOff val="35000"/>
                  </a:schemeClr>
                </a:solidFill>
                <a:cs typeface="+mn-ea"/>
                <a:sym typeface="+mn-lt"/>
              </a:endParaRPr>
            </a:p>
          </p:txBody>
        </p:sp>
        <p:grpSp>
          <p:nvGrpSpPr>
            <p:cNvPr id="31" name="组合 82"/>
            <p:cNvGrpSpPr/>
            <p:nvPr/>
          </p:nvGrpSpPr>
          <p:grpSpPr bwMode="auto">
            <a:xfrm>
              <a:off x="5861844" y="3121918"/>
              <a:ext cx="452438" cy="233363"/>
              <a:chOff x="5359300" y="4070350"/>
              <a:chExt cx="452806" cy="232500"/>
            </a:xfrm>
            <a:grpFill/>
          </p:grpSpPr>
          <p:sp>
            <p:nvSpPr>
              <p:cNvPr id="32" name="任意多边形 31"/>
              <p:cNvSpPr/>
              <p:nvPr/>
            </p:nvSpPr>
            <p:spPr>
              <a:xfrm>
                <a:off x="5359300" y="4070351"/>
                <a:ext cx="452805" cy="232499"/>
              </a:xfrm>
              <a:custGeom>
                <a:avLst/>
                <a:gdLst>
                  <a:gd name="connsiteX0" fmla="*/ 436439 w 872878"/>
                  <a:gd name="connsiteY0" fmla="*/ 0 h 723898"/>
                  <a:gd name="connsiteX1" fmla="*/ 692377 w 872878"/>
                  <a:gd name="connsiteY1" fmla="*/ 106012 h 723898"/>
                  <a:gd name="connsiteX2" fmla="*/ 872878 w 872878"/>
                  <a:gd name="connsiteY2" fmla="*/ 361949 h 723898"/>
                  <a:gd name="connsiteX3" fmla="*/ 692377 w 872878"/>
                  <a:gd name="connsiteY3" fmla="*/ 617887 h 723898"/>
                  <a:gd name="connsiteX4" fmla="*/ 180501 w 872878"/>
                  <a:gd name="connsiteY4" fmla="*/ 617887 h 723898"/>
                  <a:gd name="connsiteX5" fmla="*/ 0 w 872878"/>
                  <a:gd name="connsiteY5" fmla="*/ 361949 h 723898"/>
                  <a:gd name="connsiteX6" fmla="*/ 180501 w 872878"/>
                  <a:gd name="connsiteY6" fmla="*/ 106012 h 723898"/>
                  <a:gd name="connsiteX7" fmla="*/ 436439 w 872878"/>
                  <a:gd name="connsiteY7" fmla="*/ 0 h 72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878" h="723898">
                    <a:moveTo>
                      <a:pt x="436439" y="0"/>
                    </a:moveTo>
                    <a:cubicBezTo>
                      <a:pt x="529070" y="0"/>
                      <a:pt x="621701" y="35337"/>
                      <a:pt x="692377" y="106012"/>
                    </a:cubicBezTo>
                    <a:cubicBezTo>
                      <a:pt x="765117" y="178752"/>
                      <a:pt x="825284" y="264064"/>
                      <a:pt x="872878" y="361949"/>
                    </a:cubicBezTo>
                    <a:cubicBezTo>
                      <a:pt x="825284" y="459834"/>
                      <a:pt x="765117" y="545146"/>
                      <a:pt x="692377" y="617887"/>
                    </a:cubicBezTo>
                    <a:cubicBezTo>
                      <a:pt x="551026" y="759236"/>
                      <a:pt x="321851" y="759236"/>
                      <a:pt x="180501" y="617887"/>
                    </a:cubicBezTo>
                    <a:cubicBezTo>
                      <a:pt x="107761" y="545146"/>
                      <a:pt x="47594" y="459834"/>
                      <a:pt x="0" y="361949"/>
                    </a:cubicBezTo>
                    <a:cubicBezTo>
                      <a:pt x="47594" y="264064"/>
                      <a:pt x="107761" y="178752"/>
                      <a:pt x="180501" y="106012"/>
                    </a:cubicBezTo>
                    <a:cubicBezTo>
                      <a:pt x="251176" y="35337"/>
                      <a:pt x="343808" y="0"/>
                      <a:pt x="436439" y="0"/>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lumMod val="65000"/>
                      <a:lumOff val="35000"/>
                    </a:schemeClr>
                  </a:solidFill>
                  <a:cs typeface="+mn-ea"/>
                  <a:sym typeface="+mn-lt"/>
                </a:endParaRPr>
              </a:p>
            </p:txBody>
          </p:sp>
          <p:sp>
            <p:nvSpPr>
              <p:cNvPr id="33" name="椭圆 32"/>
              <p:cNvSpPr/>
              <p:nvPr/>
            </p:nvSpPr>
            <p:spPr>
              <a:xfrm>
                <a:off x="5494347" y="4095657"/>
                <a:ext cx="182711" cy="181887"/>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lumMod val="65000"/>
                      <a:lumOff val="35000"/>
                    </a:schemeClr>
                  </a:solidFill>
                  <a:cs typeface="+mn-ea"/>
                  <a:sym typeface="+mn-lt"/>
                </a:endParaRPr>
              </a:p>
            </p:txBody>
          </p:sp>
          <p:sp>
            <p:nvSpPr>
              <p:cNvPr id="34" name="弧形 33"/>
              <p:cNvSpPr/>
              <p:nvPr/>
            </p:nvSpPr>
            <p:spPr>
              <a:xfrm>
                <a:off x="5524534" y="4124126"/>
                <a:ext cx="128692" cy="129694"/>
              </a:xfrm>
              <a:prstGeom prst="arc">
                <a:avLst>
                  <a:gd name="adj1" fmla="val 11036093"/>
                  <a:gd name="adj2" fmla="val 15327272"/>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lumMod val="65000"/>
                      <a:lumOff val="35000"/>
                    </a:schemeClr>
                  </a:solidFill>
                  <a:cs typeface="+mn-ea"/>
                  <a:sym typeface="+mn-lt"/>
                </a:endParaRPr>
              </a:p>
            </p:txBody>
          </p:sp>
        </p:grpSp>
      </p:grpSp>
      <p:sp>
        <p:nvSpPr>
          <p:cNvPr id="35" name="文本框 67"/>
          <p:cNvSpPr txBox="1">
            <a:spLocks noChangeArrowheads="1"/>
          </p:cNvSpPr>
          <p:nvPr/>
        </p:nvSpPr>
        <p:spPr bwMode="auto">
          <a:xfrm>
            <a:off x="9294410" y="3821642"/>
            <a:ext cx="1439333" cy="100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6" tIns="60957" rIns="121916" bIns="6095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dirty="0">
                <a:solidFill>
                  <a:schemeClr val="tx1">
                    <a:lumMod val="65000"/>
                    <a:lumOff val="35000"/>
                  </a:schemeClr>
                </a:solidFill>
                <a:latin typeface="+mn-lt"/>
                <a:ea typeface="+mn-ea"/>
                <a:cs typeface="+mn-ea"/>
                <a:sym typeface="+mn-lt"/>
              </a:rPr>
              <a:t>05</a:t>
            </a:r>
          </a:p>
          <a:p>
            <a:pPr algn="ctr" eaLnBrk="1" hangingPunct="1">
              <a:lnSpc>
                <a:spcPct val="120000"/>
              </a:lnSpc>
            </a:pPr>
            <a:r>
              <a:rPr lang="zh-CN" altLang="en-US" sz="1400" dirty="0">
                <a:solidFill>
                  <a:schemeClr val="tx1">
                    <a:lumMod val="65000"/>
                    <a:lumOff val="35000"/>
                  </a:schemeClr>
                </a:solidFill>
                <a:latin typeface="+mn-lt"/>
                <a:ea typeface="+mn-ea"/>
                <a:cs typeface="+mn-ea"/>
                <a:sym typeface="+mn-lt"/>
              </a:rPr>
              <a:t>请在此处输入您的文本</a:t>
            </a:r>
            <a:endParaRPr lang="en-US" altLang="zh-CN" sz="1400" dirty="0">
              <a:solidFill>
                <a:schemeClr val="tx1">
                  <a:lumMod val="65000"/>
                  <a:lumOff val="35000"/>
                </a:schemeClr>
              </a:solidFill>
              <a:latin typeface="+mn-lt"/>
              <a:ea typeface="+mn-ea"/>
              <a:cs typeface="+mn-ea"/>
              <a:sym typeface="+mn-lt"/>
            </a:endParaRPr>
          </a:p>
        </p:txBody>
      </p:sp>
      <p:grpSp>
        <p:nvGrpSpPr>
          <p:cNvPr id="36" name="组合 35"/>
          <p:cNvGrpSpPr/>
          <p:nvPr/>
        </p:nvGrpSpPr>
        <p:grpSpPr bwMode="auto">
          <a:xfrm>
            <a:off x="1488146" y="3279777"/>
            <a:ext cx="9878484" cy="637116"/>
            <a:chOff x="1151732" y="2283718"/>
            <a:chExt cx="7408862" cy="477838"/>
          </a:xfrm>
          <a:solidFill>
            <a:srgbClr val="FFC000"/>
          </a:solidFill>
        </p:grpSpPr>
        <p:sp>
          <p:nvSpPr>
            <p:cNvPr id="37" name="任意多边形 36"/>
            <p:cNvSpPr/>
            <p:nvPr/>
          </p:nvSpPr>
          <p:spPr>
            <a:xfrm>
              <a:off x="1151732" y="2283718"/>
              <a:ext cx="7408862" cy="477838"/>
            </a:xfrm>
            <a:custGeom>
              <a:avLst/>
              <a:gdLst>
                <a:gd name="connsiteX0" fmla="*/ 4908343 w 7407966"/>
                <a:gd name="connsiteY0" fmla="*/ 423912 h 476941"/>
                <a:gd name="connsiteX1" fmla="*/ 4932501 w 7407966"/>
                <a:gd name="connsiteY1" fmla="*/ 426347 h 476941"/>
                <a:gd name="connsiteX2" fmla="*/ 4956659 w 7407966"/>
                <a:gd name="connsiteY2" fmla="*/ 423912 h 476941"/>
                <a:gd name="connsiteX3" fmla="*/ 4956659 w 7407966"/>
                <a:gd name="connsiteY3" fmla="*/ 476941 h 476941"/>
                <a:gd name="connsiteX4" fmla="*/ 4908343 w 7407966"/>
                <a:gd name="connsiteY4" fmla="*/ 476941 h 476941"/>
                <a:gd name="connsiteX5" fmla="*/ 1996867 w 7407966"/>
                <a:gd name="connsiteY5" fmla="*/ 423912 h 476941"/>
                <a:gd name="connsiteX6" fmla="*/ 2021025 w 7407966"/>
                <a:gd name="connsiteY6" fmla="*/ 426347 h 476941"/>
                <a:gd name="connsiteX7" fmla="*/ 2045183 w 7407966"/>
                <a:gd name="connsiteY7" fmla="*/ 423912 h 476941"/>
                <a:gd name="connsiteX8" fmla="*/ 2045183 w 7407966"/>
                <a:gd name="connsiteY8" fmla="*/ 476941 h 476941"/>
                <a:gd name="connsiteX9" fmla="*/ 1996867 w 7407966"/>
                <a:gd name="connsiteY9" fmla="*/ 476941 h 476941"/>
                <a:gd name="connsiteX10" fmla="*/ 6569706 w 7407966"/>
                <a:gd name="connsiteY10" fmla="*/ 217819 h 476941"/>
                <a:gd name="connsiteX11" fmla="*/ 7407966 w 7407966"/>
                <a:gd name="connsiteY11" fmla="*/ 217819 h 476941"/>
                <a:gd name="connsiteX12" fmla="*/ 7407966 w 7407966"/>
                <a:gd name="connsiteY12" fmla="*/ 263538 h 476941"/>
                <a:gd name="connsiteX13" fmla="*/ 6569706 w 7407966"/>
                <a:gd name="connsiteY13" fmla="*/ 263538 h 476941"/>
                <a:gd name="connsiteX14" fmla="*/ 6574321 w 7407966"/>
                <a:gd name="connsiteY14" fmla="*/ 240678 h 476941"/>
                <a:gd name="connsiteX15" fmla="*/ 5113555 w 7407966"/>
                <a:gd name="connsiteY15" fmla="*/ 217819 h 476941"/>
                <a:gd name="connsiteX16" fmla="*/ 6207598 w 7407966"/>
                <a:gd name="connsiteY16" fmla="*/ 217819 h 476941"/>
                <a:gd name="connsiteX17" fmla="*/ 6202983 w 7407966"/>
                <a:gd name="connsiteY17" fmla="*/ 240678 h 476941"/>
                <a:gd name="connsiteX18" fmla="*/ 6207598 w 7407966"/>
                <a:gd name="connsiteY18" fmla="*/ 263538 h 476941"/>
                <a:gd name="connsiteX19" fmla="*/ 5113555 w 7407966"/>
                <a:gd name="connsiteY19" fmla="*/ 263538 h 476941"/>
                <a:gd name="connsiteX20" fmla="*/ 5118170 w 7407966"/>
                <a:gd name="connsiteY20" fmla="*/ 240678 h 476941"/>
                <a:gd name="connsiteX21" fmla="*/ 3657817 w 7407966"/>
                <a:gd name="connsiteY21" fmla="*/ 217819 h 476941"/>
                <a:gd name="connsiteX22" fmla="*/ 4751447 w 7407966"/>
                <a:gd name="connsiteY22" fmla="*/ 217819 h 476941"/>
                <a:gd name="connsiteX23" fmla="*/ 4746832 w 7407966"/>
                <a:gd name="connsiteY23" fmla="*/ 240678 h 476941"/>
                <a:gd name="connsiteX24" fmla="*/ 4751447 w 7407966"/>
                <a:gd name="connsiteY24" fmla="*/ 263538 h 476941"/>
                <a:gd name="connsiteX25" fmla="*/ 3657817 w 7407966"/>
                <a:gd name="connsiteY25" fmla="*/ 263538 h 476941"/>
                <a:gd name="connsiteX26" fmla="*/ 3662432 w 7407966"/>
                <a:gd name="connsiteY26" fmla="*/ 240678 h 476941"/>
                <a:gd name="connsiteX27" fmla="*/ 2202079 w 7407966"/>
                <a:gd name="connsiteY27" fmla="*/ 217819 h 476941"/>
                <a:gd name="connsiteX28" fmla="*/ 3295709 w 7407966"/>
                <a:gd name="connsiteY28" fmla="*/ 217819 h 476941"/>
                <a:gd name="connsiteX29" fmla="*/ 3291094 w 7407966"/>
                <a:gd name="connsiteY29" fmla="*/ 240678 h 476941"/>
                <a:gd name="connsiteX30" fmla="*/ 3295710 w 7407966"/>
                <a:gd name="connsiteY30" fmla="*/ 263538 h 476941"/>
                <a:gd name="connsiteX31" fmla="*/ 2202079 w 7407966"/>
                <a:gd name="connsiteY31" fmla="*/ 263538 h 476941"/>
                <a:gd name="connsiteX32" fmla="*/ 2206694 w 7407966"/>
                <a:gd name="connsiteY32" fmla="*/ 240678 h 476941"/>
                <a:gd name="connsiteX33" fmla="*/ 746341 w 7407966"/>
                <a:gd name="connsiteY33" fmla="*/ 217819 h 476941"/>
                <a:gd name="connsiteX34" fmla="*/ 1839971 w 7407966"/>
                <a:gd name="connsiteY34" fmla="*/ 217819 h 476941"/>
                <a:gd name="connsiteX35" fmla="*/ 1835356 w 7407966"/>
                <a:gd name="connsiteY35" fmla="*/ 240678 h 476941"/>
                <a:gd name="connsiteX36" fmla="*/ 1839971 w 7407966"/>
                <a:gd name="connsiteY36" fmla="*/ 263538 h 476941"/>
                <a:gd name="connsiteX37" fmla="*/ 746341 w 7407966"/>
                <a:gd name="connsiteY37" fmla="*/ 263538 h 476941"/>
                <a:gd name="connsiteX38" fmla="*/ 750956 w 7407966"/>
                <a:gd name="connsiteY38" fmla="*/ 240678 h 476941"/>
                <a:gd name="connsiteX39" fmla="*/ 0 w 7407966"/>
                <a:gd name="connsiteY39" fmla="*/ 217819 h 476941"/>
                <a:gd name="connsiteX40" fmla="*/ 384233 w 7407966"/>
                <a:gd name="connsiteY40" fmla="*/ 217819 h 476941"/>
                <a:gd name="connsiteX41" fmla="*/ 379618 w 7407966"/>
                <a:gd name="connsiteY41" fmla="*/ 240678 h 476941"/>
                <a:gd name="connsiteX42" fmla="*/ 384233 w 7407966"/>
                <a:gd name="connsiteY42" fmla="*/ 263538 h 476941"/>
                <a:gd name="connsiteX43" fmla="*/ 0 w 7407966"/>
                <a:gd name="connsiteY43" fmla="*/ 263538 h 476941"/>
                <a:gd name="connsiteX44" fmla="*/ 6367254 w 7407966"/>
                <a:gd name="connsiteY44" fmla="*/ 0 h 476941"/>
                <a:gd name="connsiteX45" fmla="*/ 6415570 w 7407966"/>
                <a:gd name="connsiteY45" fmla="*/ 0 h 476941"/>
                <a:gd name="connsiteX46" fmla="*/ 6415570 w 7407966"/>
                <a:gd name="connsiteY46" fmla="*/ 57723 h 476941"/>
                <a:gd name="connsiteX47" fmla="*/ 6388652 w 7407966"/>
                <a:gd name="connsiteY47" fmla="*/ 55009 h 476941"/>
                <a:gd name="connsiteX48" fmla="*/ 6367254 w 7407966"/>
                <a:gd name="connsiteY48" fmla="*/ 57166 h 476941"/>
                <a:gd name="connsiteX49" fmla="*/ 3452605 w 7407966"/>
                <a:gd name="connsiteY49" fmla="*/ 0 h 476941"/>
                <a:gd name="connsiteX50" fmla="*/ 3500921 w 7407966"/>
                <a:gd name="connsiteY50" fmla="*/ 0 h 476941"/>
                <a:gd name="connsiteX51" fmla="*/ 3500921 w 7407966"/>
                <a:gd name="connsiteY51" fmla="*/ 57444 h 476941"/>
                <a:gd name="connsiteX52" fmla="*/ 3476763 w 7407966"/>
                <a:gd name="connsiteY52" fmla="*/ 55009 h 476941"/>
                <a:gd name="connsiteX53" fmla="*/ 3452605 w 7407966"/>
                <a:gd name="connsiteY53" fmla="*/ 57444 h 476941"/>
                <a:gd name="connsiteX54" fmla="*/ 541129 w 7407966"/>
                <a:gd name="connsiteY54" fmla="*/ 0 h 476941"/>
                <a:gd name="connsiteX55" fmla="*/ 589445 w 7407966"/>
                <a:gd name="connsiteY55" fmla="*/ 0 h 476941"/>
                <a:gd name="connsiteX56" fmla="*/ 589445 w 7407966"/>
                <a:gd name="connsiteY56" fmla="*/ 57444 h 476941"/>
                <a:gd name="connsiteX57" fmla="*/ 565287 w 7407966"/>
                <a:gd name="connsiteY57" fmla="*/ 55009 h 476941"/>
                <a:gd name="connsiteX58" fmla="*/ 541129 w 7407966"/>
                <a:gd name="connsiteY58" fmla="*/ 57444 h 47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407966" h="476941">
                  <a:moveTo>
                    <a:pt x="4908343" y="423912"/>
                  </a:moveTo>
                  <a:lnTo>
                    <a:pt x="4932501" y="426347"/>
                  </a:lnTo>
                  <a:lnTo>
                    <a:pt x="4956659" y="423912"/>
                  </a:lnTo>
                  <a:lnTo>
                    <a:pt x="4956659" y="476941"/>
                  </a:lnTo>
                  <a:lnTo>
                    <a:pt x="4908343" y="476941"/>
                  </a:lnTo>
                  <a:close/>
                  <a:moveTo>
                    <a:pt x="1996867" y="423912"/>
                  </a:moveTo>
                  <a:lnTo>
                    <a:pt x="2021025" y="426347"/>
                  </a:lnTo>
                  <a:lnTo>
                    <a:pt x="2045183" y="423912"/>
                  </a:lnTo>
                  <a:lnTo>
                    <a:pt x="2045183" y="476941"/>
                  </a:lnTo>
                  <a:lnTo>
                    <a:pt x="1996867" y="476941"/>
                  </a:lnTo>
                  <a:close/>
                  <a:moveTo>
                    <a:pt x="6569706" y="217819"/>
                  </a:moveTo>
                  <a:lnTo>
                    <a:pt x="7407966" y="217819"/>
                  </a:lnTo>
                  <a:lnTo>
                    <a:pt x="7407966" y="263538"/>
                  </a:lnTo>
                  <a:lnTo>
                    <a:pt x="6569706" y="263538"/>
                  </a:lnTo>
                  <a:lnTo>
                    <a:pt x="6574321" y="240678"/>
                  </a:lnTo>
                  <a:close/>
                  <a:moveTo>
                    <a:pt x="5113555" y="217819"/>
                  </a:moveTo>
                  <a:lnTo>
                    <a:pt x="6207598" y="217819"/>
                  </a:lnTo>
                  <a:lnTo>
                    <a:pt x="6202983" y="240678"/>
                  </a:lnTo>
                  <a:lnTo>
                    <a:pt x="6207598" y="263538"/>
                  </a:lnTo>
                  <a:lnTo>
                    <a:pt x="5113555" y="263538"/>
                  </a:lnTo>
                  <a:lnTo>
                    <a:pt x="5118170" y="240678"/>
                  </a:lnTo>
                  <a:close/>
                  <a:moveTo>
                    <a:pt x="3657817" y="217819"/>
                  </a:moveTo>
                  <a:lnTo>
                    <a:pt x="4751447" y="217819"/>
                  </a:lnTo>
                  <a:lnTo>
                    <a:pt x="4746832" y="240678"/>
                  </a:lnTo>
                  <a:lnTo>
                    <a:pt x="4751447" y="263538"/>
                  </a:lnTo>
                  <a:lnTo>
                    <a:pt x="3657817" y="263538"/>
                  </a:lnTo>
                  <a:lnTo>
                    <a:pt x="3662432" y="240678"/>
                  </a:lnTo>
                  <a:close/>
                  <a:moveTo>
                    <a:pt x="2202079" y="217819"/>
                  </a:moveTo>
                  <a:lnTo>
                    <a:pt x="3295709" y="217819"/>
                  </a:lnTo>
                  <a:lnTo>
                    <a:pt x="3291094" y="240678"/>
                  </a:lnTo>
                  <a:lnTo>
                    <a:pt x="3295710" y="263538"/>
                  </a:lnTo>
                  <a:lnTo>
                    <a:pt x="2202079" y="263538"/>
                  </a:lnTo>
                  <a:lnTo>
                    <a:pt x="2206694" y="240678"/>
                  </a:lnTo>
                  <a:close/>
                  <a:moveTo>
                    <a:pt x="746341" y="217819"/>
                  </a:moveTo>
                  <a:lnTo>
                    <a:pt x="1839971" y="217819"/>
                  </a:lnTo>
                  <a:lnTo>
                    <a:pt x="1835356" y="240678"/>
                  </a:lnTo>
                  <a:lnTo>
                    <a:pt x="1839971" y="263538"/>
                  </a:lnTo>
                  <a:lnTo>
                    <a:pt x="746341" y="263538"/>
                  </a:lnTo>
                  <a:lnTo>
                    <a:pt x="750956" y="240678"/>
                  </a:lnTo>
                  <a:close/>
                  <a:moveTo>
                    <a:pt x="0" y="217819"/>
                  </a:moveTo>
                  <a:lnTo>
                    <a:pt x="384233" y="217819"/>
                  </a:lnTo>
                  <a:lnTo>
                    <a:pt x="379618" y="240678"/>
                  </a:lnTo>
                  <a:lnTo>
                    <a:pt x="384233" y="263538"/>
                  </a:lnTo>
                  <a:lnTo>
                    <a:pt x="0" y="263538"/>
                  </a:lnTo>
                  <a:close/>
                  <a:moveTo>
                    <a:pt x="6367254" y="0"/>
                  </a:moveTo>
                  <a:lnTo>
                    <a:pt x="6415570" y="0"/>
                  </a:lnTo>
                  <a:lnTo>
                    <a:pt x="6415570" y="57723"/>
                  </a:lnTo>
                  <a:lnTo>
                    <a:pt x="6388652" y="55009"/>
                  </a:lnTo>
                  <a:lnTo>
                    <a:pt x="6367254" y="57166"/>
                  </a:lnTo>
                  <a:close/>
                  <a:moveTo>
                    <a:pt x="3452605" y="0"/>
                  </a:moveTo>
                  <a:lnTo>
                    <a:pt x="3500921" y="0"/>
                  </a:lnTo>
                  <a:lnTo>
                    <a:pt x="3500921" y="57444"/>
                  </a:lnTo>
                  <a:lnTo>
                    <a:pt x="3476763" y="55009"/>
                  </a:lnTo>
                  <a:lnTo>
                    <a:pt x="3452605" y="57444"/>
                  </a:lnTo>
                  <a:close/>
                  <a:moveTo>
                    <a:pt x="541129" y="0"/>
                  </a:moveTo>
                  <a:lnTo>
                    <a:pt x="589445" y="0"/>
                  </a:lnTo>
                  <a:lnTo>
                    <a:pt x="589445" y="57444"/>
                  </a:lnTo>
                  <a:lnTo>
                    <a:pt x="565287" y="55009"/>
                  </a:lnTo>
                  <a:lnTo>
                    <a:pt x="541129" y="57444"/>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lumMod val="65000"/>
                    <a:lumOff val="35000"/>
                  </a:schemeClr>
                </a:solidFill>
                <a:cs typeface="+mn-ea"/>
                <a:sym typeface="+mn-lt"/>
              </a:endParaRPr>
            </a:p>
          </p:txBody>
        </p:sp>
        <p:sp>
          <p:nvSpPr>
            <p:cNvPr id="38" name="同心圆 37"/>
            <p:cNvSpPr/>
            <p:nvPr/>
          </p:nvSpPr>
          <p:spPr>
            <a:xfrm>
              <a:off x="1558132" y="2369443"/>
              <a:ext cx="312738" cy="311151"/>
            </a:xfrm>
            <a:prstGeom prst="donut">
              <a:avLst>
                <a:gd name="adj" fmla="val 1860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lumMod val="65000"/>
                    <a:lumOff val="35000"/>
                  </a:schemeClr>
                </a:solidFill>
                <a:cs typeface="+mn-ea"/>
                <a:sym typeface="+mn-lt"/>
              </a:endParaRPr>
            </a:p>
          </p:txBody>
        </p:sp>
        <p:sp>
          <p:nvSpPr>
            <p:cNvPr id="39" name="同心圆 38"/>
            <p:cNvSpPr/>
            <p:nvPr/>
          </p:nvSpPr>
          <p:spPr>
            <a:xfrm>
              <a:off x="3013870" y="2369443"/>
              <a:ext cx="312737" cy="311151"/>
            </a:xfrm>
            <a:prstGeom prst="donut">
              <a:avLst>
                <a:gd name="adj" fmla="val 18604"/>
              </a:avLst>
            </a:prstGeom>
            <a:solidFill>
              <a:srgbClr val="E562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lumMod val="65000"/>
                    <a:lumOff val="35000"/>
                  </a:schemeClr>
                </a:solidFill>
                <a:cs typeface="+mn-ea"/>
                <a:sym typeface="+mn-lt"/>
              </a:endParaRPr>
            </a:p>
          </p:txBody>
        </p:sp>
        <p:sp>
          <p:nvSpPr>
            <p:cNvPr id="40" name="同心圆 39"/>
            <p:cNvSpPr/>
            <p:nvPr/>
          </p:nvSpPr>
          <p:spPr>
            <a:xfrm>
              <a:off x="4469607" y="2369443"/>
              <a:ext cx="312738" cy="311151"/>
            </a:xfrm>
            <a:prstGeom prst="donut">
              <a:avLst>
                <a:gd name="adj" fmla="val 1860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lumMod val="65000"/>
                    <a:lumOff val="35000"/>
                  </a:schemeClr>
                </a:solidFill>
                <a:cs typeface="+mn-ea"/>
                <a:sym typeface="+mn-lt"/>
              </a:endParaRPr>
            </a:p>
          </p:txBody>
        </p:sp>
        <p:sp>
          <p:nvSpPr>
            <p:cNvPr id="41" name="同心圆 40"/>
            <p:cNvSpPr/>
            <p:nvPr/>
          </p:nvSpPr>
          <p:spPr>
            <a:xfrm>
              <a:off x="5931694" y="2369443"/>
              <a:ext cx="312737" cy="311151"/>
            </a:xfrm>
            <a:prstGeom prst="donut">
              <a:avLst>
                <a:gd name="adj" fmla="val 18604"/>
              </a:avLst>
            </a:prstGeom>
            <a:solidFill>
              <a:srgbClr val="E562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lumMod val="65000"/>
                    <a:lumOff val="35000"/>
                  </a:schemeClr>
                </a:solidFill>
                <a:cs typeface="+mn-ea"/>
                <a:sym typeface="+mn-lt"/>
              </a:endParaRPr>
            </a:p>
          </p:txBody>
        </p:sp>
        <p:sp>
          <p:nvSpPr>
            <p:cNvPr id="42" name="同心圆 41"/>
            <p:cNvSpPr/>
            <p:nvPr/>
          </p:nvSpPr>
          <p:spPr>
            <a:xfrm>
              <a:off x="7390606" y="2369443"/>
              <a:ext cx="311150" cy="311151"/>
            </a:xfrm>
            <a:prstGeom prst="donut">
              <a:avLst>
                <a:gd name="adj" fmla="val 1860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lumMod val="65000"/>
                    <a:lumOff val="35000"/>
                  </a:schemeClr>
                </a:solidFill>
                <a:cs typeface="+mn-ea"/>
                <a:sym typeface="+mn-lt"/>
              </a:endParaRPr>
            </a:p>
          </p:txBody>
        </p:sp>
      </p:grpSp>
      <p:grpSp>
        <p:nvGrpSpPr>
          <p:cNvPr id="43" name="组合 42"/>
          <p:cNvGrpSpPr/>
          <p:nvPr/>
        </p:nvGrpSpPr>
        <p:grpSpPr bwMode="auto">
          <a:xfrm>
            <a:off x="9412944" y="2045757"/>
            <a:ext cx="1202267" cy="1202267"/>
            <a:chOff x="7095332" y="1358206"/>
            <a:chExt cx="901700" cy="901700"/>
          </a:xfrm>
        </p:grpSpPr>
        <p:sp>
          <p:nvSpPr>
            <p:cNvPr id="44" name="椭圆 43"/>
            <p:cNvSpPr/>
            <p:nvPr/>
          </p:nvSpPr>
          <p:spPr>
            <a:xfrm>
              <a:off x="7095332" y="1358206"/>
              <a:ext cx="901700" cy="901700"/>
            </a:xfrm>
            <a:prstGeom prst="ellipse">
              <a:avLst/>
            </a:prstGeom>
            <a:solidFill>
              <a:srgbClr val="C00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lumMod val="65000"/>
                    <a:lumOff val="35000"/>
                  </a:schemeClr>
                </a:solidFill>
                <a:cs typeface="+mn-ea"/>
                <a:sym typeface="+mn-lt"/>
              </a:endParaRPr>
            </a:p>
          </p:txBody>
        </p:sp>
        <p:grpSp>
          <p:nvGrpSpPr>
            <p:cNvPr id="45" name="组合 80"/>
            <p:cNvGrpSpPr/>
            <p:nvPr/>
          </p:nvGrpSpPr>
          <p:grpSpPr bwMode="auto">
            <a:xfrm>
              <a:off x="7349332" y="1612206"/>
              <a:ext cx="393700" cy="393700"/>
              <a:chOff x="6696942" y="2559963"/>
              <a:chExt cx="394448" cy="394448"/>
            </a:xfrm>
          </p:grpSpPr>
          <p:sp>
            <p:nvSpPr>
              <p:cNvPr id="46" name="椭圆 45"/>
              <p:cNvSpPr/>
              <p:nvPr/>
            </p:nvSpPr>
            <p:spPr>
              <a:xfrm>
                <a:off x="6696942" y="2559963"/>
                <a:ext cx="394448" cy="394448"/>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lumMod val="65000"/>
                      <a:lumOff val="35000"/>
                    </a:schemeClr>
                  </a:solidFill>
                  <a:cs typeface="+mn-ea"/>
                  <a:sym typeface="+mn-lt"/>
                </a:endParaRPr>
              </a:p>
            </p:txBody>
          </p:sp>
          <p:cxnSp>
            <p:nvCxnSpPr>
              <p:cNvPr id="47" name="直接连接符 46"/>
              <p:cNvCxnSpPr/>
              <p:nvPr/>
            </p:nvCxnSpPr>
            <p:spPr>
              <a:xfrm>
                <a:off x="6886214" y="2757187"/>
                <a:ext cx="98612" cy="0"/>
              </a:xfrm>
              <a:prstGeom prst="lin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直接连接符 47"/>
              <p:cNvCxnSpPr/>
              <p:nvPr/>
            </p:nvCxnSpPr>
            <p:spPr>
              <a:xfrm>
                <a:off x="6894166" y="2626765"/>
                <a:ext cx="0" cy="139965"/>
              </a:xfrm>
              <a:prstGeom prst="lin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49" name="文本框 33"/>
          <p:cNvSpPr txBox="1">
            <a:spLocks noChangeArrowheads="1"/>
          </p:cNvSpPr>
          <p:nvPr/>
        </p:nvSpPr>
        <p:spPr bwMode="auto">
          <a:xfrm>
            <a:off x="7349196" y="2077509"/>
            <a:ext cx="1441449" cy="100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6" tIns="60957" rIns="121916" bIns="6095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400" dirty="0">
                <a:solidFill>
                  <a:schemeClr val="tx1">
                    <a:lumMod val="65000"/>
                    <a:lumOff val="35000"/>
                  </a:schemeClr>
                </a:solidFill>
                <a:latin typeface="+mn-lt"/>
                <a:ea typeface="+mn-ea"/>
                <a:cs typeface="+mn-ea"/>
                <a:sym typeface="+mn-lt"/>
              </a:rPr>
              <a:t>请在此处输入您的文本</a:t>
            </a:r>
            <a:endParaRPr lang="en-US" altLang="zh-CN" sz="1400" dirty="0">
              <a:solidFill>
                <a:schemeClr val="tx1">
                  <a:lumMod val="65000"/>
                  <a:lumOff val="35000"/>
                </a:schemeClr>
              </a:solidFill>
              <a:latin typeface="+mn-lt"/>
              <a:ea typeface="+mn-ea"/>
              <a:cs typeface="+mn-ea"/>
              <a:sym typeface="+mn-lt"/>
            </a:endParaRPr>
          </a:p>
          <a:p>
            <a:pPr algn="ctr" eaLnBrk="1" hangingPunct="1"/>
            <a:r>
              <a:rPr lang="en-US" altLang="zh-CN" sz="2400" dirty="0">
                <a:solidFill>
                  <a:schemeClr val="tx1">
                    <a:lumMod val="65000"/>
                    <a:lumOff val="35000"/>
                  </a:schemeClr>
                </a:solidFill>
                <a:latin typeface="+mn-lt"/>
                <a:ea typeface="+mn-ea"/>
                <a:cs typeface="+mn-ea"/>
                <a:sym typeface="+mn-lt"/>
              </a:rPr>
              <a:t>04</a:t>
            </a:r>
          </a:p>
        </p:txBody>
      </p:sp>
      <p:sp>
        <p:nvSpPr>
          <p:cNvPr id="50" name="Text Box 90"/>
          <p:cNvSpPr txBox="1">
            <a:spLocks noChangeArrowheads="1"/>
          </p:cNvSpPr>
          <p:nvPr/>
        </p:nvSpPr>
        <p:spPr bwMode="ltGray">
          <a:xfrm>
            <a:off x="1219200" y="381000"/>
            <a:ext cx="5084291" cy="60016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lIns="106679" tIns="53340" rIns="106679" bIns="53340">
            <a:spAutoFit/>
          </a:bodyPr>
          <a:lstStyle>
            <a:lvl1pPr algn="l" defTabSz="800100">
              <a:defRPr>
                <a:solidFill>
                  <a:schemeClr val="tx1"/>
                </a:solidFill>
                <a:latin typeface="Arial" panose="020B0604020202020204" pitchFamily="34" charset="0"/>
              </a:defRPr>
            </a:lvl1pPr>
            <a:lvl2pPr marL="400050" algn="l" defTabSz="800100">
              <a:defRPr>
                <a:solidFill>
                  <a:schemeClr val="tx1"/>
                </a:solidFill>
                <a:latin typeface="Arial" panose="020B0604020202020204" pitchFamily="34" charset="0"/>
              </a:defRPr>
            </a:lvl2pPr>
            <a:lvl3pPr marL="800100" algn="l" defTabSz="800100">
              <a:defRPr>
                <a:solidFill>
                  <a:schemeClr val="tx1"/>
                </a:solidFill>
                <a:latin typeface="Arial" panose="020B0604020202020204" pitchFamily="34" charset="0"/>
              </a:defRPr>
            </a:lvl3pPr>
            <a:lvl4pPr marL="1200150" algn="l" defTabSz="800100">
              <a:defRPr>
                <a:solidFill>
                  <a:schemeClr val="tx1"/>
                </a:solidFill>
                <a:latin typeface="Arial" panose="020B0604020202020204" pitchFamily="34" charset="0"/>
              </a:defRPr>
            </a:lvl4pPr>
            <a:lvl5pPr marL="1600200" algn="l" defTabSz="800100">
              <a:defRPr>
                <a:solidFill>
                  <a:schemeClr val="tx1"/>
                </a:solidFill>
                <a:latin typeface="Arial" panose="020B0604020202020204" pitchFamily="34" charset="0"/>
              </a:defRPr>
            </a:lvl5pPr>
            <a:lvl6pPr marL="2057400" defTabSz="800100" fontAlgn="base">
              <a:spcBef>
                <a:spcPct val="0"/>
              </a:spcBef>
              <a:spcAft>
                <a:spcPct val="0"/>
              </a:spcAft>
              <a:defRPr>
                <a:solidFill>
                  <a:schemeClr val="tx1"/>
                </a:solidFill>
                <a:latin typeface="Arial" panose="020B0604020202020204" pitchFamily="34" charset="0"/>
              </a:defRPr>
            </a:lvl6pPr>
            <a:lvl7pPr marL="2514600" defTabSz="800100" fontAlgn="base">
              <a:spcBef>
                <a:spcPct val="0"/>
              </a:spcBef>
              <a:spcAft>
                <a:spcPct val="0"/>
              </a:spcAft>
              <a:defRPr>
                <a:solidFill>
                  <a:schemeClr val="tx1"/>
                </a:solidFill>
                <a:latin typeface="Arial" panose="020B0604020202020204" pitchFamily="34" charset="0"/>
              </a:defRPr>
            </a:lvl7pPr>
            <a:lvl8pPr marL="2971800" defTabSz="800100" fontAlgn="base">
              <a:spcBef>
                <a:spcPct val="0"/>
              </a:spcBef>
              <a:spcAft>
                <a:spcPct val="0"/>
              </a:spcAft>
              <a:defRPr>
                <a:solidFill>
                  <a:schemeClr val="tx1"/>
                </a:solidFill>
                <a:latin typeface="Arial" panose="020B0604020202020204" pitchFamily="34" charset="0"/>
              </a:defRPr>
            </a:lvl8pPr>
            <a:lvl9pPr marL="3429000" defTabSz="800100" fontAlgn="base">
              <a:spcBef>
                <a:spcPct val="0"/>
              </a:spcBef>
              <a:spcAft>
                <a:spcPct val="0"/>
              </a:spcAft>
              <a:defRPr>
                <a:solidFill>
                  <a:schemeClr val="tx1"/>
                </a:solidFill>
                <a:latin typeface="Arial" panose="020B0604020202020204" pitchFamily="34" charset="0"/>
              </a:defRPr>
            </a:lvl9pPr>
          </a:lstStyle>
          <a:p>
            <a:r>
              <a:rPr lang="zh-CN" altLang="en-US" sz="3200" dirty="0">
                <a:solidFill>
                  <a:srgbClr val="E7380E"/>
                </a:solidFill>
                <a:effectLst>
                  <a:outerShdw blurRad="50800" dist="38100" dir="8100000" algn="tr" rotWithShape="0">
                    <a:prstClr val="black">
                      <a:alpha val="8000"/>
                    </a:prstClr>
                  </a:outerShdw>
                </a:effectLst>
                <a:latin typeface="+mn-lt"/>
                <a:ea typeface="+mn-ea"/>
                <a:cs typeface="+mn-ea"/>
                <a:sym typeface="+mn-lt"/>
              </a:rPr>
              <a:t>修改添加相关文字标题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1+#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1250"/>
                                        <p:tgtEl>
                                          <p:spTgt spid="36"/>
                                        </p:tgtEl>
                                      </p:cBhvr>
                                    </p:animEffect>
                                  </p:childTnLst>
                                </p:cTn>
                              </p:par>
                            </p:childTnLst>
                          </p:cTn>
                        </p:par>
                        <p:par>
                          <p:cTn id="13" fill="hold">
                            <p:stCondLst>
                              <p:cond delay="2000"/>
                            </p:stCondLst>
                            <p:childTnLst>
                              <p:par>
                                <p:cTn id="14" presetID="47"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2" presetClass="entr" presetSubtype="4"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par>
                          <p:cTn id="23" fill="hold">
                            <p:stCondLst>
                              <p:cond delay="3500"/>
                            </p:stCondLst>
                            <p:childTnLst>
                              <p:par>
                                <p:cTn id="24" presetID="42"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4500"/>
                            </p:stCondLst>
                            <p:childTnLst>
                              <p:par>
                                <p:cTn id="30" presetID="22" presetClass="entr" presetSubtype="4"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par>
                          <p:cTn id="33" fill="hold">
                            <p:stCondLst>
                              <p:cond delay="5000"/>
                            </p:stCondLst>
                            <p:childTnLst>
                              <p:par>
                                <p:cTn id="34" presetID="47" presetClass="entr" presetSubtype="0"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6000"/>
                            </p:stCondLst>
                            <p:childTnLst>
                              <p:par>
                                <p:cTn id="40" presetID="22" presetClass="entr" presetSubtype="4"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childTnLst>
                          </p:cTn>
                        </p:par>
                        <p:par>
                          <p:cTn id="43" fill="hold">
                            <p:stCondLst>
                              <p:cond delay="6500"/>
                            </p:stCondLst>
                            <p:childTnLst>
                              <p:par>
                                <p:cTn id="44" presetID="42" presetClass="entr" presetSubtype="0"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7500"/>
                            </p:stCondLst>
                            <p:childTnLst>
                              <p:par>
                                <p:cTn id="50" presetID="22" presetClass="entr" presetSubtype="4"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down)">
                                      <p:cBhvr>
                                        <p:cTn id="52" dur="500"/>
                                        <p:tgtEl>
                                          <p:spTgt spid="49"/>
                                        </p:tgtEl>
                                      </p:cBhvr>
                                    </p:animEffect>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1000"/>
                                        <p:tgtEl>
                                          <p:spTgt spid="43"/>
                                        </p:tgtEl>
                                      </p:cBhvr>
                                    </p:animEffect>
                                    <p:anim calcmode="lin" valueType="num">
                                      <p:cBhvr>
                                        <p:cTn id="57" dur="1000" fill="hold"/>
                                        <p:tgtEl>
                                          <p:spTgt spid="43"/>
                                        </p:tgtEl>
                                        <p:attrNameLst>
                                          <p:attrName>ppt_x</p:attrName>
                                        </p:attrNameLst>
                                      </p:cBhvr>
                                      <p:tavLst>
                                        <p:tav tm="0">
                                          <p:val>
                                            <p:strVal val="#ppt_x"/>
                                          </p:val>
                                        </p:tav>
                                        <p:tav tm="100000">
                                          <p:val>
                                            <p:strVal val="#ppt_x"/>
                                          </p:val>
                                        </p:tav>
                                      </p:tavLst>
                                    </p:anim>
                                    <p:anim calcmode="lin" valueType="num">
                                      <p:cBhvr>
                                        <p:cTn id="58" dur="1000" fill="hold"/>
                                        <p:tgtEl>
                                          <p:spTgt spid="43"/>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2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down)">
                                      <p:cBhvr>
                                        <p:cTn id="6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5" grpId="0"/>
      <p:bldP spid="35" grpId="0"/>
      <p:bldP spid="49"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43"/>
          <p:cNvGrpSpPr/>
          <p:nvPr/>
        </p:nvGrpSpPr>
        <p:grpSpPr bwMode="auto">
          <a:xfrm rot="5400000" flipH="1">
            <a:off x="6746309" y="3218063"/>
            <a:ext cx="2321266" cy="2287411"/>
            <a:chOff x="1509522" y="1268760"/>
            <a:chExt cx="2414406" cy="2376264"/>
          </a:xfrm>
        </p:grpSpPr>
        <p:sp>
          <p:nvSpPr>
            <p:cNvPr id="39" name="椭圆 38"/>
            <p:cNvSpPr>
              <a:spLocks noChangeArrowheads="1"/>
            </p:cNvSpPr>
            <p:nvPr/>
          </p:nvSpPr>
          <p:spPr bwMode="auto">
            <a:xfrm>
              <a:off x="1547664" y="1268760"/>
              <a:ext cx="2376264" cy="2376264"/>
            </a:xfrm>
            <a:prstGeom prst="ellipse">
              <a:avLst/>
            </a:prstGeom>
            <a:solidFill>
              <a:srgbClr val="92D050"/>
            </a:solidFill>
            <a:ln w="25400" algn="ctr">
              <a:solidFill>
                <a:srgbClr val="7CA43A"/>
              </a:solidFill>
              <a:round/>
            </a:ln>
            <a:effectLst>
              <a:outerShdw blurRad="76200" sx="102000" sy="102000" algn="ctr" rotWithShape="0">
                <a:srgbClr val="000000">
                  <a:alpha val="39999"/>
                </a:srgbClr>
              </a:outerShdw>
            </a:effectLst>
          </p:spPr>
          <p:txBody>
            <a:bodyPr rot="10800000" vert="eaVert"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en-US" altLang="zh-CN" sz="1735" b="0">
                <a:solidFill>
                  <a:srgbClr val="FFFFFF"/>
                </a:solidFill>
                <a:latin typeface="+mn-lt"/>
                <a:ea typeface="+mn-ea"/>
                <a:cs typeface="+mn-ea"/>
                <a:sym typeface="+mn-lt"/>
              </a:endParaRPr>
            </a:p>
          </p:txBody>
        </p:sp>
        <p:sp>
          <p:nvSpPr>
            <p:cNvPr id="41" name="矩形 40"/>
            <p:cNvSpPr>
              <a:spLocks noChangeArrowheads="1"/>
            </p:cNvSpPr>
            <p:nvPr/>
          </p:nvSpPr>
          <p:spPr bwMode="auto">
            <a:xfrm>
              <a:off x="1509522" y="2234454"/>
              <a:ext cx="648072" cy="50405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rot="10800000" vert="eaVert"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en-US" altLang="zh-CN" sz="1735" b="0">
                <a:solidFill>
                  <a:srgbClr val="FFFFFF"/>
                </a:solidFill>
                <a:latin typeface="+mn-lt"/>
                <a:ea typeface="+mn-ea"/>
                <a:cs typeface="+mn-ea"/>
                <a:sym typeface="+mn-lt"/>
              </a:endParaRPr>
            </a:p>
          </p:txBody>
        </p:sp>
        <p:sp>
          <p:nvSpPr>
            <p:cNvPr id="43" name="椭圆 42"/>
            <p:cNvSpPr>
              <a:spLocks noChangeArrowheads="1"/>
            </p:cNvSpPr>
            <p:nvPr/>
          </p:nvSpPr>
          <p:spPr bwMode="auto">
            <a:xfrm rot="5400000">
              <a:off x="1821543" y="1489590"/>
              <a:ext cx="1929843" cy="1934603"/>
            </a:xfrm>
            <a:prstGeom prst="ellipse">
              <a:avLst/>
            </a:prstGeom>
            <a:blipFill>
              <a:blip r:embed="rId3" cstate="email"/>
              <a:stretch>
                <a:fillRect/>
              </a:stretch>
            </a:blip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solidFill>
                    <a:srgbClr val="000000"/>
                  </a:solidFill>
                  <a:round/>
                </a14:hiddenLine>
              </a:ext>
            </a:extLst>
          </p:spPr>
          <p:txBody>
            <a:bodyPr rot="10800000" vert="eaVert"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en-US" altLang="zh-CN" sz="1735" b="0">
                <a:solidFill>
                  <a:srgbClr val="FFFFFF"/>
                </a:solidFill>
                <a:latin typeface="+mn-lt"/>
                <a:ea typeface="+mn-ea"/>
                <a:cs typeface="+mn-ea"/>
                <a:sym typeface="+mn-lt"/>
              </a:endParaRPr>
            </a:p>
          </p:txBody>
        </p:sp>
        <p:sp>
          <p:nvSpPr>
            <p:cNvPr id="49" name="等腰三角形 48"/>
            <p:cNvSpPr>
              <a:spLocks noChangeArrowheads="1"/>
            </p:cNvSpPr>
            <p:nvPr/>
          </p:nvSpPr>
          <p:spPr bwMode="auto">
            <a:xfrm rot="5400000">
              <a:off x="1513454" y="2351010"/>
              <a:ext cx="294348" cy="253097"/>
            </a:xfrm>
            <a:prstGeom prst="triangle">
              <a:avLst>
                <a:gd name="adj" fmla="val 50000"/>
              </a:avLst>
            </a:prstGeom>
            <a:solidFill>
              <a:srgbClr val="92D050"/>
            </a:solidFill>
            <a:ln w="25400" algn="ctr">
              <a:solidFill>
                <a:srgbClr val="7CA43A"/>
              </a:solidFill>
              <a:miter lim="800000"/>
            </a:ln>
          </p:spPr>
          <p:txBody>
            <a:bodyPr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en-US" altLang="zh-CN" sz="1735" b="0">
                <a:solidFill>
                  <a:srgbClr val="FFFFFF"/>
                </a:solidFill>
                <a:latin typeface="+mn-lt"/>
                <a:ea typeface="+mn-ea"/>
                <a:cs typeface="+mn-ea"/>
                <a:sym typeface="+mn-lt"/>
              </a:endParaRPr>
            </a:p>
          </p:txBody>
        </p:sp>
      </p:grpSp>
      <p:grpSp>
        <p:nvGrpSpPr>
          <p:cNvPr id="52" name="组合 50"/>
          <p:cNvGrpSpPr/>
          <p:nvPr/>
        </p:nvGrpSpPr>
        <p:grpSpPr bwMode="auto">
          <a:xfrm rot="5400000" flipH="1">
            <a:off x="2460688" y="3229702"/>
            <a:ext cx="2321266" cy="2287411"/>
            <a:chOff x="1509522" y="1268760"/>
            <a:chExt cx="2414406" cy="2376264"/>
          </a:xfrm>
        </p:grpSpPr>
        <p:sp>
          <p:nvSpPr>
            <p:cNvPr id="53" name="椭圆 52"/>
            <p:cNvSpPr>
              <a:spLocks noChangeArrowheads="1"/>
            </p:cNvSpPr>
            <p:nvPr/>
          </p:nvSpPr>
          <p:spPr bwMode="auto">
            <a:xfrm>
              <a:off x="1547664" y="1268760"/>
              <a:ext cx="2376264" cy="2376264"/>
            </a:xfrm>
            <a:prstGeom prst="ellipse">
              <a:avLst/>
            </a:prstGeom>
            <a:solidFill>
              <a:srgbClr val="C0504D"/>
            </a:solidFill>
            <a:ln w="25400" algn="ctr">
              <a:solidFill>
                <a:srgbClr val="98370C"/>
              </a:solidFill>
              <a:round/>
            </a:ln>
            <a:effectLst>
              <a:outerShdw blurRad="76200" sx="102000" sy="102000" algn="ctr" rotWithShape="0">
                <a:srgbClr val="000000">
                  <a:alpha val="39999"/>
                </a:srgbClr>
              </a:outerShdw>
            </a:effectLst>
          </p:spPr>
          <p:txBody>
            <a:bodyPr rot="10800000" vert="eaVert"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en-US" altLang="zh-CN" sz="1735" b="0">
                <a:solidFill>
                  <a:srgbClr val="FFFFFF"/>
                </a:solidFill>
                <a:latin typeface="+mn-lt"/>
                <a:ea typeface="+mn-ea"/>
                <a:cs typeface="+mn-ea"/>
                <a:sym typeface="+mn-lt"/>
              </a:endParaRPr>
            </a:p>
          </p:txBody>
        </p:sp>
        <p:sp>
          <p:nvSpPr>
            <p:cNvPr id="54" name="矩形 53"/>
            <p:cNvSpPr>
              <a:spLocks noChangeArrowheads="1"/>
            </p:cNvSpPr>
            <p:nvPr/>
          </p:nvSpPr>
          <p:spPr bwMode="auto">
            <a:xfrm>
              <a:off x="1509522" y="2234454"/>
              <a:ext cx="648072" cy="50405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rot="10800000" vert="eaVert"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en-US" altLang="zh-CN" sz="1735" b="0">
                <a:solidFill>
                  <a:srgbClr val="FFFFFF"/>
                </a:solidFill>
                <a:latin typeface="+mn-lt"/>
                <a:ea typeface="+mn-ea"/>
                <a:cs typeface="+mn-ea"/>
                <a:sym typeface="+mn-lt"/>
              </a:endParaRPr>
            </a:p>
          </p:txBody>
        </p:sp>
        <p:sp>
          <p:nvSpPr>
            <p:cNvPr id="55" name="椭圆 54"/>
            <p:cNvSpPr>
              <a:spLocks noChangeArrowheads="1"/>
            </p:cNvSpPr>
            <p:nvPr/>
          </p:nvSpPr>
          <p:spPr bwMode="auto">
            <a:xfrm rot="5400000">
              <a:off x="1650805" y="1388346"/>
              <a:ext cx="2131832" cy="2137090"/>
            </a:xfrm>
            <a:prstGeom prst="ellipse">
              <a:avLst/>
            </a:prstGeom>
            <a:blipFill>
              <a:blip r:embed="rId4" cstate="email"/>
              <a:stretch>
                <a:fillRect/>
              </a:stretch>
            </a:blip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solidFill>
                    <a:srgbClr val="000000"/>
                  </a:solidFill>
                  <a:round/>
                </a14:hiddenLine>
              </a:ext>
            </a:extLst>
          </p:spPr>
          <p:txBody>
            <a:bodyPr rot="10800000" vert="eaVert"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en-US" altLang="zh-CN" sz="1735" b="0">
                <a:solidFill>
                  <a:srgbClr val="FFFFFF"/>
                </a:solidFill>
                <a:latin typeface="+mn-lt"/>
                <a:ea typeface="+mn-ea"/>
                <a:cs typeface="+mn-ea"/>
                <a:sym typeface="+mn-lt"/>
              </a:endParaRPr>
            </a:p>
          </p:txBody>
        </p:sp>
        <p:sp>
          <p:nvSpPr>
            <p:cNvPr id="56" name="等腰三角形 55"/>
            <p:cNvSpPr>
              <a:spLocks noChangeArrowheads="1"/>
            </p:cNvSpPr>
            <p:nvPr/>
          </p:nvSpPr>
          <p:spPr bwMode="auto">
            <a:xfrm rot="5400000">
              <a:off x="1501002" y="2362120"/>
              <a:ext cx="294348" cy="253097"/>
            </a:xfrm>
            <a:prstGeom prst="triangle">
              <a:avLst>
                <a:gd name="adj" fmla="val 50000"/>
              </a:avLst>
            </a:prstGeom>
            <a:solidFill>
              <a:srgbClr val="C0504D"/>
            </a:solidFill>
            <a:ln w="25400" algn="ctr">
              <a:solidFill>
                <a:srgbClr val="98370C"/>
              </a:solidFill>
              <a:miter lim="800000"/>
            </a:ln>
          </p:spPr>
          <p:txBody>
            <a:bodyPr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en-US" altLang="zh-CN" sz="1735" b="0">
                <a:solidFill>
                  <a:srgbClr val="FFFFFF"/>
                </a:solidFill>
                <a:latin typeface="+mn-lt"/>
                <a:ea typeface="+mn-ea"/>
                <a:cs typeface="+mn-ea"/>
                <a:sym typeface="+mn-lt"/>
              </a:endParaRPr>
            </a:p>
          </p:txBody>
        </p:sp>
      </p:grpSp>
      <p:grpSp>
        <p:nvGrpSpPr>
          <p:cNvPr id="59" name="组合 57"/>
          <p:cNvGrpSpPr/>
          <p:nvPr/>
        </p:nvGrpSpPr>
        <p:grpSpPr bwMode="auto">
          <a:xfrm>
            <a:off x="3540585" y="1282294"/>
            <a:ext cx="2323383" cy="2285295"/>
            <a:chOff x="1509522" y="1268760"/>
            <a:chExt cx="2414406" cy="2376264"/>
          </a:xfrm>
        </p:grpSpPr>
        <p:sp>
          <p:nvSpPr>
            <p:cNvPr id="60" name="椭圆 59"/>
            <p:cNvSpPr>
              <a:spLocks noChangeArrowheads="1"/>
            </p:cNvSpPr>
            <p:nvPr/>
          </p:nvSpPr>
          <p:spPr bwMode="auto">
            <a:xfrm>
              <a:off x="1547664" y="1268760"/>
              <a:ext cx="2376264" cy="2376264"/>
            </a:xfrm>
            <a:prstGeom prst="ellipse">
              <a:avLst/>
            </a:prstGeom>
            <a:solidFill>
              <a:srgbClr val="DB337B"/>
            </a:solidFill>
            <a:ln w="25400" algn="ctr">
              <a:solidFill>
                <a:srgbClr val="B62060"/>
              </a:solidFill>
              <a:round/>
            </a:ln>
            <a:effectLst>
              <a:outerShdw blurRad="76200" sx="102000" sy="102000" algn="ctr" rotWithShape="0">
                <a:srgbClr val="000000">
                  <a:alpha val="39999"/>
                </a:srgbClr>
              </a:outerShdw>
            </a:effectLst>
          </p:spPr>
          <p:txBody>
            <a:bodyPr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en-US" altLang="zh-CN" sz="1735" b="0">
                <a:solidFill>
                  <a:srgbClr val="FFFFFF"/>
                </a:solidFill>
                <a:latin typeface="+mn-lt"/>
                <a:ea typeface="+mn-ea"/>
                <a:cs typeface="+mn-ea"/>
                <a:sym typeface="+mn-lt"/>
              </a:endParaRPr>
            </a:p>
          </p:txBody>
        </p:sp>
        <p:sp>
          <p:nvSpPr>
            <p:cNvPr id="61" name="矩形 60"/>
            <p:cNvSpPr>
              <a:spLocks noChangeArrowheads="1"/>
            </p:cNvSpPr>
            <p:nvPr/>
          </p:nvSpPr>
          <p:spPr bwMode="auto">
            <a:xfrm>
              <a:off x="1509522" y="2234454"/>
              <a:ext cx="648072" cy="50405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en-US" altLang="zh-CN" sz="1735" b="0">
                <a:solidFill>
                  <a:srgbClr val="FFFFFF"/>
                </a:solidFill>
                <a:latin typeface="+mn-lt"/>
                <a:ea typeface="+mn-ea"/>
                <a:cs typeface="+mn-ea"/>
                <a:sym typeface="+mn-lt"/>
              </a:endParaRPr>
            </a:p>
          </p:txBody>
        </p:sp>
        <p:sp>
          <p:nvSpPr>
            <p:cNvPr id="62" name="椭圆 61"/>
            <p:cNvSpPr>
              <a:spLocks noChangeArrowheads="1"/>
            </p:cNvSpPr>
            <p:nvPr/>
          </p:nvSpPr>
          <p:spPr bwMode="auto">
            <a:xfrm>
              <a:off x="1733267" y="1379013"/>
              <a:ext cx="2121525" cy="2121526"/>
            </a:xfrm>
            <a:prstGeom prst="ellipse">
              <a:avLst/>
            </a:prstGeom>
            <a:blipFill dpi="0" rotWithShape="1">
              <a:blip r:embed="rId5" cstate="email"/>
              <a:srcRect/>
              <a:stretch>
                <a:fillRect/>
              </a:stretch>
            </a:blip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solidFill>
                    <a:srgbClr val="000000"/>
                  </a:solidFill>
                  <a:round/>
                </a14:hiddenLine>
              </a:ext>
            </a:extLst>
          </p:spPr>
          <p:txBody>
            <a:bodyPr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en-US" altLang="zh-CN" sz="1735" b="0">
                <a:solidFill>
                  <a:srgbClr val="FFFFFF"/>
                </a:solidFill>
                <a:latin typeface="+mn-lt"/>
                <a:ea typeface="+mn-ea"/>
                <a:cs typeface="+mn-ea"/>
                <a:sym typeface="+mn-lt"/>
              </a:endParaRPr>
            </a:p>
          </p:txBody>
        </p:sp>
        <p:sp>
          <p:nvSpPr>
            <p:cNvPr id="63" name="等腰三角形 62"/>
            <p:cNvSpPr>
              <a:spLocks noChangeArrowheads="1"/>
            </p:cNvSpPr>
            <p:nvPr/>
          </p:nvSpPr>
          <p:spPr bwMode="auto">
            <a:xfrm rot="5400000">
              <a:off x="1525532" y="2321540"/>
              <a:ext cx="294348" cy="253097"/>
            </a:xfrm>
            <a:prstGeom prst="triangle">
              <a:avLst>
                <a:gd name="adj" fmla="val 50000"/>
              </a:avLst>
            </a:prstGeom>
            <a:solidFill>
              <a:srgbClr val="DB337B"/>
            </a:solidFill>
            <a:ln w="25400" algn="ctr">
              <a:solidFill>
                <a:srgbClr val="B62060"/>
              </a:solidFill>
              <a:miter lim="800000"/>
            </a:ln>
          </p:spPr>
          <p:txBody>
            <a:bodyPr rot="10800000" vert="eaVert"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en-US" altLang="zh-CN" sz="1735" b="0">
                <a:solidFill>
                  <a:srgbClr val="FFFFFF"/>
                </a:solidFill>
                <a:latin typeface="+mn-lt"/>
                <a:ea typeface="+mn-ea"/>
                <a:cs typeface="+mn-ea"/>
                <a:sym typeface="+mn-lt"/>
              </a:endParaRPr>
            </a:p>
          </p:txBody>
        </p:sp>
      </p:grpSp>
      <p:grpSp>
        <p:nvGrpSpPr>
          <p:cNvPr id="64" name="组合 62"/>
          <p:cNvGrpSpPr/>
          <p:nvPr/>
        </p:nvGrpSpPr>
        <p:grpSpPr bwMode="auto">
          <a:xfrm flipH="1">
            <a:off x="5631536" y="1398685"/>
            <a:ext cx="2323383" cy="2285295"/>
            <a:chOff x="1509522" y="1268760"/>
            <a:chExt cx="2414406" cy="2376264"/>
          </a:xfrm>
        </p:grpSpPr>
        <p:sp>
          <p:nvSpPr>
            <p:cNvPr id="65" name="椭圆 64"/>
            <p:cNvSpPr>
              <a:spLocks noChangeArrowheads="1"/>
            </p:cNvSpPr>
            <p:nvPr/>
          </p:nvSpPr>
          <p:spPr bwMode="auto">
            <a:xfrm>
              <a:off x="1547664" y="1268760"/>
              <a:ext cx="2376264" cy="2376264"/>
            </a:xfrm>
            <a:prstGeom prst="ellipse">
              <a:avLst/>
            </a:prstGeom>
            <a:solidFill>
              <a:srgbClr val="0F91E1"/>
            </a:solidFill>
            <a:ln w="25400" algn="ctr">
              <a:solidFill>
                <a:srgbClr val="0C74B4"/>
              </a:solidFill>
              <a:round/>
            </a:ln>
            <a:effectLst>
              <a:outerShdw blurRad="76200" sx="102000" sy="102000" algn="ctr" rotWithShape="0">
                <a:srgbClr val="000000">
                  <a:alpha val="39999"/>
                </a:srgbClr>
              </a:outerShdw>
            </a:effectLst>
          </p:spPr>
          <p:txBody>
            <a:bodyPr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en-US" altLang="zh-CN" sz="1735" b="0">
                <a:solidFill>
                  <a:srgbClr val="FFFFFF"/>
                </a:solidFill>
                <a:latin typeface="+mn-lt"/>
                <a:ea typeface="+mn-ea"/>
                <a:cs typeface="+mn-ea"/>
                <a:sym typeface="+mn-lt"/>
              </a:endParaRPr>
            </a:p>
          </p:txBody>
        </p:sp>
        <p:sp>
          <p:nvSpPr>
            <p:cNvPr id="66" name="矩形 65"/>
            <p:cNvSpPr>
              <a:spLocks noChangeArrowheads="1"/>
            </p:cNvSpPr>
            <p:nvPr/>
          </p:nvSpPr>
          <p:spPr bwMode="auto">
            <a:xfrm>
              <a:off x="1509522" y="2234454"/>
              <a:ext cx="648072" cy="50405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en-US" altLang="zh-CN" sz="1735" b="0">
                <a:solidFill>
                  <a:srgbClr val="FFFFFF"/>
                </a:solidFill>
                <a:latin typeface="+mn-lt"/>
                <a:ea typeface="+mn-ea"/>
                <a:cs typeface="+mn-ea"/>
                <a:sym typeface="+mn-lt"/>
              </a:endParaRPr>
            </a:p>
          </p:txBody>
        </p:sp>
        <p:sp>
          <p:nvSpPr>
            <p:cNvPr id="67" name="椭圆 66"/>
            <p:cNvSpPr>
              <a:spLocks noChangeArrowheads="1"/>
            </p:cNvSpPr>
            <p:nvPr/>
          </p:nvSpPr>
          <p:spPr bwMode="auto">
            <a:xfrm>
              <a:off x="1766794" y="1478883"/>
              <a:ext cx="1938004" cy="1938006"/>
            </a:xfrm>
            <a:prstGeom prst="ellipse">
              <a:avLst/>
            </a:prstGeom>
            <a:blipFill>
              <a:blip r:embed="rId6" cstate="email"/>
              <a:stretch>
                <a:fillRect/>
              </a:stretch>
            </a:blip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solidFill>
                    <a:srgbClr val="000000"/>
                  </a:solidFill>
                  <a:round/>
                </a14:hiddenLine>
              </a:ext>
            </a:extLst>
          </p:spPr>
          <p:txBody>
            <a:bodyPr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en-US" altLang="zh-CN" sz="1735" b="0">
                <a:solidFill>
                  <a:srgbClr val="FFFFFF"/>
                </a:solidFill>
                <a:latin typeface="+mn-lt"/>
                <a:ea typeface="+mn-ea"/>
                <a:cs typeface="+mn-ea"/>
                <a:sym typeface="+mn-lt"/>
              </a:endParaRPr>
            </a:p>
          </p:txBody>
        </p:sp>
        <p:sp>
          <p:nvSpPr>
            <p:cNvPr id="68" name="等腰三角形 67"/>
            <p:cNvSpPr>
              <a:spLocks noChangeArrowheads="1"/>
            </p:cNvSpPr>
            <p:nvPr/>
          </p:nvSpPr>
          <p:spPr bwMode="auto">
            <a:xfrm rot="5400000">
              <a:off x="1504179" y="2356493"/>
              <a:ext cx="294348" cy="253097"/>
            </a:xfrm>
            <a:prstGeom prst="triangle">
              <a:avLst>
                <a:gd name="adj" fmla="val 50000"/>
              </a:avLst>
            </a:prstGeom>
            <a:solidFill>
              <a:srgbClr val="0F91E1"/>
            </a:solidFill>
            <a:ln w="25400" algn="ctr">
              <a:solidFill>
                <a:srgbClr val="0C74B4"/>
              </a:solidFill>
              <a:miter lim="800000"/>
            </a:ln>
          </p:spPr>
          <p:txBody>
            <a:bodyPr vert="eaVert"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en-US" altLang="zh-CN" sz="1735" b="0">
                <a:solidFill>
                  <a:srgbClr val="FFFFFF"/>
                </a:solidFill>
                <a:latin typeface="+mn-lt"/>
                <a:ea typeface="+mn-ea"/>
                <a:cs typeface="+mn-ea"/>
                <a:sym typeface="+mn-lt"/>
              </a:endParaRPr>
            </a:p>
          </p:txBody>
        </p:sp>
      </p:grpSp>
      <p:sp>
        <p:nvSpPr>
          <p:cNvPr id="71" name="TextBox 69"/>
          <p:cNvSpPr txBox="1">
            <a:spLocks noChangeArrowheads="1"/>
          </p:cNvSpPr>
          <p:nvPr/>
        </p:nvSpPr>
        <p:spPr bwMode="auto">
          <a:xfrm>
            <a:off x="5159664" y="3961178"/>
            <a:ext cx="1299232" cy="47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48" tIns="43524" rIns="87048" bIns="43524">
            <a:spAutoFit/>
          </a:bodyP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nSpc>
                <a:spcPct val="80000"/>
              </a:lnSpc>
            </a:pPr>
            <a:r>
              <a:rPr lang="en-US" altLang="zh-CN" sz="3065">
                <a:solidFill>
                  <a:srgbClr val="893BC3"/>
                </a:solidFill>
                <a:latin typeface="+mn-lt"/>
                <a:ea typeface="+mn-ea"/>
                <a:cs typeface="+mn-ea"/>
                <a:sym typeface="+mn-lt"/>
              </a:rPr>
              <a:t>text</a:t>
            </a:r>
            <a:endParaRPr lang="zh-CN" altLang="en-US" sz="3065">
              <a:solidFill>
                <a:srgbClr val="893BC3"/>
              </a:solidFill>
              <a:latin typeface="+mn-lt"/>
              <a:ea typeface="+mn-ea"/>
              <a:cs typeface="+mn-ea"/>
              <a:sym typeface="+mn-lt"/>
            </a:endParaRPr>
          </a:p>
        </p:txBody>
      </p:sp>
      <p:grpSp>
        <p:nvGrpSpPr>
          <p:cNvPr id="72" name="组合 70"/>
          <p:cNvGrpSpPr/>
          <p:nvPr/>
        </p:nvGrpSpPr>
        <p:grpSpPr bwMode="auto">
          <a:xfrm rot="5400000" flipH="1">
            <a:off x="4521685" y="3136598"/>
            <a:ext cx="2325500" cy="2287410"/>
            <a:chOff x="1509522" y="1268760"/>
            <a:chExt cx="2414406" cy="2376264"/>
          </a:xfrm>
        </p:grpSpPr>
        <p:sp>
          <p:nvSpPr>
            <p:cNvPr id="73" name="椭圆 72"/>
            <p:cNvSpPr>
              <a:spLocks noChangeArrowheads="1"/>
            </p:cNvSpPr>
            <p:nvPr/>
          </p:nvSpPr>
          <p:spPr bwMode="auto">
            <a:xfrm>
              <a:off x="1547664" y="1268760"/>
              <a:ext cx="2376264" cy="2376264"/>
            </a:xfrm>
            <a:prstGeom prst="ellipse">
              <a:avLst/>
            </a:prstGeom>
            <a:solidFill>
              <a:srgbClr val="FFC000"/>
            </a:solidFill>
            <a:ln w="25400" algn="ctr">
              <a:solidFill>
                <a:srgbClr val="BC8F00"/>
              </a:solidFill>
              <a:round/>
            </a:ln>
            <a:effectLst>
              <a:outerShdw blurRad="76200" sx="102000" sy="102000" algn="ctr" rotWithShape="0">
                <a:srgbClr val="000000">
                  <a:alpha val="39999"/>
                </a:srgbClr>
              </a:outerShdw>
            </a:effectLst>
          </p:spPr>
          <p:txBody>
            <a:bodyPr rot="10800000" vert="eaVert"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en-US" altLang="zh-CN" sz="1735" b="0">
                <a:solidFill>
                  <a:srgbClr val="FFFFFF"/>
                </a:solidFill>
                <a:latin typeface="+mn-lt"/>
                <a:ea typeface="+mn-ea"/>
                <a:cs typeface="+mn-ea"/>
                <a:sym typeface="+mn-lt"/>
              </a:endParaRPr>
            </a:p>
          </p:txBody>
        </p:sp>
        <p:sp>
          <p:nvSpPr>
            <p:cNvPr id="74" name="矩形 73"/>
            <p:cNvSpPr>
              <a:spLocks noChangeArrowheads="1"/>
            </p:cNvSpPr>
            <p:nvPr/>
          </p:nvSpPr>
          <p:spPr bwMode="auto">
            <a:xfrm>
              <a:off x="1509522" y="2234454"/>
              <a:ext cx="648072" cy="50405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rot="10800000" vert="eaVert"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en-US" altLang="zh-CN" sz="1735" b="0">
                <a:solidFill>
                  <a:srgbClr val="FFFFFF"/>
                </a:solidFill>
                <a:latin typeface="+mn-lt"/>
                <a:ea typeface="+mn-ea"/>
                <a:cs typeface="+mn-ea"/>
                <a:sym typeface="+mn-lt"/>
              </a:endParaRPr>
            </a:p>
          </p:txBody>
        </p:sp>
        <p:sp>
          <p:nvSpPr>
            <p:cNvPr id="75" name="椭圆 74"/>
            <p:cNvSpPr>
              <a:spLocks noChangeArrowheads="1"/>
            </p:cNvSpPr>
            <p:nvPr/>
          </p:nvSpPr>
          <p:spPr bwMode="auto">
            <a:xfrm rot="5400000">
              <a:off x="1756005" y="1440807"/>
              <a:ext cx="1990560" cy="1988202"/>
            </a:xfrm>
            <a:prstGeom prst="ellipse">
              <a:avLst/>
            </a:prstGeom>
            <a:blipFill>
              <a:blip r:embed="rId7" cstate="email"/>
              <a:stretch>
                <a:fillRect/>
              </a:stretch>
            </a:blip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solidFill>
                    <a:srgbClr val="000000"/>
                  </a:solidFill>
                  <a:round/>
                </a14:hiddenLine>
              </a:ext>
            </a:extLst>
          </p:spPr>
          <p:txBody>
            <a:bodyPr rot="10800000" vert="eaVert"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en-US" altLang="zh-CN" sz="1735" b="0">
                <a:solidFill>
                  <a:srgbClr val="FFFFFF"/>
                </a:solidFill>
                <a:latin typeface="+mn-lt"/>
                <a:ea typeface="+mn-ea"/>
                <a:cs typeface="+mn-ea"/>
                <a:sym typeface="+mn-lt"/>
              </a:endParaRPr>
            </a:p>
          </p:txBody>
        </p:sp>
        <p:sp>
          <p:nvSpPr>
            <p:cNvPr id="76" name="等腰三角形 75"/>
            <p:cNvSpPr>
              <a:spLocks noChangeArrowheads="1"/>
            </p:cNvSpPr>
            <p:nvPr/>
          </p:nvSpPr>
          <p:spPr bwMode="auto">
            <a:xfrm rot="5400000">
              <a:off x="1511964" y="2362120"/>
              <a:ext cx="294348" cy="253097"/>
            </a:xfrm>
            <a:prstGeom prst="triangle">
              <a:avLst>
                <a:gd name="adj" fmla="val 50000"/>
              </a:avLst>
            </a:prstGeom>
            <a:solidFill>
              <a:srgbClr val="FFC000"/>
            </a:solidFill>
            <a:ln w="25400" algn="ctr">
              <a:solidFill>
                <a:srgbClr val="BC8F00"/>
              </a:solidFill>
              <a:miter lim="800000"/>
            </a:ln>
          </p:spPr>
          <p:txBody>
            <a:bodyPr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ctr"/>
              <a:endParaRPr lang="en-US" altLang="zh-CN" sz="1735" b="0">
                <a:solidFill>
                  <a:srgbClr val="FFFFFF"/>
                </a:solidFill>
                <a:latin typeface="+mn-lt"/>
                <a:ea typeface="+mn-ea"/>
                <a:cs typeface="+mn-ea"/>
                <a:sym typeface="+mn-lt"/>
              </a:endParaRPr>
            </a:p>
          </p:txBody>
        </p:sp>
      </p:grpSp>
      <p:sp>
        <p:nvSpPr>
          <p:cNvPr id="81" name="TextBox 80"/>
          <p:cNvSpPr txBox="1">
            <a:spLocks noChangeArrowheads="1"/>
          </p:cNvSpPr>
          <p:nvPr/>
        </p:nvSpPr>
        <p:spPr bwMode="auto">
          <a:xfrm flipH="1">
            <a:off x="8081879" y="1912877"/>
            <a:ext cx="1684347" cy="70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48" tIns="43524" rIns="87048" bIns="43524">
            <a:spAutoFit/>
          </a:bodyP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just"/>
            <a:r>
              <a:rPr lang="zh-CN" altLang="en-US" sz="1335" b="0" dirty="0">
                <a:solidFill>
                  <a:srgbClr val="262626"/>
                </a:solidFill>
                <a:latin typeface="+mn-lt"/>
                <a:ea typeface="+mn-ea"/>
                <a:cs typeface="+mn-ea"/>
                <a:sym typeface="+mn-lt"/>
              </a:rPr>
              <a:t>点击添加相关主题文字点击添加相关主题文字</a:t>
            </a:r>
            <a:endParaRPr lang="en-US" altLang="zh-CN" sz="1335" b="0" dirty="0">
              <a:solidFill>
                <a:srgbClr val="4B3C29"/>
              </a:solidFill>
              <a:latin typeface="+mn-lt"/>
              <a:ea typeface="+mn-ea"/>
              <a:cs typeface="+mn-ea"/>
              <a:sym typeface="+mn-lt"/>
            </a:endParaRPr>
          </a:p>
        </p:txBody>
      </p:sp>
      <p:sp>
        <p:nvSpPr>
          <p:cNvPr id="82" name="TextBox 81"/>
          <p:cNvSpPr txBox="1">
            <a:spLocks noChangeArrowheads="1"/>
          </p:cNvSpPr>
          <p:nvPr/>
        </p:nvSpPr>
        <p:spPr bwMode="auto">
          <a:xfrm flipH="1">
            <a:off x="1890423" y="1980589"/>
            <a:ext cx="1656838" cy="70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48" tIns="43524" rIns="87048" bIns="43524">
            <a:spAutoFit/>
          </a:bodyP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pPr algn="just"/>
            <a:r>
              <a:rPr lang="zh-CN" altLang="en-US" sz="1335" b="0" dirty="0">
                <a:solidFill>
                  <a:srgbClr val="262626"/>
                </a:solidFill>
                <a:latin typeface="+mn-lt"/>
                <a:ea typeface="+mn-ea"/>
                <a:cs typeface="+mn-ea"/>
                <a:sym typeface="+mn-lt"/>
              </a:rPr>
              <a:t>点击添加相关主题文字点击添加相关主题文字</a:t>
            </a:r>
            <a:endParaRPr lang="en-US" altLang="zh-CN" sz="1335" b="0" dirty="0">
              <a:solidFill>
                <a:srgbClr val="4B3C29"/>
              </a:solidFill>
              <a:latin typeface="+mn-lt"/>
              <a:ea typeface="+mn-ea"/>
              <a:cs typeface="+mn-ea"/>
              <a:sym typeface="+mn-lt"/>
            </a:endParaRPr>
          </a:p>
        </p:txBody>
      </p:sp>
      <p:sp>
        <p:nvSpPr>
          <p:cNvPr id="83" name="TextBox 82"/>
          <p:cNvSpPr txBox="1">
            <a:spLocks noChangeArrowheads="1"/>
          </p:cNvSpPr>
          <p:nvPr/>
        </p:nvSpPr>
        <p:spPr bwMode="auto">
          <a:xfrm flipH="1">
            <a:off x="2583625" y="5663511"/>
            <a:ext cx="1883252" cy="49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48" tIns="43524" rIns="87048" bIns="43524">
            <a:spAutoFit/>
          </a:bodyP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r>
              <a:rPr lang="zh-CN" altLang="en-US" sz="1335" b="0" dirty="0">
                <a:solidFill>
                  <a:srgbClr val="262626"/>
                </a:solidFill>
                <a:latin typeface="+mn-lt"/>
                <a:ea typeface="+mn-ea"/>
                <a:cs typeface="+mn-ea"/>
                <a:sym typeface="+mn-lt"/>
              </a:rPr>
              <a:t>点击添加相关主题文字点击添加相关主题文字</a:t>
            </a:r>
            <a:endParaRPr lang="en-US" altLang="zh-CN" sz="1335" b="0" dirty="0">
              <a:solidFill>
                <a:srgbClr val="4B3C29"/>
              </a:solidFill>
              <a:latin typeface="+mn-lt"/>
              <a:ea typeface="+mn-ea"/>
              <a:cs typeface="+mn-ea"/>
              <a:sym typeface="+mn-lt"/>
            </a:endParaRPr>
          </a:p>
        </p:txBody>
      </p:sp>
      <p:sp>
        <p:nvSpPr>
          <p:cNvPr id="84" name="TextBox 83"/>
          <p:cNvSpPr txBox="1">
            <a:spLocks noChangeArrowheads="1"/>
          </p:cNvSpPr>
          <p:nvPr/>
        </p:nvSpPr>
        <p:spPr bwMode="auto">
          <a:xfrm flipH="1">
            <a:off x="4879985" y="5540724"/>
            <a:ext cx="1883252" cy="49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48" tIns="43524" rIns="87048" bIns="43524">
            <a:spAutoFit/>
          </a:bodyP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r>
              <a:rPr lang="zh-CN" altLang="en-US" sz="1335" b="0" dirty="0">
                <a:solidFill>
                  <a:srgbClr val="262626"/>
                </a:solidFill>
                <a:latin typeface="+mn-lt"/>
                <a:ea typeface="+mn-ea"/>
                <a:cs typeface="+mn-ea"/>
                <a:sym typeface="+mn-lt"/>
              </a:rPr>
              <a:t>点击添加相关主题文字点击添加相关主题文字</a:t>
            </a:r>
            <a:endParaRPr lang="en-US" altLang="zh-CN" sz="1335" b="0" dirty="0">
              <a:solidFill>
                <a:srgbClr val="4B3C29"/>
              </a:solidFill>
              <a:latin typeface="+mn-lt"/>
              <a:ea typeface="+mn-ea"/>
              <a:cs typeface="+mn-ea"/>
              <a:sym typeface="+mn-lt"/>
            </a:endParaRPr>
          </a:p>
        </p:txBody>
      </p:sp>
      <p:sp>
        <p:nvSpPr>
          <p:cNvPr id="85" name="TextBox 84"/>
          <p:cNvSpPr txBox="1">
            <a:spLocks noChangeArrowheads="1"/>
          </p:cNvSpPr>
          <p:nvPr/>
        </p:nvSpPr>
        <p:spPr bwMode="auto">
          <a:xfrm flipH="1">
            <a:off x="7015408" y="5652203"/>
            <a:ext cx="1879020" cy="49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48" tIns="43524" rIns="87048" bIns="43524">
            <a:spAutoFit/>
          </a:bodyP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r>
              <a:rPr lang="zh-CN" altLang="en-US" sz="1335" b="0" dirty="0">
                <a:solidFill>
                  <a:srgbClr val="262626"/>
                </a:solidFill>
                <a:latin typeface="+mn-lt"/>
                <a:ea typeface="+mn-ea"/>
                <a:cs typeface="+mn-ea"/>
                <a:sym typeface="+mn-lt"/>
              </a:rPr>
              <a:t>点击添加相关主题文字点击添加相关主题文字</a:t>
            </a:r>
            <a:endParaRPr lang="en-US" altLang="zh-CN" sz="1335" b="0" dirty="0">
              <a:solidFill>
                <a:srgbClr val="4B3C29"/>
              </a:solidFill>
              <a:latin typeface="+mn-lt"/>
              <a:ea typeface="+mn-ea"/>
              <a:cs typeface="+mn-ea"/>
              <a:sym typeface="+mn-lt"/>
            </a:endParaRPr>
          </a:p>
        </p:txBody>
      </p:sp>
      <p:sp>
        <p:nvSpPr>
          <p:cNvPr id="35" name="Text Box 90"/>
          <p:cNvSpPr txBox="1">
            <a:spLocks noChangeArrowheads="1"/>
          </p:cNvSpPr>
          <p:nvPr/>
        </p:nvSpPr>
        <p:spPr bwMode="ltGray">
          <a:xfrm>
            <a:off x="1219200" y="381000"/>
            <a:ext cx="5084291" cy="60016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lIns="106679" tIns="53340" rIns="106679" bIns="53340">
            <a:spAutoFit/>
          </a:bodyPr>
          <a:lstStyle>
            <a:lvl1pPr algn="l" defTabSz="800100">
              <a:defRPr>
                <a:solidFill>
                  <a:schemeClr val="tx1"/>
                </a:solidFill>
                <a:latin typeface="Arial" panose="020B0604020202020204" pitchFamily="34" charset="0"/>
              </a:defRPr>
            </a:lvl1pPr>
            <a:lvl2pPr marL="400050" algn="l" defTabSz="800100">
              <a:defRPr>
                <a:solidFill>
                  <a:schemeClr val="tx1"/>
                </a:solidFill>
                <a:latin typeface="Arial" panose="020B0604020202020204" pitchFamily="34" charset="0"/>
              </a:defRPr>
            </a:lvl2pPr>
            <a:lvl3pPr marL="800100" algn="l" defTabSz="800100">
              <a:defRPr>
                <a:solidFill>
                  <a:schemeClr val="tx1"/>
                </a:solidFill>
                <a:latin typeface="Arial" panose="020B0604020202020204" pitchFamily="34" charset="0"/>
              </a:defRPr>
            </a:lvl3pPr>
            <a:lvl4pPr marL="1200150" algn="l" defTabSz="800100">
              <a:defRPr>
                <a:solidFill>
                  <a:schemeClr val="tx1"/>
                </a:solidFill>
                <a:latin typeface="Arial" panose="020B0604020202020204" pitchFamily="34" charset="0"/>
              </a:defRPr>
            </a:lvl4pPr>
            <a:lvl5pPr marL="1600200" algn="l" defTabSz="800100">
              <a:defRPr>
                <a:solidFill>
                  <a:schemeClr val="tx1"/>
                </a:solidFill>
                <a:latin typeface="Arial" panose="020B0604020202020204" pitchFamily="34" charset="0"/>
              </a:defRPr>
            </a:lvl5pPr>
            <a:lvl6pPr marL="2057400" defTabSz="800100" fontAlgn="base">
              <a:spcBef>
                <a:spcPct val="0"/>
              </a:spcBef>
              <a:spcAft>
                <a:spcPct val="0"/>
              </a:spcAft>
              <a:defRPr>
                <a:solidFill>
                  <a:schemeClr val="tx1"/>
                </a:solidFill>
                <a:latin typeface="Arial" panose="020B0604020202020204" pitchFamily="34" charset="0"/>
              </a:defRPr>
            </a:lvl6pPr>
            <a:lvl7pPr marL="2514600" defTabSz="800100" fontAlgn="base">
              <a:spcBef>
                <a:spcPct val="0"/>
              </a:spcBef>
              <a:spcAft>
                <a:spcPct val="0"/>
              </a:spcAft>
              <a:defRPr>
                <a:solidFill>
                  <a:schemeClr val="tx1"/>
                </a:solidFill>
                <a:latin typeface="Arial" panose="020B0604020202020204" pitchFamily="34" charset="0"/>
              </a:defRPr>
            </a:lvl7pPr>
            <a:lvl8pPr marL="2971800" defTabSz="800100" fontAlgn="base">
              <a:spcBef>
                <a:spcPct val="0"/>
              </a:spcBef>
              <a:spcAft>
                <a:spcPct val="0"/>
              </a:spcAft>
              <a:defRPr>
                <a:solidFill>
                  <a:schemeClr val="tx1"/>
                </a:solidFill>
                <a:latin typeface="Arial" panose="020B0604020202020204" pitchFamily="34" charset="0"/>
              </a:defRPr>
            </a:lvl8pPr>
            <a:lvl9pPr marL="3429000" defTabSz="800100" fontAlgn="base">
              <a:spcBef>
                <a:spcPct val="0"/>
              </a:spcBef>
              <a:spcAft>
                <a:spcPct val="0"/>
              </a:spcAft>
              <a:defRPr>
                <a:solidFill>
                  <a:schemeClr val="tx1"/>
                </a:solidFill>
                <a:latin typeface="Arial" panose="020B0604020202020204" pitchFamily="34" charset="0"/>
              </a:defRPr>
            </a:lvl9pPr>
          </a:lstStyle>
          <a:p>
            <a:r>
              <a:rPr lang="zh-CN" altLang="en-US" sz="3200" dirty="0">
                <a:solidFill>
                  <a:srgbClr val="E7380E"/>
                </a:solidFill>
                <a:effectLst>
                  <a:outerShdw blurRad="50800" dist="38100" dir="8100000" algn="tr" rotWithShape="0">
                    <a:prstClr val="black">
                      <a:alpha val="8000"/>
                    </a:prstClr>
                  </a:outerShdw>
                </a:effectLst>
                <a:latin typeface="+mn-lt"/>
                <a:ea typeface="+mn-ea"/>
                <a:cs typeface="+mn-ea"/>
                <a:sym typeface="+mn-lt"/>
              </a:rPr>
              <a:t>修改添加相关文字标题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 calcmode="lin" valueType="num">
                                      <p:cBhvr>
                                        <p:cTn id="14" dur="500" fill="hold"/>
                                        <p:tgtEl>
                                          <p:spTgt spid="37"/>
                                        </p:tgtEl>
                                        <p:attrNameLst>
                                          <p:attrName>style.rotation</p:attrName>
                                        </p:attrNameLst>
                                      </p:cBhvr>
                                      <p:tavLst>
                                        <p:tav tm="0">
                                          <p:val>
                                            <p:fltVal val="360"/>
                                          </p:val>
                                        </p:tav>
                                        <p:tav tm="100000">
                                          <p:val>
                                            <p:fltVal val="0"/>
                                          </p:val>
                                        </p:tav>
                                      </p:tavLst>
                                    </p:anim>
                                    <p:animEffect transition="in" filter="fade">
                                      <p:cBhvr>
                                        <p:cTn id="15" dur="500"/>
                                        <p:tgtEl>
                                          <p:spTgt spid="37"/>
                                        </p:tgtEl>
                                      </p:cBhvr>
                                    </p:animEffect>
                                  </p:childTnLst>
                                </p:cTn>
                              </p:par>
                            </p:childTnLst>
                          </p:cTn>
                        </p:par>
                        <p:par>
                          <p:cTn id="16" fill="hold">
                            <p:stCondLst>
                              <p:cond delay="1000"/>
                            </p:stCondLst>
                            <p:childTnLst>
                              <p:par>
                                <p:cTn id="17" presetID="49" presetClass="entr" presetSubtype="0" decel="100000"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 calcmode="lin" valueType="num">
                                      <p:cBhvr>
                                        <p:cTn id="21" dur="500" fill="hold"/>
                                        <p:tgtEl>
                                          <p:spTgt spid="52"/>
                                        </p:tgtEl>
                                        <p:attrNameLst>
                                          <p:attrName>style.rotation</p:attrName>
                                        </p:attrNameLst>
                                      </p:cBhvr>
                                      <p:tavLst>
                                        <p:tav tm="0">
                                          <p:val>
                                            <p:fltVal val="360"/>
                                          </p:val>
                                        </p:tav>
                                        <p:tav tm="100000">
                                          <p:val>
                                            <p:fltVal val="0"/>
                                          </p:val>
                                        </p:tav>
                                      </p:tavLst>
                                    </p:anim>
                                    <p:animEffect transition="in" filter="fade">
                                      <p:cBhvr>
                                        <p:cTn id="22" dur="500"/>
                                        <p:tgtEl>
                                          <p:spTgt spid="52"/>
                                        </p:tgtEl>
                                      </p:cBhvr>
                                    </p:animEffect>
                                  </p:childTnLst>
                                </p:cTn>
                              </p:par>
                            </p:childTnLst>
                          </p:cTn>
                        </p:par>
                        <p:par>
                          <p:cTn id="23" fill="hold">
                            <p:stCondLst>
                              <p:cond delay="1500"/>
                            </p:stCondLst>
                            <p:childTnLst>
                              <p:par>
                                <p:cTn id="24" presetID="49" presetClass="entr" presetSubtype="0" decel="100000" fill="hold"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 calcmode="lin" valueType="num">
                                      <p:cBhvr>
                                        <p:cTn id="28" dur="500" fill="hold"/>
                                        <p:tgtEl>
                                          <p:spTgt spid="59"/>
                                        </p:tgtEl>
                                        <p:attrNameLst>
                                          <p:attrName>style.rotation</p:attrName>
                                        </p:attrNameLst>
                                      </p:cBhvr>
                                      <p:tavLst>
                                        <p:tav tm="0">
                                          <p:val>
                                            <p:fltVal val="360"/>
                                          </p:val>
                                        </p:tav>
                                        <p:tav tm="100000">
                                          <p:val>
                                            <p:fltVal val="0"/>
                                          </p:val>
                                        </p:tav>
                                      </p:tavLst>
                                    </p:anim>
                                    <p:animEffect transition="in" filter="fade">
                                      <p:cBhvr>
                                        <p:cTn id="29" dur="500"/>
                                        <p:tgtEl>
                                          <p:spTgt spid="59"/>
                                        </p:tgtEl>
                                      </p:cBhvr>
                                    </p:animEffect>
                                  </p:childTnLst>
                                </p:cTn>
                              </p:par>
                            </p:childTnLst>
                          </p:cTn>
                        </p:par>
                        <p:par>
                          <p:cTn id="30" fill="hold">
                            <p:stCondLst>
                              <p:cond delay="2000"/>
                            </p:stCondLst>
                            <p:childTnLst>
                              <p:par>
                                <p:cTn id="31" presetID="49" presetClass="entr" presetSubtype="0" decel="100000" fill="hold" nodeType="after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p:cTn id="33" dur="500" fill="hold"/>
                                        <p:tgtEl>
                                          <p:spTgt spid="64"/>
                                        </p:tgtEl>
                                        <p:attrNameLst>
                                          <p:attrName>ppt_w</p:attrName>
                                        </p:attrNameLst>
                                      </p:cBhvr>
                                      <p:tavLst>
                                        <p:tav tm="0">
                                          <p:val>
                                            <p:fltVal val="0"/>
                                          </p:val>
                                        </p:tav>
                                        <p:tav tm="100000">
                                          <p:val>
                                            <p:strVal val="#ppt_w"/>
                                          </p:val>
                                        </p:tav>
                                      </p:tavLst>
                                    </p:anim>
                                    <p:anim calcmode="lin" valueType="num">
                                      <p:cBhvr>
                                        <p:cTn id="34" dur="500" fill="hold"/>
                                        <p:tgtEl>
                                          <p:spTgt spid="64"/>
                                        </p:tgtEl>
                                        <p:attrNameLst>
                                          <p:attrName>ppt_h</p:attrName>
                                        </p:attrNameLst>
                                      </p:cBhvr>
                                      <p:tavLst>
                                        <p:tav tm="0">
                                          <p:val>
                                            <p:fltVal val="0"/>
                                          </p:val>
                                        </p:tav>
                                        <p:tav tm="100000">
                                          <p:val>
                                            <p:strVal val="#ppt_h"/>
                                          </p:val>
                                        </p:tav>
                                      </p:tavLst>
                                    </p:anim>
                                    <p:anim calcmode="lin" valueType="num">
                                      <p:cBhvr>
                                        <p:cTn id="35" dur="500" fill="hold"/>
                                        <p:tgtEl>
                                          <p:spTgt spid="64"/>
                                        </p:tgtEl>
                                        <p:attrNameLst>
                                          <p:attrName>style.rotation</p:attrName>
                                        </p:attrNameLst>
                                      </p:cBhvr>
                                      <p:tavLst>
                                        <p:tav tm="0">
                                          <p:val>
                                            <p:fltVal val="360"/>
                                          </p:val>
                                        </p:tav>
                                        <p:tav tm="100000">
                                          <p:val>
                                            <p:fltVal val="0"/>
                                          </p:val>
                                        </p:tav>
                                      </p:tavLst>
                                    </p:anim>
                                    <p:animEffect transition="in" filter="fade">
                                      <p:cBhvr>
                                        <p:cTn id="36" dur="500"/>
                                        <p:tgtEl>
                                          <p:spTgt spid="64"/>
                                        </p:tgtEl>
                                      </p:cBhvr>
                                    </p:animEffect>
                                  </p:childTnLst>
                                </p:cTn>
                              </p:par>
                            </p:childTnLst>
                          </p:cTn>
                        </p:par>
                        <p:par>
                          <p:cTn id="37" fill="hold">
                            <p:stCondLst>
                              <p:cond delay="2500"/>
                            </p:stCondLst>
                            <p:childTnLst>
                              <p:par>
                                <p:cTn id="38" presetID="49" presetClass="entr" presetSubtype="0" decel="100000" fill="hold" nodeType="afterEffect">
                                  <p:stCondLst>
                                    <p:cond delay="0"/>
                                  </p:stCondLst>
                                  <p:childTnLst>
                                    <p:set>
                                      <p:cBhvr>
                                        <p:cTn id="39" dur="1" fill="hold">
                                          <p:stCondLst>
                                            <p:cond delay="0"/>
                                          </p:stCondLst>
                                        </p:cTn>
                                        <p:tgtEl>
                                          <p:spTgt spid="72"/>
                                        </p:tgtEl>
                                        <p:attrNameLst>
                                          <p:attrName>style.visibility</p:attrName>
                                        </p:attrNameLst>
                                      </p:cBhvr>
                                      <p:to>
                                        <p:strVal val="visible"/>
                                      </p:to>
                                    </p:set>
                                    <p:anim calcmode="lin" valueType="num">
                                      <p:cBhvr>
                                        <p:cTn id="40" dur="500" fill="hold"/>
                                        <p:tgtEl>
                                          <p:spTgt spid="72"/>
                                        </p:tgtEl>
                                        <p:attrNameLst>
                                          <p:attrName>ppt_w</p:attrName>
                                        </p:attrNameLst>
                                      </p:cBhvr>
                                      <p:tavLst>
                                        <p:tav tm="0">
                                          <p:val>
                                            <p:fltVal val="0"/>
                                          </p:val>
                                        </p:tav>
                                        <p:tav tm="100000">
                                          <p:val>
                                            <p:strVal val="#ppt_w"/>
                                          </p:val>
                                        </p:tav>
                                      </p:tavLst>
                                    </p:anim>
                                    <p:anim calcmode="lin" valueType="num">
                                      <p:cBhvr>
                                        <p:cTn id="41" dur="500" fill="hold"/>
                                        <p:tgtEl>
                                          <p:spTgt spid="72"/>
                                        </p:tgtEl>
                                        <p:attrNameLst>
                                          <p:attrName>ppt_h</p:attrName>
                                        </p:attrNameLst>
                                      </p:cBhvr>
                                      <p:tavLst>
                                        <p:tav tm="0">
                                          <p:val>
                                            <p:fltVal val="0"/>
                                          </p:val>
                                        </p:tav>
                                        <p:tav tm="100000">
                                          <p:val>
                                            <p:strVal val="#ppt_h"/>
                                          </p:val>
                                        </p:tav>
                                      </p:tavLst>
                                    </p:anim>
                                    <p:anim calcmode="lin" valueType="num">
                                      <p:cBhvr>
                                        <p:cTn id="42" dur="500" fill="hold"/>
                                        <p:tgtEl>
                                          <p:spTgt spid="72"/>
                                        </p:tgtEl>
                                        <p:attrNameLst>
                                          <p:attrName>style.rotation</p:attrName>
                                        </p:attrNameLst>
                                      </p:cBhvr>
                                      <p:tavLst>
                                        <p:tav tm="0">
                                          <p:val>
                                            <p:fltVal val="360"/>
                                          </p:val>
                                        </p:tav>
                                        <p:tav tm="100000">
                                          <p:val>
                                            <p:fltVal val="0"/>
                                          </p:val>
                                        </p:tav>
                                      </p:tavLst>
                                    </p:anim>
                                    <p:animEffect transition="in" filter="fade">
                                      <p:cBhvr>
                                        <p:cTn id="43" dur="500"/>
                                        <p:tgtEl>
                                          <p:spTgt spid="72"/>
                                        </p:tgtEl>
                                      </p:cBhvr>
                                    </p:animEffect>
                                  </p:childTnLst>
                                </p:cTn>
                              </p:par>
                              <p:par>
                                <p:cTn id="44" presetID="49" presetClass="entr" presetSubtype="0" decel="100000" fill="hold" grpId="0" nodeType="with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 calcmode="lin" valueType="num">
                                      <p:cBhvr>
                                        <p:cTn id="48" dur="500" fill="hold"/>
                                        <p:tgtEl>
                                          <p:spTgt spid="71"/>
                                        </p:tgtEl>
                                        <p:attrNameLst>
                                          <p:attrName>style.rotation</p:attrName>
                                        </p:attrNameLst>
                                      </p:cBhvr>
                                      <p:tavLst>
                                        <p:tav tm="0">
                                          <p:val>
                                            <p:fltVal val="360"/>
                                          </p:val>
                                        </p:tav>
                                        <p:tav tm="100000">
                                          <p:val>
                                            <p:fltVal val="0"/>
                                          </p:val>
                                        </p:tav>
                                      </p:tavLst>
                                    </p:anim>
                                    <p:animEffect transition="in" filter="fade">
                                      <p:cBhvr>
                                        <p:cTn id="49" dur="500"/>
                                        <p:tgtEl>
                                          <p:spTgt spid="71"/>
                                        </p:tgtEl>
                                      </p:cBhvr>
                                    </p:animEffect>
                                  </p:childTnLst>
                                </p:cTn>
                              </p:par>
                            </p:childTnLst>
                          </p:cTn>
                        </p:par>
                        <p:par>
                          <p:cTn id="50" fill="hold">
                            <p:stCondLst>
                              <p:cond delay="3000"/>
                            </p:stCondLst>
                            <p:childTnLst>
                              <p:par>
                                <p:cTn id="51" presetID="17" presetClass="entr" presetSubtype="10" fill="hold" grpId="0" nodeType="afterEffect">
                                  <p:stCondLst>
                                    <p:cond delay="0"/>
                                  </p:stCondLst>
                                  <p:childTnLst>
                                    <p:set>
                                      <p:cBhvr>
                                        <p:cTn id="52" dur="1" fill="hold">
                                          <p:stCondLst>
                                            <p:cond delay="0"/>
                                          </p:stCondLst>
                                        </p:cTn>
                                        <p:tgtEl>
                                          <p:spTgt spid="81"/>
                                        </p:tgtEl>
                                        <p:attrNameLst>
                                          <p:attrName>style.visibility</p:attrName>
                                        </p:attrNameLst>
                                      </p:cBhvr>
                                      <p:to>
                                        <p:strVal val="visible"/>
                                      </p:to>
                                    </p:set>
                                    <p:anim calcmode="lin" valueType="num">
                                      <p:cBhvr>
                                        <p:cTn id="53" dur="500" fill="hold"/>
                                        <p:tgtEl>
                                          <p:spTgt spid="81"/>
                                        </p:tgtEl>
                                        <p:attrNameLst>
                                          <p:attrName>ppt_w</p:attrName>
                                        </p:attrNameLst>
                                      </p:cBhvr>
                                      <p:tavLst>
                                        <p:tav tm="0">
                                          <p:val>
                                            <p:fltVal val="0"/>
                                          </p:val>
                                        </p:tav>
                                        <p:tav tm="100000">
                                          <p:val>
                                            <p:strVal val="#ppt_w"/>
                                          </p:val>
                                        </p:tav>
                                      </p:tavLst>
                                    </p:anim>
                                    <p:anim calcmode="lin" valueType="num">
                                      <p:cBhvr>
                                        <p:cTn id="54" dur="500" fill="hold"/>
                                        <p:tgtEl>
                                          <p:spTgt spid="81"/>
                                        </p:tgtEl>
                                        <p:attrNameLst>
                                          <p:attrName>ppt_h</p:attrName>
                                        </p:attrNameLst>
                                      </p:cBhvr>
                                      <p:tavLst>
                                        <p:tav tm="0">
                                          <p:val>
                                            <p:strVal val="#ppt_h"/>
                                          </p:val>
                                        </p:tav>
                                        <p:tav tm="100000">
                                          <p:val>
                                            <p:strVal val="#ppt_h"/>
                                          </p:val>
                                        </p:tav>
                                      </p:tavLst>
                                    </p:anim>
                                  </p:childTnLst>
                                </p:cTn>
                              </p:par>
                              <p:par>
                                <p:cTn id="55" presetID="17" presetClass="entr" presetSubtype="10"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anim calcmode="lin" valueType="num">
                                      <p:cBhvr>
                                        <p:cTn id="57" dur="500" fill="hold"/>
                                        <p:tgtEl>
                                          <p:spTgt spid="82"/>
                                        </p:tgtEl>
                                        <p:attrNameLst>
                                          <p:attrName>ppt_w</p:attrName>
                                        </p:attrNameLst>
                                      </p:cBhvr>
                                      <p:tavLst>
                                        <p:tav tm="0">
                                          <p:val>
                                            <p:fltVal val="0"/>
                                          </p:val>
                                        </p:tav>
                                        <p:tav tm="100000">
                                          <p:val>
                                            <p:strVal val="#ppt_w"/>
                                          </p:val>
                                        </p:tav>
                                      </p:tavLst>
                                    </p:anim>
                                    <p:anim calcmode="lin" valueType="num">
                                      <p:cBhvr>
                                        <p:cTn id="58" dur="500" fill="hold"/>
                                        <p:tgtEl>
                                          <p:spTgt spid="82"/>
                                        </p:tgtEl>
                                        <p:attrNameLst>
                                          <p:attrName>ppt_h</p:attrName>
                                        </p:attrNameLst>
                                      </p:cBhvr>
                                      <p:tavLst>
                                        <p:tav tm="0">
                                          <p:val>
                                            <p:strVal val="#ppt_h"/>
                                          </p:val>
                                        </p:tav>
                                        <p:tav tm="100000">
                                          <p:val>
                                            <p:strVal val="#ppt_h"/>
                                          </p:val>
                                        </p:tav>
                                      </p:tavLst>
                                    </p:anim>
                                  </p:childTnLst>
                                </p:cTn>
                              </p:par>
                              <p:par>
                                <p:cTn id="59" presetID="17" presetClass="entr" presetSubtype="10" fill="hold" grpId="0" nodeType="withEffect">
                                  <p:stCondLst>
                                    <p:cond delay="0"/>
                                  </p:stCondLst>
                                  <p:childTnLst>
                                    <p:set>
                                      <p:cBhvr>
                                        <p:cTn id="60" dur="1" fill="hold">
                                          <p:stCondLst>
                                            <p:cond delay="0"/>
                                          </p:stCondLst>
                                        </p:cTn>
                                        <p:tgtEl>
                                          <p:spTgt spid="83"/>
                                        </p:tgtEl>
                                        <p:attrNameLst>
                                          <p:attrName>style.visibility</p:attrName>
                                        </p:attrNameLst>
                                      </p:cBhvr>
                                      <p:to>
                                        <p:strVal val="visible"/>
                                      </p:to>
                                    </p:set>
                                    <p:anim calcmode="lin" valueType="num">
                                      <p:cBhvr>
                                        <p:cTn id="61" dur="500" fill="hold"/>
                                        <p:tgtEl>
                                          <p:spTgt spid="83"/>
                                        </p:tgtEl>
                                        <p:attrNameLst>
                                          <p:attrName>ppt_w</p:attrName>
                                        </p:attrNameLst>
                                      </p:cBhvr>
                                      <p:tavLst>
                                        <p:tav tm="0">
                                          <p:val>
                                            <p:fltVal val="0"/>
                                          </p:val>
                                        </p:tav>
                                        <p:tav tm="100000">
                                          <p:val>
                                            <p:strVal val="#ppt_w"/>
                                          </p:val>
                                        </p:tav>
                                      </p:tavLst>
                                    </p:anim>
                                    <p:anim calcmode="lin" valueType="num">
                                      <p:cBhvr>
                                        <p:cTn id="62" dur="500" fill="hold"/>
                                        <p:tgtEl>
                                          <p:spTgt spid="83"/>
                                        </p:tgtEl>
                                        <p:attrNameLst>
                                          <p:attrName>ppt_h</p:attrName>
                                        </p:attrNameLst>
                                      </p:cBhvr>
                                      <p:tavLst>
                                        <p:tav tm="0">
                                          <p:val>
                                            <p:strVal val="#ppt_h"/>
                                          </p:val>
                                        </p:tav>
                                        <p:tav tm="100000">
                                          <p:val>
                                            <p:strVal val="#ppt_h"/>
                                          </p:val>
                                        </p:tav>
                                      </p:tavLst>
                                    </p:anim>
                                  </p:childTnLst>
                                </p:cTn>
                              </p:par>
                              <p:par>
                                <p:cTn id="63" presetID="17" presetClass="entr" presetSubtype="10" fill="hold" grpId="0" nodeType="withEffect">
                                  <p:stCondLst>
                                    <p:cond delay="0"/>
                                  </p:stCondLst>
                                  <p:childTnLst>
                                    <p:set>
                                      <p:cBhvr>
                                        <p:cTn id="64" dur="1" fill="hold">
                                          <p:stCondLst>
                                            <p:cond delay="0"/>
                                          </p:stCondLst>
                                        </p:cTn>
                                        <p:tgtEl>
                                          <p:spTgt spid="84"/>
                                        </p:tgtEl>
                                        <p:attrNameLst>
                                          <p:attrName>style.visibility</p:attrName>
                                        </p:attrNameLst>
                                      </p:cBhvr>
                                      <p:to>
                                        <p:strVal val="visible"/>
                                      </p:to>
                                    </p:set>
                                    <p:anim calcmode="lin" valueType="num">
                                      <p:cBhvr>
                                        <p:cTn id="65" dur="500" fill="hold"/>
                                        <p:tgtEl>
                                          <p:spTgt spid="84"/>
                                        </p:tgtEl>
                                        <p:attrNameLst>
                                          <p:attrName>ppt_w</p:attrName>
                                        </p:attrNameLst>
                                      </p:cBhvr>
                                      <p:tavLst>
                                        <p:tav tm="0">
                                          <p:val>
                                            <p:fltVal val="0"/>
                                          </p:val>
                                        </p:tav>
                                        <p:tav tm="100000">
                                          <p:val>
                                            <p:strVal val="#ppt_w"/>
                                          </p:val>
                                        </p:tav>
                                      </p:tavLst>
                                    </p:anim>
                                    <p:anim calcmode="lin" valueType="num">
                                      <p:cBhvr>
                                        <p:cTn id="66" dur="500" fill="hold"/>
                                        <p:tgtEl>
                                          <p:spTgt spid="84"/>
                                        </p:tgtEl>
                                        <p:attrNameLst>
                                          <p:attrName>ppt_h</p:attrName>
                                        </p:attrNameLst>
                                      </p:cBhvr>
                                      <p:tavLst>
                                        <p:tav tm="0">
                                          <p:val>
                                            <p:strVal val="#ppt_h"/>
                                          </p:val>
                                        </p:tav>
                                        <p:tav tm="100000">
                                          <p:val>
                                            <p:strVal val="#ppt_h"/>
                                          </p:val>
                                        </p:tav>
                                      </p:tavLst>
                                    </p:anim>
                                  </p:childTnLst>
                                </p:cTn>
                              </p:par>
                              <p:par>
                                <p:cTn id="67" presetID="17" presetClass="entr" presetSubtype="10"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anim calcmode="lin" valueType="num">
                                      <p:cBhvr>
                                        <p:cTn id="69" dur="500" fill="hold"/>
                                        <p:tgtEl>
                                          <p:spTgt spid="85"/>
                                        </p:tgtEl>
                                        <p:attrNameLst>
                                          <p:attrName>ppt_w</p:attrName>
                                        </p:attrNameLst>
                                      </p:cBhvr>
                                      <p:tavLst>
                                        <p:tav tm="0">
                                          <p:val>
                                            <p:fltVal val="0"/>
                                          </p:val>
                                        </p:tav>
                                        <p:tav tm="100000">
                                          <p:val>
                                            <p:strVal val="#ppt_w"/>
                                          </p:val>
                                        </p:tav>
                                      </p:tavLst>
                                    </p:anim>
                                    <p:anim calcmode="lin" valueType="num">
                                      <p:cBhvr>
                                        <p:cTn id="70"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1" grpId="0"/>
      <p:bldP spid="82" grpId="0"/>
      <p:bldP spid="83" grpId="0"/>
      <p:bldP spid="84" grpId="0"/>
      <p:bldP spid="85"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2" cstate="email"/>
          <a:srcRect/>
          <a:stretch>
            <a:fillRect/>
          </a:stretch>
        </p:blipFill>
        <p:spPr>
          <a:xfrm>
            <a:off x="-1" y="5819989"/>
            <a:ext cx="12192001" cy="1038012"/>
          </a:xfrm>
          <a:prstGeom prst="rect">
            <a:avLst/>
          </a:prstGeom>
        </p:spPr>
      </p:pic>
      <p:pic>
        <p:nvPicPr>
          <p:cNvPr id="2" name="图片 1"/>
          <p:cNvPicPr>
            <a:picLocks noChangeAspect="1"/>
          </p:cNvPicPr>
          <p:nvPr/>
        </p:nvPicPr>
        <p:blipFill>
          <a:blip r:embed="rId3" cstate="email"/>
          <a:stretch>
            <a:fillRect/>
          </a:stretch>
        </p:blipFill>
        <p:spPr>
          <a:xfrm>
            <a:off x="2438400" y="3800740"/>
            <a:ext cx="7802235" cy="2590586"/>
          </a:xfrm>
          <a:prstGeom prst="rect">
            <a:avLst/>
          </a:prstGeom>
        </p:spPr>
      </p:pic>
      <p:grpSp>
        <p:nvGrpSpPr>
          <p:cNvPr id="3" name="组合 2"/>
          <p:cNvGrpSpPr/>
          <p:nvPr/>
        </p:nvGrpSpPr>
        <p:grpSpPr>
          <a:xfrm>
            <a:off x="3789033" y="1752600"/>
            <a:ext cx="6218566" cy="509669"/>
            <a:chOff x="6544307" y="2633767"/>
            <a:chExt cx="5184414" cy="424911"/>
          </a:xfrm>
        </p:grpSpPr>
        <p:sp>
          <p:nvSpPr>
            <p:cNvPr id="4" name="圆角矩形 3"/>
            <p:cNvSpPr/>
            <p:nvPr/>
          </p:nvSpPr>
          <p:spPr>
            <a:xfrm>
              <a:off x="6544307" y="2633767"/>
              <a:ext cx="5184414" cy="424911"/>
            </a:xfrm>
            <a:prstGeom prst="roundRect">
              <a:avLst>
                <a:gd name="adj" fmla="val 0"/>
              </a:avLst>
            </a:prstGeom>
            <a:solidFill>
              <a:srgbClr val="C00000"/>
            </a:solidFill>
            <a:ln w="25400" cap="flat" cmpd="sng" algn="ctr">
              <a:noFill/>
              <a:prstDash val="solid"/>
            </a:ln>
            <a:effectLst>
              <a:reflection blurRad="6350" stA="52000" endA="300" endPos="35000" dir="5400000" sy="-100000" algn="bl" rotWithShape="0"/>
            </a:effectLst>
          </p:spPr>
          <p:txBody>
            <a:bodyPr anchor="ctr"/>
            <a:lstStyle/>
            <a:p>
              <a:pPr fontAlgn="auto">
                <a:spcBef>
                  <a:spcPts val="0"/>
                </a:spcBef>
                <a:spcAft>
                  <a:spcPts val="0"/>
                </a:spcAft>
                <a:defRPr/>
              </a:pPr>
              <a:endParaRPr lang="en-US" sz="2400" b="0" kern="0">
                <a:solidFill>
                  <a:schemeClr val="accent4"/>
                </a:solidFill>
                <a:latin typeface="+mn-lt"/>
                <a:ea typeface="+mn-ea"/>
                <a:cs typeface="+mn-ea"/>
                <a:sym typeface="+mn-lt"/>
              </a:endParaRPr>
            </a:p>
          </p:txBody>
        </p:sp>
        <p:sp>
          <p:nvSpPr>
            <p:cNvPr id="5" name="TextBox 51"/>
            <p:cNvSpPr txBox="1">
              <a:spLocks noChangeArrowheads="1"/>
            </p:cNvSpPr>
            <p:nvPr/>
          </p:nvSpPr>
          <p:spPr bwMode="auto">
            <a:xfrm flipH="1">
              <a:off x="7324122" y="2704495"/>
              <a:ext cx="3310511" cy="31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dist">
                <a:lnSpc>
                  <a:spcPct val="80000"/>
                </a:lnSpc>
              </a:pPr>
              <a:r>
                <a:rPr lang="zh-CN" altLang="en-US" sz="2400" dirty="0">
                  <a:solidFill>
                    <a:srgbClr val="FFFFFF"/>
                  </a:solidFill>
                  <a:latin typeface="+mn-lt"/>
                  <a:ea typeface="+mn-ea"/>
                  <a:cs typeface="+mn-ea"/>
                  <a:sym typeface="+mn-lt"/>
                </a:rPr>
                <a:t>修改相关段落主题文字</a:t>
              </a:r>
            </a:p>
          </p:txBody>
        </p:sp>
      </p:grpSp>
      <p:grpSp>
        <p:nvGrpSpPr>
          <p:cNvPr id="6" name="组合 5"/>
          <p:cNvGrpSpPr/>
          <p:nvPr/>
        </p:nvGrpSpPr>
        <p:grpSpPr>
          <a:xfrm>
            <a:off x="2463800" y="1752601"/>
            <a:ext cx="992342" cy="1000823"/>
            <a:chOff x="5867899" y="1765159"/>
            <a:chExt cx="505260" cy="509579"/>
          </a:xfrm>
        </p:grpSpPr>
        <p:grpSp>
          <p:nvGrpSpPr>
            <p:cNvPr id="7" name="组合 6"/>
            <p:cNvGrpSpPr/>
            <p:nvPr/>
          </p:nvGrpSpPr>
          <p:grpSpPr>
            <a:xfrm>
              <a:off x="5867899" y="1769478"/>
              <a:ext cx="505260" cy="505260"/>
              <a:chOff x="381000" y="3288606"/>
              <a:chExt cx="1524000" cy="1524000"/>
            </a:xfrm>
          </p:grpSpPr>
          <p:sp>
            <p:nvSpPr>
              <p:cNvPr id="9" name="矩形 8"/>
              <p:cNvSpPr/>
              <p:nvPr/>
            </p:nvSpPr>
            <p:spPr bwMode="auto">
              <a:xfrm>
                <a:off x="381000" y="3288606"/>
                <a:ext cx="1524000" cy="1524000"/>
              </a:xfrm>
              <a:prstGeom prst="rect">
                <a:avLst/>
              </a:prstGeom>
              <a:noFill/>
              <a:ln w="412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zh-CN" altLang="en-US" sz="3600" b="1" i="0" u="none" strike="noStrike" cap="none" normalizeH="0" baseline="0">
                  <a:ln>
                    <a:noFill/>
                  </a:ln>
                  <a:solidFill>
                    <a:srgbClr val="C00000"/>
                  </a:solidFill>
                  <a:effectLst/>
                  <a:latin typeface="+mn-lt"/>
                  <a:ea typeface="+mn-ea"/>
                  <a:cs typeface="+mn-ea"/>
                  <a:sym typeface="+mn-lt"/>
                </a:endParaRPr>
              </a:p>
            </p:txBody>
          </p:sp>
          <p:cxnSp>
            <p:nvCxnSpPr>
              <p:cNvPr id="10" name="直接连接符 9"/>
              <p:cNvCxnSpPr>
                <a:stCxn id="9" idx="0"/>
                <a:endCxn id="9" idx="2"/>
              </p:cNvCxnSpPr>
              <p:nvPr/>
            </p:nvCxnSpPr>
            <p:spPr bwMode="auto">
              <a:xfrm>
                <a:off x="1143000" y="3288606"/>
                <a:ext cx="0" cy="1524000"/>
              </a:xfrm>
              <a:prstGeom prst="line">
                <a:avLst/>
              </a:prstGeom>
              <a:solidFill>
                <a:schemeClr val="accent1"/>
              </a:solidFill>
              <a:ln w="12700"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直接连接符 10"/>
              <p:cNvCxnSpPr>
                <a:stCxn id="9" idx="1"/>
                <a:endCxn id="9" idx="3"/>
              </p:cNvCxnSpPr>
              <p:nvPr/>
            </p:nvCxnSpPr>
            <p:spPr bwMode="auto">
              <a:xfrm>
                <a:off x="381000" y="4050606"/>
                <a:ext cx="1524000" cy="0"/>
              </a:xfrm>
              <a:prstGeom prst="line">
                <a:avLst/>
              </a:prstGeom>
              <a:solidFill>
                <a:schemeClr val="accent1"/>
              </a:solidFill>
              <a:ln w="12700"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直接连接符 11"/>
              <p:cNvCxnSpPr/>
              <p:nvPr/>
            </p:nvCxnSpPr>
            <p:spPr bwMode="auto">
              <a:xfrm>
                <a:off x="381000" y="3288606"/>
                <a:ext cx="1524000" cy="1524000"/>
              </a:xfrm>
              <a:prstGeom prst="line">
                <a:avLst/>
              </a:prstGeom>
              <a:solidFill>
                <a:schemeClr val="accent1"/>
              </a:solidFill>
              <a:ln w="12700"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直接连接符 12"/>
              <p:cNvCxnSpPr/>
              <p:nvPr/>
            </p:nvCxnSpPr>
            <p:spPr bwMode="auto">
              <a:xfrm flipV="1">
                <a:off x="381000" y="3288606"/>
                <a:ext cx="1524000" cy="1524000"/>
              </a:xfrm>
              <a:prstGeom prst="line">
                <a:avLst/>
              </a:prstGeom>
              <a:solidFill>
                <a:schemeClr val="accent1"/>
              </a:solidFill>
              <a:ln w="12700"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8" name="TextBox 48"/>
            <p:cNvSpPr txBox="1">
              <a:spLocks noChangeArrowheads="1"/>
            </p:cNvSpPr>
            <p:nvPr/>
          </p:nvSpPr>
          <p:spPr bwMode="auto">
            <a:xfrm>
              <a:off x="5893764" y="1765159"/>
              <a:ext cx="458176" cy="46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ctr"/>
              <a:r>
                <a:rPr lang="zh-CN" altLang="en-US" sz="5400" dirty="0">
                  <a:solidFill>
                    <a:srgbClr val="C00000"/>
                  </a:solidFill>
                  <a:latin typeface="+mn-lt"/>
                  <a:ea typeface="+mn-ea"/>
                  <a:cs typeface="+mn-ea"/>
                  <a:sym typeface="+mn-lt"/>
                </a:rPr>
                <a:t>叁</a:t>
              </a:r>
              <a:endParaRPr lang="en-US" altLang="zh-CN" sz="5400" dirty="0">
                <a:solidFill>
                  <a:srgbClr val="C00000"/>
                </a:solidFill>
                <a:latin typeface="+mn-lt"/>
                <a:ea typeface="+mn-ea"/>
                <a:cs typeface="+mn-ea"/>
                <a:sym typeface="+mn-lt"/>
              </a:endParaRPr>
            </a:p>
          </p:txBody>
        </p:sp>
      </p:grpSp>
      <p:sp>
        <p:nvSpPr>
          <p:cNvPr id="15" name="矩形 13"/>
          <p:cNvSpPr>
            <a:spLocks noChangeArrowheads="1"/>
          </p:cNvSpPr>
          <p:nvPr/>
        </p:nvSpPr>
        <p:spPr bwMode="auto">
          <a:xfrm>
            <a:off x="4717195" y="2440620"/>
            <a:ext cx="473160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171450" indent="-171450" algn="l" eaLnBrk="1" hangingPunct="1">
              <a:lnSpc>
                <a:spcPct val="150000"/>
              </a:lnSpc>
              <a:buFont typeface="Wingdings" panose="05000000000000000000" pitchFamily="2" charset="2"/>
              <a:buChar char="l"/>
            </a:pPr>
            <a:r>
              <a:rPr lang="en-US" altLang="zh-CN" sz="105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 This is an example text . Go ahead and replace it. Add your text here. This is an example text . Go ahead and replace it. Add your text here.</a:t>
            </a:r>
            <a:endParaRPr lang="zh-CN" altLang="en-US" sz="1050" dirty="0">
              <a:solidFill>
                <a:schemeClr val="tx1">
                  <a:lumMod val="75000"/>
                  <a:lumOff val="25000"/>
                </a:schemeClr>
              </a:solidFill>
              <a:latin typeface="+mn-lt"/>
              <a:ea typeface="+mn-ea"/>
              <a:cs typeface="+mn-ea"/>
              <a:sym typeface="+mn-lt"/>
            </a:endParaRPr>
          </a:p>
        </p:txBody>
      </p:sp>
      <p:pic>
        <p:nvPicPr>
          <p:cNvPr id="17" name="图片 16"/>
          <p:cNvPicPr>
            <a:picLocks noChangeAspect="1"/>
          </p:cNvPicPr>
          <p:nvPr/>
        </p:nvPicPr>
        <p:blipFill rotWithShape="1">
          <a:blip r:embed="rId4" cstate="email"/>
          <a:srcRect/>
          <a:stretch>
            <a:fillRect/>
          </a:stretch>
        </p:blipFill>
        <p:spPr>
          <a:xfrm>
            <a:off x="1219200" y="3657600"/>
            <a:ext cx="1066800" cy="533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4134" name="Group 22"/>
          <p:cNvGrpSpPr/>
          <p:nvPr/>
        </p:nvGrpSpPr>
        <p:grpSpPr bwMode="auto">
          <a:xfrm>
            <a:off x="2279770" y="2181610"/>
            <a:ext cx="2824877" cy="3419478"/>
            <a:chOff x="1508" y="1444"/>
            <a:chExt cx="1868" cy="2262"/>
          </a:xfrm>
        </p:grpSpPr>
        <p:sp>
          <p:nvSpPr>
            <p:cNvPr id="20" name="Oval 65"/>
            <p:cNvSpPr>
              <a:spLocks noChangeArrowheads="1"/>
            </p:cNvSpPr>
            <p:nvPr/>
          </p:nvSpPr>
          <p:spPr bwMode="auto">
            <a:xfrm rot="10800000" flipV="1">
              <a:off x="1789" y="3467"/>
              <a:ext cx="1587" cy="239"/>
            </a:xfrm>
            <a:prstGeom prst="ellipse">
              <a:avLst/>
            </a:prstGeom>
            <a:gradFill rotWithShape="1">
              <a:gsLst>
                <a:gs pos="0">
                  <a:srgbClr val="7F7F7F"/>
                </a:gs>
                <a:gs pos="100000">
                  <a:srgbClr val="EEECE1">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endParaRPr lang="zh-CN" altLang="en-US" sz="1735" b="0">
                <a:solidFill>
                  <a:srgbClr val="000000"/>
                </a:solidFill>
                <a:latin typeface="+mn-lt"/>
                <a:ea typeface="+mn-ea"/>
                <a:cs typeface="+mn-ea"/>
                <a:sym typeface="+mn-lt"/>
              </a:endParaRPr>
            </a:p>
          </p:txBody>
        </p:sp>
        <p:pic>
          <p:nvPicPr>
            <p:cNvPr id="474121" name="图片 22"/>
            <p:cNvPicPr>
              <a:picLocks noChangeAspect="1"/>
            </p:cNvPicPr>
            <p:nvPr/>
          </p:nvPicPr>
          <p:blipFill>
            <a:blip r:embed="rId3" cstate="email"/>
            <a:srcRect/>
            <a:stretch>
              <a:fillRect/>
            </a:stretch>
          </p:blipFill>
          <p:spPr bwMode="auto">
            <a:xfrm>
              <a:off x="1508" y="1444"/>
              <a:ext cx="1854" cy="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65"/>
            <p:cNvSpPr>
              <a:spLocks noChangeArrowheads="1"/>
            </p:cNvSpPr>
            <p:nvPr/>
          </p:nvSpPr>
          <p:spPr bwMode="auto">
            <a:xfrm rot="10800000" flipV="1">
              <a:off x="2364" y="3554"/>
              <a:ext cx="437" cy="65"/>
            </a:xfrm>
            <a:prstGeom prst="ellipse">
              <a:avLst/>
            </a:prstGeom>
            <a:gradFill rotWithShape="1">
              <a:gsLst>
                <a:gs pos="0">
                  <a:srgbClr val="595959"/>
                </a:gs>
                <a:gs pos="100000">
                  <a:srgbClr val="EEECE1">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endParaRPr lang="zh-CN" altLang="en-US" sz="1735" b="0">
                <a:solidFill>
                  <a:srgbClr val="000000"/>
                </a:solidFill>
                <a:latin typeface="+mn-lt"/>
                <a:ea typeface="+mn-ea"/>
                <a:cs typeface="+mn-ea"/>
                <a:sym typeface="+mn-lt"/>
              </a:endParaRPr>
            </a:p>
          </p:txBody>
        </p:sp>
        <p:sp>
          <p:nvSpPr>
            <p:cNvPr id="27" name="TextBox 26"/>
            <p:cNvSpPr txBox="1"/>
            <p:nvPr/>
          </p:nvSpPr>
          <p:spPr>
            <a:xfrm rot="20897523">
              <a:off x="2113" y="2504"/>
              <a:ext cx="589" cy="259"/>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fontAlgn="auto">
                <a:spcBef>
                  <a:spcPts val="0"/>
                </a:spcBef>
                <a:spcAft>
                  <a:spcPts val="0"/>
                </a:spcAft>
                <a:defRPr/>
              </a:pPr>
              <a:r>
                <a:rPr lang="zh-CN" altLang="en-US" sz="2400" b="0" dirty="0">
                  <a:solidFill>
                    <a:sysClr val="window" lastClr="FFFFFF"/>
                  </a:solidFill>
                  <a:effectLst>
                    <a:glow rad="101600">
                      <a:srgbClr val="F79646">
                        <a:satMod val="175000"/>
                        <a:alpha val="40000"/>
                      </a:srgbClr>
                    </a:glow>
                    <a:outerShdw blurRad="38100" dist="38100" dir="2700000" algn="tl">
                      <a:srgbClr val="000000">
                        <a:alpha val="43137"/>
                      </a:srgbClr>
                    </a:outerShdw>
                  </a:effectLst>
                  <a:latin typeface="+mn-lt"/>
                  <a:ea typeface="+mn-ea"/>
                  <a:cs typeface="+mn-ea"/>
                  <a:sym typeface="+mn-lt"/>
                </a:rPr>
                <a:t>主题</a:t>
              </a:r>
            </a:p>
          </p:txBody>
        </p:sp>
        <p:sp>
          <p:nvSpPr>
            <p:cNvPr id="28" name="TextBox 27"/>
            <p:cNvSpPr txBox="1">
              <a:spLocks noChangeArrowheads="1"/>
            </p:cNvSpPr>
            <p:nvPr/>
          </p:nvSpPr>
          <p:spPr bwMode="auto">
            <a:xfrm rot="20994611">
              <a:off x="1768" y="1876"/>
              <a:ext cx="121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48" tIns="43524" rIns="87048" bIns="43524">
              <a:spAutoFit/>
            </a:bodyP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r>
                <a:rPr lang="zh-CN" altLang="en-US" sz="1335" b="0" dirty="0">
                  <a:solidFill>
                    <a:srgbClr val="262626"/>
                  </a:solidFill>
                  <a:latin typeface="+mn-lt"/>
                  <a:ea typeface="+mn-ea"/>
                  <a:cs typeface="+mn-ea"/>
                  <a:sym typeface="+mn-lt"/>
                </a:rPr>
                <a:t>点击添加相关主题文字点击添加相关主题文字</a:t>
              </a:r>
              <a:endParaRPr lang="en-US" altLang="zh-CN" sz="1335" b="0" dirty="0">
                <a:solidFill>
                  <a:srgbClr val="595959"/>
                </a:solidFill>
                <a:latin typeface="+mn-lt"/>
                <a:ea typeface="+mn-ea"/>
                <a:cs typeface="+mn-ea"/>
                <a:sym typeface="+mn-lt"/>
              </a:endParaRPr>
            </a:p>
          </p:txBody>
        </p:sp>
      </p:grpSp>
      <p:grpSp>
        <p:nvGrpSpPr>
          <p:cNvPr id="474133" name="Group 21"/>
          <p:cNvGrpSpPr/>
          <p:nvPr/>
        </p:nvGrpSpPr>
        <p:grpSpPr bwMode="auto">
          <a:xfrm>
            <a:off x="4634893" y="1906529"/>
            <a:ext cx="2833343" cy="3245965"/>
            <a:chOff x="3066" y="1261"/>
            <a:chExt cx="1874" cy="2148"/>
          </a:xfrm>
        </p:grpSpPr>
        <p:sp>
          <p:nvSpPr>
            <p:cNvPr id="19" name="Oval 65"/>
            <p:cNvSpPr>
              <a:spLocks noChangeArrowheads="1"/>
            </p:cNvSpPr>
            <p:nvPr/>
          </p:nvSpPr>
          <p:spPr bwMode="auto">
            <a:xfrm rot="10800000" flipV="1">
              <a:off x="3066" y="3171"/>
              <a:ext cx="1587" cy="238"/>
            </a:xfrm>
            <a:prstGeom prst="ellipse">
              <a:avLst/>
            </a:prstGeom>
            <a:gradFill rotWithShape="1">
              <a:gsLst>
                <a:gs pos="0">
                  <a:srgbClr val="7F7F7F"/>
                </a:gs>
                <a:gs pos="100000">
                  <a:srgbClr val="EEECE1">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endParaRPr lang="zh-CN" altLang="en-US" sz="1735" b="0">
                <a:solidFill>
                  <a:srgbClr val="000000"/>
                </a:solidFill>
                <a:latin typeface="+mn-lt"/>
                <a:ea typeface="+mn-ea"/>
                <a:cs typeface="+mn-ea"/>
                <a:sym typeface="+mn-lt"/>
              </a:endParaRPr>
            </a:p>
          </p:txBody>
        </p:sp>
        <p:pic>
          <p:nvPicPr>
            <p:cNvPr id="474120" name="图片 21"/>
            <p:cNvPicPr>
              <a:picLocks noChangeAspect="1"/>
            </p:cNvPicPr>
            <p:nvPr/>
          </p:nvPicPr>
          <p:blipFill>
            <a:blip r:embed="rId4" cstate="email"/>
            <a:srcRect/>
            <a:stretch>
              <a:fillRect/>
            </a:stretch>
          </p:blipFill>
          <p:spPr bwMode="auto">
            <a:xfrm>
              <a:off x="3231" y="1261"/>
              <a:ext cx="1709" cy="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65"/>
            <p:cNvSpPr>
              <a:spLocks noChangeArrowheads="1"/>
            </p:cNvSpPr>
            <p:nvPr/>
          </p:nvSpPr>
          <p:spPr bwMode="auto">
            <a:xfrm rot="10800000" flipV="1">
              <a:off x="3641" y="3252"/>
              <a:ext cx="436" cy="66"/>
            </a:xfrm>
            <a:prstGeom prst="ellipse">
              <a:avLst/>
            </a:prstGeom>
            <a:gradFill rotWithShape="1">
              <a:gsLst>
                <a:gs pos="0">
                  <a:srgbClr val="595959"/>
                </a:gs>
                <a:gs pos="100000">
                  <a:srgbClr val="EEECE1">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endParaRPr lang="zh-CN" altLang="en-US" sz="1735" b="0">
                <a:solidFill>
                  <a:srgbClr val="000000"/>
                </a:solidFill>
                <a:latin typeface="+mn-lt"/>
                <a:ea typeface="+mn-ea"/>
                <a:cs typeface="+mn-ea"/>
                <a:sym typeface="+mn-lt"/>
              </a:endParaRPr>
            </a:p>
          </p:txBody>
        </p:sp>
        <p:sp>
          <p:nvSpPr>
            <p:cNvPr id="2" name="TextBox 29"/>
            <p:cNvSpPr txBox="1"/>
            <p:nvPr/>
          </p:nvSpPr>
          <p:spPr>
            <a:xfrm rot="454827">
              <a:off x="3605" y="2154"/>
              <a:ext cx="590" cy="257"/>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fontAlgn="auto">
                <a:spcBef>
                  <a:spcPts val="0"/>
                </a:spcBef>
                <a:spcAft>
                  <a:spcPts val="0"/>
                </a:spcAft>
                <a:defRPr/>
              </a:pPr>
              <a:r>
                <a:rPr lang="zh-CN" altLang="en-US" sz="2400" b="0" dirty="0">
                  <a:solidFill>
                    <a:sysClr val="window" lastClr="FFFFFF"/>
                  </a:solidFill>
                  <a:effectLst>
                    <a:glow rad="101600">
                      <a:srgbClr val="F79646">
                        <a:satMod val="175000"/>
                        <a:alpha val="40000"/>
                      </a:srgbClr>
                    </a:glow>
                    <a:outerShdw blurRad="38100" dist="38100" dir="2700000" algn="tl">
                      <a:srgbClr val="000000">
                        <a:alpha val="43137"/>
                      </a:srgbClr>
                    </a:outerShdw>
                  </a:effectLst>
                  <a:latin typeface="+mn-lt"/>
                  <a:ea typeface="+mn-ea"/>
                  <a:cs typeface="+mn-ea"/>
                  <a:sym typeface="+mn-lt"/>
                </a:rPr>
                <a:t>主题</a:t>
              </a:r>
            </a:p>
          </p:txBody>
        </p:sp>
        <p:sp>
          <p:nvSpPr>
            <p:cNvPr id="31" name="TextBox 30"/>
            <p:cNvSpPr txBox="1">
              <a:spLocks noChangeArrowheads="1"/>
            </p:cNvSpPr>
            <p:nvPr/>
          </p:nvSpPr>
          <p:spPr bwMode="auto">
            <a:xfrm rot="264498">
              <a:off x="3434" y="1538"/>
              <a:ext cx="121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48" tIns="43524" rIns="87048" bIns="43524">
              <a:spAutoFit/>
            </a:bodyP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r>
                <a:rPr lang="zh-CN" altLang="en-US" sz="1335" b="0" dirty="0">
                  <a:solidFill>
                    <a:srgbClr val="262626"/>
                  </a:solidFill>
                  <a:latin typeface="+mn-lt"/>
                  <a:ea typeface="+mn-ea"/>
                  <a:cs typeface="+mn-ea"/>
                  <a:sym typeface="+mn-lt"/>
                </a:rPr>
                <a:t>点击添加相关主题文字点击添加相关主题文字</a:t>
              </a:r>
              <a:endParaRPr lang="en-US" altLang="zh-CN" sz="1335" b="0" dirty="0">
                <a:solidFill>
                  <a:srgbClr val="595959"/>
                </a:solidFill>
                <a:latin typeface="+mn-lt"/>
                <a:ea typeface="+mn-ea"/>
                <a:cs typeface="+mn-ea"/>
                <a:sym typeface="+mn-lt"/>
              </a:endParaRPr>
            </a:p>
          </p:txBody>
        </p:sp>
      </p:grpSp>
      <p:grpSp>
        <p:nvGrpSpPr>
          <p:cNvPr id="474132" name="Group 20"/>
          <p:cNvGrpSpPr/>
          <p:nvPr/>
        </p:nvGrpSpPr>
        <p:grpSpPr bwMode="auto">
          <a:xfrm>
            <a:off x="7078889" y="2213351"/>
            <a:ext cx="2719077" cy="3161324"/>
            <a:chOff x="4683" y="1464"/>
            <a:chExt cx="1798" cy="2093"/>
          </a:xfrm>
        </p:grpSpPr>
        <p:sp>
          <p:nvSpPr>
            <p:cNvPr id="18" name="Oval 65"/>
            <p:cNvSpPr>
              <a:spLocks noChangeArrowheads="1"/>
            </p:cNvSpPr>
            <p:nvPr/>
          </p:nvSpPr>
          <p:spPr bwMode="auto">
            <a:xfrm rot="10800000" flipV="1">
              <a:off x="4893" y="3319"/>
              <a:ext cx="1588" cy="238"/>
            </a:xfrm>
            <a:prstGeom prst="ellipse">
              <a:avLst/>
            </a:prstGeom>
            <a:gradFill rotWithShape="1">
              <a:gsLst>
                <a:gs pos="0">
                  <a:srgbClr val="7F7F7F"/>
                </a:gs>
                <a:gs pos="100000">
                  <a:srgbClr val="EEECE1">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endParaRPr lang="zh-CN" altLang="en-US" sz="1735" b="0">
                <a:solidFill>
                  <a:srgbClr val="000000"/>
                </a:solidFill>
                <a:latin typeface="+mn-lt"/>
                <a:ea typeface="+mn-ea"/>
                <a:cs typeface="+mn-ea"/>
                <a:sym typeface="+mn-lt"/>
              </a:endParaRPr>
            </a:p>
          </p:txBody>
        </p:sp>
        <p:pic>
          <p:nvPicPr>
            <p:cNvPr id="474119" name="图片 20"/>
            <p:cNvPicPr>
              <a:picLocks noChangeAspect="1"/>
            </p:cNvPicPr>
            <p:nvPr/>
          </p:nvPicPr>
          <p:blipFill>
            <a:blip r:embed="rId5" cstate="email"/>
            <a:srcRect/>
            <a:stretch>
              <a:fillRect/>
            </a:stretch>
          </p:blipFill>
          <p:spPr bwMode="auto">
            <a:xfrm>
              <a:off x="4683" y="1464"/>
              <a:ext cx="1701" cy="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val 65"/>
            <p:cNvSpPr>
              <a:spLocks noChangeArrowheads="1"/>
            </p:cNvSpPr>
            <p:nvPr/>
          </p:nvSpPr>
          <p:spPr bwMode="auto">
            <a:xfrm rot="10800000" flipV="1">
              <a:off x="5431" y="3405"/>
              <a:ext cx="436" cy="65"/>
            </a:xfrm>
            <a:prstGeom prst="ellipse">
              <a:avLst/>
            </a:prstGeom>
            <a:gradFill rotWithShape="1">
              <a:gsLst>
                <a:gs pos="0">
                  <a:srgbClr val="595959"/>
                </a:gs>
                <a:gs pos="100000">
                  <a:srgbClr val="EEECE1">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lIns="87048" tIns="43524" rIns="87048" bIns="43524" anchor="ct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endParaRPr lang="zh-CN" altLang="en-US" sz="1735" b="0">
                <a:solidFill>
                  <a:srgbClr val="000000"/>
                </a:solidFill>
                <a:latin typeface="+mn-lt"/>
                <a:ea typeface="+mn-ea"/>
                <a:cs typeface="+mn-ea"/>
                <a:sym typeface="+mn-lt"/>
              </a:endParaRPr>
            </a:p>
          </p:txBody>
        </p:sp>
        <p:sp>
          <p:nvSpPr>
            <p:cNvPr id="32" name="TextBox 31"/>
            <p:cNvSpPr txBox="1"/>
            <p:nvPr/>
          </p:nvSpPr>
          <p:spPr>
            <a:xfrm rot="21216561">
              <a:off x="5233" y="2422"/>
              <a:ext cx="590" cy="257"/>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fontAlgn="auto">
                <a:spcBef>
                  <a:spcPts val="0"/>
                </a:spcBef>
                <a:spcAft>
                  <a:spcPts val="0"/>
                </a:spcAft>
                <a:defRPr/>
              </a:pPr>
              <a:r>
                <a:rPr lang="zh-CN" altLang="en-US" sz="2400" b="0" dirty="0">
                  <a:solidFill>
                    <a:sysClr val="window" lastClr="FFFFFF"/>
                  </a:solidFill>
                  <a:effectLst>
                    <a:glow rad="101600">
                      <a:srgbClr val="F79646">
                        <a:satMod val="175000"/>
                        <a:alpha val="40000"/>
                      </a:srgbClr>
                    </a:glow>
                  </a:effectLst>
                  <a:latin typeface="+mn-lt"/>
                  <a:ea typeface="+mn-ea"/>
                  <a:cs typeface="+mn-ea"/>
                  <a:sym typeface="+mn-lt"/>
                </a:rPr>
                <a:t>主题</a:t>
              </a:r>
            </a:p>
          </p:txBody>
        </p:sp>
        <p:sp>
          <p:nvSpPr>
            <p:cNvPr id="33" name="TextBox 32"/>
            <p:cNvSpPr txBox="1">
              <a:spLocks noChangeArrowheads="1"/>
            </p:cNvSpPr>
            <p:nvPr/>
          </p:nvSpPr>
          <p:spPr bwMode="auto">
            <a:xfrm rot="21176946">
              <a:off x="4985" y="1836"/>
              <a:ext cx="1234"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48" tIns="43524" rIns="87048" bIns="43524">
              <a:spAutoFit/>
            </a:bodyP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r>
                <a:rPr lang="zh-CN" altLang="en-US" sz="1335" b="0" dirty="0">
                  <a:solidFill>
                    <a:schemeClr val="bg2">
                      <a:lumMod val="20000"/>
                      <a:lumOff val="80000"/>
                    </a:schemeClr>
                  </a:solidFill>
                  <a:latin typeface="+mn-lt"/>
                  <a:ea typeface="+mn-ea"/>
                  <a:cs typeface="+mn-ea"/>
                  <a:sym typeface="+mn-lt"/>
                </a:rPr>
                <a:t>点击添加相关主题文字点击添加相关主题文字</a:t>
              </a:r>
              <a:endParaRPr lang="en-US" altLang="zh-CN" sz="1335" b="0" dirty="0">
                <a:solidFill>
                  <a:schemeClr val="bg2">
                    <a:lumMod val="20000"/>
                    <a:lumOff val="80000"/>
                  </a:schemeClr>
                </a:solidFill>
                <a:latin typeface="+mn-lt"/>
                <a:ea typeface="+mn-ea"/>
                <a:cs typeface="+mn-ea"/>
                <a:sym typeface="+mn-lt"/>
              </a:endParaRPr>
            </a:p>
          </p:txBody>
        </p:sp>
      </p:grpSp>
      <p:sp>
        <p:nvSpPr>
          <p:cNvPr id="30" name="TextBox 29"/>
          <p:cNvSpPr txBox="1">
            <a:spLocks noChangeArrowheads="1"/>
          </p:cNvSpPr>
          <p:nvPr/>
        </p:nvSpPr>
        <p:spPr bwMode="auto">
          <a:xfrm>
            <a:off x="1785460" y="5459315"/>
            <a:ext cx="8940598" cy="65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r>
              <a:rPr lang="zh-CN" altLang="en-US" sz="1800" b="0" dirty="0">
                <a:solidFill>
                  <a:srgbClr val="262626"/>
                </a:solidFill>
                <a:latin typeface="+mn-lt"/>
                <a:ea typeface="+mn-ea"/>
                <a:cs typeface="+mn-ea"/>
                <a:sym typeface="+mn-lt"/>
              </a:rPr>
              <a:t>点击添加相关主题文字点击添加相关主题文字点击添加相关主题文字点击添加相关主题文字点击添加相关主题文字</a:t>
            </a:r>
            <a:endParaRPr lang="en-US" altLang="zh-CN" sz="1800" b="0" dirty="0">
              <a:solidFill>
                <a:srgbClr val="595959"/>
              </a:solidFill>
              <a:latin typeface="+mn-lt"/>
              <a:ea typeface="+mn-ea"/>
              <a:cs typeface="+mn-ea"/>
              <a:sym typeface="+mn-lt"/>
            </a:endParaRPr>
          </a:p>
        </p:txBody>
      </p:sp>
      <p:sp>
        <p:nvSpPr>
          <p:cNvPr id="23" name="Text Box 90"/>
          <p:cNvSpPr txBox="1">
            <a:spLocks noChangeArrowheads="1"/>
          </p:cNvSpPr>
          <p:nvPr/>
        </p:nvSpPr>
        <p:spPr bwMode="ltGray">
          <a:xfrm>
            <a:off x="1219200" y="381000"/>
            <a:ext cx="5084291" cy="60016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lIns="106679" tIns="53340" rIns="106679" bIns="53340">
            <a:spAutoFit/>
          </a:bodyPr>
          <a:lstStyle>
            <a:lvl1pPr algn="l" defTabSz="800100">
              <a:defRPr>
                <a:solidFill>
                  <a:schemeClr val="tx1"/>
                </a:solidFill>
                <a:latin typeface="Arial" panose="020B0604020202020204" pitchFamily="34" charset="0"/>
              </a:defRPr>
            </a:lvl1pPr>
            <a:lvl2pPr marL="400050" algn="l" defTabSz="800100">
              <a:defRPr>
                <a:solidFill>
                  <a:schemeClr val="tx1"/>
                </a:solidFill>
                <a:latin typeface="Arial" panose="020B0604020202020204" pitchFamily="34" charset="0"/>
              </a:defRPr>
            </a:lvl2pPr>
            <a:lvl3pPr marL="800100" algn="l" defTabSz="800100">
              <a:defRPr>
                <a:solidFill>
                  <a:schemeClr val="tx1"/>
                </a:solidFill>
                <a:latin typeface="Arial" panose="020B0604020202020204" pitchFamily="34" charset="0"/>
              </a:defRPr>
            </a:lvl3pPr>
            <a:lvl4pPr marL="1200150" algn="l" defTabSz="800100">
              <a:defRPr>
                <a:solidFill>
                  <a:schemeClr val="tx1"/>
                </a:solidFill>
                <a:latin typeface="Arial" panose="020B0604020202020204" pitchFamily="34" charset="0"/>
              </a:defRPr>
            </a:lvl4pPr>
            <a:lvl5pPr marL="1600200" algn="l" defTabSz="800100">
              <a:defRPr>
                <a:solidFill>
                  <a:schemeClr val="tx1"/>
                </a:solidFill>
                <a:latin typeface="Arial" panose="020B0604020202020204" pitchFamily="34" charset="0"/>
              </a:defRPr>
            </a:lvl5pPr>
            <a:lvl6pPr marL="2057400" defTabSz="800100" fontAlgn="base">
              <a:spcBef>
                <a:spcPct val="0"/>
              </a:spcBef>
              <a:spcAft>
                <a:spcPct val="0"/>
              </a:spcAft>
              <a:defRPr>
                <a:solidFill>
                  <a:schemeClr val="tx1"/>
                </a:solidFill>
                <a:latin typeface="Arial" panose="020B0604020202020204" pitchFamily="34" charset="0"/>
              </a:defRPr>
            </a:lvl6pPr>
            <a:lvl7pPr marL="2514600" defTabSz="800100" fontAlgn="base">
              <a:spcBef>
                <a:spcPct val="0"/>
              </a:spcBef>
              <a:spcAft>
                <a:spcPct val="0"/>
              </a:spcAft>
              <a:defRPr>
                <a:solidFill>
                  <a:schemeClr val="tx1"/>
                </a:solidFill>
                <a:latin typeface="Arial" panose="020B0604020202020204" pitchFamily="34" charset="0"/>
              </a:defRPr>
            </a:lvl7pPr>
            <a:lvl8pPr marL="2971800" defTabSz="800100" fontAlgn="base">
              <a:spcBef>
                <a:spcPct val="0"/>
              </a:spcBef>
              <a:spcAft>
                <a:spcPct val="0"/>
              </a:spcAft>
              <a:defRPr>
                <a:solidFill>
                  <a:schemeClr val="tx1"/>
                </a:solidFill>
                <a:latin typeface="Arial" panose="020B0604020202020204" pitchFamily="34" charset="0"/>
              </a:defRPr>
            </a:lvl8pPr>
            <a:lvl9pPr marL="3429000" defTabSz="800100" fontAlgn="base">
              <a:spcBef>
                <a:spcPct val="0"/>
              </a:spcBef>
              <a:spcAft>
                <a:spcPct val="0"/>
              </a:spcAft>
              <a:defRPr>
                <a:solidFill>
                  <a:schemeClr val="tx1"/>
                </a:solidFill>
                <a:latin typeface="Arial" panose="020B0604020202020204" pitchFamily="34" charset="0"/>
              </a:defRPr>
            </a:lvl9pPr>
          </a:lstStyle>
          <a:p>
            <a:r>
              <a:rPr lang="zh-CN" altLang="en-US" sz="3200" dirty="0">
                <a:solidFill>
                  <a:srgbClr val="E7380E"/>
                </a:solidFill>
                <a:effectLst>
                  <a:outerShdw blurRad="50800" dist="38100" dir="8100000" algn="tr" rotWithShape="0">
                    <a:prstClr val="black">
                      <a:alpha val="8000"/>
                    </a:prstClr>
                  </a:outerShdw>
                </a:effectLst>
                <a:latin typeface="+mn-lt"/>
                <a:ea typeface="+mn-ea"/>
                <a:cs typeface="+mn-ea"/>
                <a:sym typeface="+mn-lt"/>
              </a:rPr>
              <a:t>修改添加相关文字标题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74134"/>
                                        </p:tgtEl>
                                        <p:attrNameLst>
                                          <p:attrName>style.visibility</p:attrName>
                                        </p:attrNameLst>
                                      </p:cBhvr>
                                      <p:to>
                                        <p:strVal val="visible"/>
                                      </p:to>
                                    </p:set>
                                    <p:animEffect transition="in" filter="wipe(down)">
                                      <p:cBhvr>
                                        <p:cTn id="12" dur="500"/>
                                        <p:tgtEl>
                                          <p:spTgt spid="474134"/>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474133"/>
                                        </p:tgtEl>
                                        <p:attrNameLst>
                                          <p:attrName>style.visibility</p:attrName>
                                        </p:attrNameLst>
                                      </p:cBhvr>
                                      <p:to>
                                        <p:strVal val="visible"/>
                                      </p:to>
                                    </p:set>
                                    <p:animEffect transition="in" filter="wipe(down)">
                                      <p:cBhvr>
                                        <p:cTn id="16" dur="500"/>
                                        <p:tgtEl>
                                          <p:spTgt spid="474133"/>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474132"/>
                                        </p:tgtEl>
                                        <p:attrNameLst>
                                          <p:attrName>style.visibility</p:attrName>
                                        </p:attrNameLst>
                                      </p:cBhvr>
                                      <p:to>
                                        <p:strVal val="visible"/>
                                      </p:to>
                                    </p:set>
                                    <p:animEffect transition="in" filter="wipe(down)">
                                      <p:cBhvr>
                                        <p:cTn id="20" dur="500"/>
                                        <p:tgtEl>
                                          <p:spTgt spid="474132"/>
                                        </p:tgtEl>
                                      </p:cBhvr>
                                    </p:animEffect>
                                  </p:childTnLst>
                                </p:cTn>
                              </p:par>
                            </p:childTnLst>
                          </p:cTn>
                        </p:par>
                        <p:par>
                          <p:cTn id="21" fill="hold">
                            <p:stCondLst>
                              <p:cond delay="2000"/>
                            </p:stCondLst>
                            <p:childTnLst>
                              <p:par>
                                <p:cTn id="22" presetID="5" presetClass="entr" presetSubtype="1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checkerboard(across)">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stretch>
            <a:fillRect/>
          </a:stretch>
        </p:blipFill>
        <p:spPr>
          <a:xfrm>
            <a:off x="0" y="1118418"/>
            <a:ext cx="5337182" cy="4458771"/>
          </a:xfrm>
          <a:prstGeom prst="rect">
            <a:avLst/>
          </a:prstGeom>
        </p:spPr>
      </p:pic>
      <p:grpSp>
        <p:nvGrpSpPr>
          <p:cNvPr id="3" name="组合 2"/>
          <p:cNvGrpSpPr/>
          <p:nvPr/>
        </p:nvGrpSpPr>
        <p:grpSpPr>
          <a:xfrm>
            <a:off x="4655608" y="1928870"/>
            <a:ext cx="936696" cy="936696"/>
            <a:chOff x="381000" y="3288606"/>
            <a:chExt cx="1524000" cy="1524000"/>
          </a:xfrm>
        </p:grpSpPr>
        <p:sp>
          <p:nvSpPr>
            <p:cNvPr id="4" name="矩形 3"/>
            <p:cNvSpPr/>
            <p:nvPr/>
          </p:nvSpPr>
          <p:spPr bwMode="auto">
            <a:xfrm>
              <a:off x="381000" y="3288606"/>
              <a:ext cx="1524000" cy="1524000"/>
            </a:xfrm>
            <a:prstGeom prst="rect">
              <a:avLst/>
            </a:prstGeom>
            <a:noFill/>
            <a:ln w="41275"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zh-CN" altLang="en-US" sz="1100" b="1" i="0" u="none" strike="noStrike" cap="none" normalizeH="0" baseline="0">
                <a:ln>
                  <a:noFill/>
                </a:ln>
                <a:solidFill>
                  <a:srgbClr val="C00000"/>
                </a:solidFill>
                <a:effectLst/>
                <a:latin typeface="+mn-lt"/>
                <a:ea typeface="+mn-ea"/>
                <a:cs typeface="+mn-ea"/>
                <a:sym typeface="+mn-lt"/>
              </a:endParaRPr>
            </a:p>
          </p:txBody>
        </p:sp>
        <p:cxnSp>
          <p:nvCxnSpPr>
            <p:cNvPr id="5" name="直接连接符 4"/>
            <p:cNvCxnSpPr>
              <a:stCxn id="4" idx="0"/>
              <a:endCxn id="4" idx="2"/>
            </p:cNvCxnSpPr>
            <p:nvPr/>
          </p:nvCxnSpPr>
          <p:spPr bwMode="auto">
            <a:xfrm>
              <a:off x="1143000" y="3288606"/>
              <a:ext cx="0" cy="1524000"/>
            </a:xfrm>
            <a:prstGeom prst="line">
              <a:avLst/>
            </a:prstGeom>
            <a:solidFill>
              <a:schemeClr val="accent1"/>
            </a:solidFill>
            <a:ln w="12700" cap="flat" cmpd="sng" algn="ctr">
              <a:solidFill>
                <a:schemeClr val="tx1">
                  <a:lumMod val="75000"/>
                  <a:lumOff val="2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 name="直接连接符 5"/>
            <p:cNvCxnSpPr>
              <a:stCxn id="4" idx="1"/>
              <a:endCxn id="4" idx="3"/>
            </p:cNvCxnSpPr>
            <p:nvPr/>
          </p:nvCxnSpPr>
          <p:spPr bwMode="auto">
            <a:xfrm>
              <a:off x="381000" y="4050606"/>
              <a:ext cx="1524000" cy="0"/>
            </a:xfrm>
            <a:prstGeom prst="line">
              <a:avLst/>
            </a:prstGeom>
            <a:solidFill>
              <a:schemeClr val="accent1"/>
            </a:solidFill>
            <a:ln w="12700" cap="flat" cmpd="sng" algn="ctr">
              <a:solidFill>
                <a:schemeClr val="tx1">
                  <a:lumMod val="75000"/>
                  <a:lumOff val="2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 name="直接连接符 6"/>
            <p:cNvCxnSpPr/>
            <p:nvPr/>
          </p:nvCxnSpPr>
          <p:spPr bwMode="auto">
            <a:xfrm>
              <a:off x="381000" y="3288606"/>
              <a:ext cx="1524000" cy="1524000"/>
            </a:xfrm>
            <a:prstGeom prst="line">
              <a:avLst/>
            </a:prstGeom>
            <a:solidFill>
              <a:schemeClr val="accent1"/>
            </a:solidFill>
            <a:ln w="12700" cap="flat" cmpd="sng" algn="ctr">
              <a:solidFill>
                <a:schemeClr val="tx1">
                  <a:lumMod val="75000"/>
                  <a:lumOff val="2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 name="直接连接符 7"/>
            <p:cNvCxnSpPr/>
            <p:nvPr/>
          </p:nvCxnSpPr>
          <p:spPr bwMode="auto">
            <a:xfrm flipV="1">
              <a:off x="381000" y="3288606"/>
              <a:ext cx="1524000" cy="1524000"/>
            </a:xfrm>
            <a:prstGeom prst="line">
              <a:avLst/>
            </a:prstGeom>
            <a:solidFill>
              <a:schemeClr val="accent1"/>
            </a:solidFill>
            <a:ln w="12700" cap="flat" cmpd="sng" algn="ctr">
              <a:solidFill>
                <a:schemeClr val="tx1">
                  <a:lumMod val="75000"/>
                  <a:lumOff val="2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9" name="组合 8"/>
          <p:cNvGrpSpPr/>
          <p:nvPr/>
        </p:nvGrpSpPr>
        <p:grpSpPr>
          <a:xfrm>
            <a:off x="4655608" y="3061094"/>
            <a:ext cx="936696" cy="936696"/>
            <a:chOff x="381000" y="3288606"/>
            <a:chExt cx="1524000" cy="1524000"/>
          </a:xfrm>
        </p:grpSpPr>
        <p:sp>
          <p:nvSpPr>
            <p:cNvPr id="10" name="矩形 9"/>
            <p:cNvSpPr/>
            <p:nvPr/>
          </p:nvSpPr>
          <p:spPr bwMode="auto">
            <a:xfrm>
              <a:off x="381000" y="3288606"/>
              <a:ext cx="1524000" cy="1524000"/>
            </a:xfrm>
            <a:prstGeom prst="rect">
              <a:avLst/>
            </a:prstGeom>
            <a:noFill/>
            <a:ln w="41275"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zh-CN" altLang="en-US" sz="1100" b="1" i="0" u="none" strike="noStrike" cap="none" normalizeH="0" baseline="0">
                <a:ln>
                  <a:noFill/>
                </a:ln>
                <a:solidFill>
                  <a:srgbClr val="C00000"/>
                </a:solidFill>
                <a:effectLst/>
                <a:latin typeface="+mn-lt"/>
                <a:ea typeface="+mn-ea"/>
                <a:cs typeface="+mn-ea"/>
                <a:sym typeface="+mn-lt"/>
              </a:endParaRPr>
            </a:p>
          </p:txBody>
        </p:sp>
        <p:cxnSp>
          <p:nvCxnSpPr>
            <p:cNvPr id="11" name="直接连接符 10"/>
            <p:cNvCxnSpPr>
              <a:stCxn id="10" idx="0"/>
              <a:endCxn id="10" idx="2"/>
            </p:cNvCxnSpPr>
            <p:nvPr/>
          </p:nvCxnSpPr>
          <p:spPr bwMode="auto">
            <a:xfrm>
              <a:off x="1143000" y="3288606"/>
              <a:ext cx="0" cy="1524000"/>
            </a:xfrm>
            <a:prstGeom prst="line">
              <a:avLst/>
            </a:prstGeom>
            <a:solidFill>
              <a:schemeClr val="accent1"/>
            </a:solidFill>
            <a:ln w="12700" cap="flat" cmpd="sng" algn="ctr">
              <a:solidFill>
                <a:schemeClr val="tx1">
                  <a:lumMod val="75000"/>
                  <a:lumOff val="2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直接连接符 11"/>
            <p:cNvCxnSpPr>
              <a:stCxn id="10" idx="1"/>
              <a:endCxn id="10" idx="3"/>
            </p:cNvCxnSpPr>
            <p:nvPr/>
          </p:nvCxnSpPr>
          <p:spPr bwMode="auto">
            <a:xfrm>
              <a:off x="381000" y="4050606"/>
              <a:ext cx="1524000" cy="0"/>
            </a:xfrm>
            <a:prstGeom prst="line">
              <a:avLst/>
            </a:prstGeom>
            <a:solidFill>
              <a:schemeClr val="accent1"/>
            </a:solidFill>
            <a:ln w="12700" cap="flat" cmpd="sng" algn="ctr">
              <a:solidFill>
                <a:schemeClr val="tx1">
                  <a:lumMod val="75000"/>
                  <a:lumOff val="2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直接连接符 12"/>
            <p:cNvCxnSpPr/>
            <p:nvPr/>
          </p:nvCxnSpPr>
          <p:spPr bwMode="auto">
            <a:xfrm>
              <a:off x="381000" y="3288606"/>
              <a:ext cx="1524000" cy="1524000"/>
            </a:xfrm>
            <a:prstGeom prst="line">
              <a:avLst/>
            </a:prstGeom>
            <a:solidFill>
              <a:schemeClr val="accent1"/>
            </a:solidFill>
            <a:ln w="12700" cap="flat" cmpd="sng" algn="ctr">
              <a:solidFill>
                <a:schemeClr val="tx1">
                  <a:lumMod val="75000"/>
                  <a:lumOff val="2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直接连接符 13"/>
            <p:cNvCxnSpPr/>
            <p:nvPr/>
          </p:nvCxnSpPr>
          <p:spPr bwMode="auto">
            <a:xfrm flipV="1">
              <a:off x="381000" y="3288606"/>
              <a:ext cx="1524000" cy="1524000"/>
            </a:xfrm>
            <a:prstGeom prst="line">
              <a:avLst/>
            </a:prstGeom>
            <a:solidFill>
              <a:schemeClr val="accent1"/>
            </a:solidFill>
            <a:ln w="12700" cap="flat" cmpd="sng" algn="ctr">
              <a:solidFill>
                <a:schemeClr val="tx1">
                  <a:lumMod val="75000"/>
                  <a:lumOff val="2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5" name="Text Box 90"/>
          <p:cNvSpPr txBox="1">
            <a:spLocks noChangeArrowheads="1"/>
          </p:cNvSpPr>
          <p:nvPr/>
        </p:nvSpPr>
        <p:spPr bwMode="ltGray">
          <a:xfrm>
            <a:off x="4738305" y="3023675"/>
            <a:ext cx="800219" cy="923330"/>
          </a:xfrm>
          <a:prstGeom prst="rect">
            <a:avLst/>
          </a:prstGeom>
          <a:extLst>
            <a:ext uri="{AF507438-7753-43E0-B8FC-AC1667EBCBE1}">
              <a14:hiddenEffects xmlns:a14="http://schemas.microsoft.com/office/drawing/2010/main">
                <a:effectLst/>
              </a14:hiddenEffects>
            </a:ext>
          </a:extLst>
        </p:spPr>
        <p:txBody>
          <a:bodyPr wrap="none" numCol="1" fromWordArt="1">
            <a:spAutoFit/>
          </a:bodyPr>
          <a:lstStyle>
            <a:defPPr>
              <a:defRPr lang="en-US"/>
            </a:defPPr>
            <a:lvl1pPr>
              <a:defRPr sz="5400" kern="10">
                <a:ln w="28575">
                  <a:solidFill>
                    <a:srgbClr val="FFFFFF"/>
                  </a:solidFill>
                  <a:round/>
                </a:ln>
                <a:blipFill dpi="0" rotWithShape="1">
                  <a:blip r:embed="rId3"/>
                  <a:srcRect/>
                  <a:stretch>
                    <a:fillRect/>
                  </a:stretch>
                </a:blipFill>
                <a:latin typeface="方正少儿简体" panose="03000509000000000000" pitchFamily="65" charset="-122"/>
                <a:ea typeface="方正少儿简体" panose="03000509000000000000" pitchFamily="65" charset="-122"/>
              </a:defRPr>
            </a:lvl1pPr>
          </a:lstStyle>
          <a:p>
            <a:r>
              <a:rPr lang="zh-CN" altLang="en-US" spc="-600" dirty="0">
                <a:solidFill>
                  <a:srgbClr val="C00000"/>
                </a:solidFill>
                <a:effectLst>
                  <a:outerShdw blurRad="38100" dist="38100" dir="2700000" algn="tl">
                    <a:srgbClr val="000000">
                      <a:alpha val="43137"/>
                    </a:srgbClr>
                  </a:outerShdw>
                </a:effectLst>
                <a:latin typeface="+mn-lt"/>
                <a:ea typeface="+mn-ea"/>
                <a:cs typeface="+mn-ea"/>
                <a:sym typeface="+mn-lt"/>
              </a:rPr>
              <a:t>录</a:t>
            </a:r>
          </a:p>
        </p:txBody>
      </p:sp>
      <p:sp>
        <p:nvSpPr>
          <p:cNvPr id="16" name="Text Box 90"/>
          <p:cNvSpPr txBox="1">
            <a:spLocks noChangeArrowheads="1"/>
          </p:cNvSpPr>
          <p:nvPr/>
        </p:nvSpPr>
        <p:spPr bwMode="ltGray">
          <a:xfrm>
            <a:off x="4682567" y="1891451"/>
            <a:ext cx="800219" cy="923330"/>
          </a:xfrm>
          <a:prstGeom prst="rect">
            <a:avLst/>
          </a:prstGeom>
          <a:extLst>
            <a:ext uri="{AF507438-7753-43E0-B8FC-AC1667EBCBE1}">
              <a14:hiddenEffects xmlns:a14="http://schemas.microsoft.com/office/drawing/2010/main">
                <a:effectLst/>
              </a14:hiddenEffects>
            </a:ext>
          </a:extLst>
        </p:spPr>
        <p:txBody>
          <a:bodyPr wrap="none" numCol="1" fromWordArt="1">
            <a:spAutoFit/>
          </a:bodyPr>
          <a:lstStyle>
            <a:defPPr>
              <a:defRPr lang="en-US"/>
            </a:defPPr>
            <a:lvl1pPr>
              <a:defRPr sz="5400" kern="10">
                <a:ln w="28575">
                  <a:solidFill>
                    <a:srgbClr val="FFFFFF"/>
                  </a:solidFill>
                  <a:round/>
                </a:ln>
                <a:blipFill dpi="0" rotWithShape="1">
                  <a:blip r:embed="rId3"/>
                  <a:srcRect/>
                  <a:stretch>
                    <a:fillRect/>
                  </a:stretch>
                </a:blipFill>
                <a:latin typeface="方正少儿简体" panose="03000509000000000000" pitchFamily="65" charset="-122"/>
                <a:ea typeface="方正少儿简体" panose="03000509000000000000" pitchFamily="65" charset="-122"/>
              </a:defRPr>
            </a:lvl1pPr>
          </a:lstStyle>
          <a:p>
            <a:r>
              <a:rPr lang="zh-CN" altLang="en-US" spc="-600" dirty="0">
                <a:solidFill>
                  <a:srgbClr val="C00000"/>
                </a:solidFill>
                <a:effectLst>
                  <a:outerShdw blurRad="38100" dist="38100" dir="2700000" algn="tl">
                    <a:srgbClr val="000000">
                      <a:alpha val="43137"/>
                    </a:srgbClr>
                  </a:outerShdw>
                </a:effectLst>
                <a:latin typeface="+mn-lt"/>
                <a:ea typeface="+mn-ea"/>
                <a:cs typeface="+mn-ea"/>
                <a:sym typeface="+mn-lt"/>
              </a:rPr>
              <a:t>目</a:t>
            </a:r>
          </a:p>
        </p:txBody>
      </p:sp>
      <p:grpSp>
        <p:nvGrpSpPr>
          <p:cNvPr id="17" name="组合 16"/>
          <p:cNvGrpSpPr/>
          <p:nvPr/>
        </p:nvGrpSpPr>
        <p:grpSpPr>
          <a:xfrm>
            <a:off x="6705600" y="1905000"/>
            <a:ext cx="4369234" cy="509669"/>
            <a:chOff x="7315200" y="2633767"/>
            <a:chExt cx="3642627" cy="424911"/>
          </a:xfrm>
        </p:grpSpPr>
        <p:sp>
          <p:nvSpPr>
            <p:cNvPr id="18" name="圆角矩形 17"/>
            <p:cNvSpPr/>
            <p:nvPr/>
          </p:nvSpPr>
          <p:spPr>
            <a:xfrm>
              <a:off x="7315200" y="2633767"/>
              <a:ext cx="3642627" cy="424911"/>
            </a:xfrm>
            <a:prstGeom prst="roundRect">
              <a:avLst>
                <a:gd name="adj" fmla="val 0"/>
              </a:avLst>
            </a:prstGeom>
            <a:solidFill>
              <a:srgbClr val="C00000"/>
            </a:solidFill>
            <a:ln w="25400" cap="flat" cmpd="sng" algn="ctr">
              <a:noFill/>
              <a:prstDash val="solid"/>
            </a:ln>
            <a:effectLst>
              <a:reflection blurRad="6350" stA="52000" endA="300" endPos="35000" dir="5400000" sy="-100000" algn="bl" rotWithShape="0"/>
            </a:effectLst>
          </p:spPr>
          <p:txBody>
            <a:bodyPr anchor="ctr"/>
            <a:lstStyle/>
            <a:p>
              <a:pPr fontAlgn="auto">
                <a:spcBef>
                  <a:spcPts val="0"/>
                </a:spcBef>
                <a:spcAft>
                  <a:spcPts val="0"/>
                </a:spcAft>
                <a:defRPr/>
              </a:pPr>
              <a:endParaRPr lang="en-US" sz="2200" b="0" kern="0" spc="300">
                <a:solidFill>
                  <a:schemeClr val="accent4"/>
                </a:solidFill>
                <a:latin typeface="+mn-lt"/>
                <a:ea typeface="+mn-ea"/>
                <a:cs typeface="+mn-ea"/>
                <a:sym typeface="+mn-lt"/>
              </a:endParaRPr>
            </a:p>
          </p:txBody>
        </p:sp>
        <p:sp>
          <p:nvSpPr>
            <p:cNvPr id="19" name="TextBox 51"/>
            <p:cNvSpPr txBox="1">
              <a:spLocks noChangeArrowheads="1"/>
            </p:cNvSpPr>
            <p:nvPr/>
          </p:nvSpPr>
          <p:spPr bwMode="auto">
            <a:xfrm flipH="1">
              <a:off x="7433688" y="2714070"/>
              <a:ext cx="3310511" cy="2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nSpc>
                  <a:spcPct val="80000"/>
                </a:lnSpc>
              </a:pPr>
              <a:r>
                <a:rPr lang="zh-CN" altLang="en-US" sz="2200" spc="300" dirty="0">
                  <a:solidFill>
                    <a:srgbClr val="FFFFFF"/>
                  </a:solidFill>
                  <a:latin typeface="+mn-lt"/>
                  <a:ea typeface="+mn-ea"/>
                  <a:cs typeface="+mn-ea"/>
                  <a:sym typeface="+mn-lt"/>
                </a:rPr>
                <a:t>修改相关环节主题文字</a:t>
              </a:r>
            </a:p>
          </p:txBody>
        </p:sp>
      </p:grpSp>
      <p:grpSp>
        <p:nvGrpSpPr>
          <p:cNvPr id="20" name="组合 19"/>
          <p:cNvGrpSpPr/>
          <p:nvPr/>
        </p:nvGrpSpPr>
        <p:grpSpPr>
          <a:xfrm>
            <a:off x="6020299" y="1914558"/>
            <a:ext cx="505260" cy="522086"/>
            <a:chOff x="5867899" y="1769478"/>
            <a:chExt cx="505260" cy="522086"/>
          </a:xfrm>
        </p:grpSpPr>
        <p:grpSp>
          <p:nvGrpSpPr>
            <p:cNvPr id="21" name="组合 20"/>
            <p:cNvGrpSpPr/>
            <p:nvPr/>
          </p:nvGrpSpPr>
          <p:grpSpPr>
            <a:xfrm>
              <a:off x="5867899" y="1769478"/>
              <a:ext cx="505260" cy="505260"/>
              <a:chOff x="381000" y="3288606"/>
              <a:chExt cx="1524000" cy="1524000"/>
            </a:xfrm>
          </p:grpSpPr>
          <p:cxnSp>
            <p:nvCxnSpPr>
              <p:cNvPr id="24" name="直接连接符 23"/>
              <p:cNvCxnSpPr>
                <a:stCxn id="23" idx="0"/>
                <a:endCxn id="23" idx="2"/>
              </p:cNvCxnSpPr>
              <p:nvPr/>
            </p:nvCxnSpPr>
            <p:spPr bwMode="auto">
              <a:xfrm>
                <a:off x="1143000" y="3288606"/>
                <a:ext cx="0" cy="1524000"/>
              </a:xfrm>
              <a:prstGeom prst="line">
                <a:avLst/>
              </a:prstGeom>
              <a:solidFill>
                <a:schemeClr val="accent1"/>
              </a:solidFill>
              <a:ln w="1270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直接连接符 25"/>
              <p:cNvCxnSpPr/>
              <p:nvPr/>
            </p:nvCxnSpPr>
            <p:spPr bwMode="auto">
              <a:xfrm>
                <a:off x="381000" y="3288606"/>
                <a:ext cx="1524000" cy="1524000"/>
              </a:xfrm>
              <a:prstGeom prst="line">
                <a:avLst/>
              </a:prstGeom>
              <a:solidFill>
                <a:schemeClr val="accent1"/>
              </a:solidFill>
              <a:ln w="1270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直接连接符 26"/>
              <p:cNvCxnSpPr/>
              <p:nvPr/>
            </p:nvCxnSpPr>
            <p:spPr bwMode="auto">
              <a:xfrm flipV="1">
                <a:off x="381000" y="3288606"/>
                <a:ext cx="1524000" cy="1524000"/>
              </a:xfrm>
              <a:prstGeom prst="line">
                <a:avLst/>
              </a:prstGeom>
              <a:solidFill>
                <a:schemeClr val="accent1"/>
              </a:solidFill>
              <a:ln w="12700" cap="flat" cmpd="sng" algn="ctr">
                <a:solidFill>
                  <a:schemeClr val="tx1">
                    <a:lumMod val="65000"/>
                    <a:lumOff val="3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3" name="矩形 22"/>
              <p:cNvSpPr/>
              <p:nvPr/>
            </p:nvSpPr>
            <p:spPr bwMode="auto">
              <a:xfrm>
                <a:off x="381000" y="3288606"/>
                <a:ext cx="1524000" cy="1524000"/>
              </a:xfrm>
              <a:prstGeom prst="rect">
                <a:avLst/>
              </a:prstGeom>
              <a:noFill/>
              <a:ln w="412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zh-CN" altLang="en-US" sz="1100" i="0" u="none" strike="noStrike" cap="none" normalizeH="0" baseline="0">
                  <a:ln>
                    <a:noFill/>
                  </a:ln>
                  <a:solidFill>
                    <a:srgbClr val="C00000"/>
                  </a:solidFill>
                  <a:effectLst/>
                  <a:latin typeface="+mn-lt"/>
                  <a:ea typeface="+mn-ea"/>
                  <a:cs typeface="+mn-ea"/>
                  <a:sym typeface="+mn-lt"/>
                </a:endParaRPr>
              </a:p>
            </p:txBody>
          </p:sp>
          <p:cxnSp>
            <p:nvCxnSpPr>
              <p:cNvPr id="25" name="直接连接符 24"/>
              <p:cNvCxnSpPr>
                <a:stCxn id="23" idx="1"/>
                <a:endCxn id="23" idx="3"/>
              </p:cNvCxnSpPr>
              <p:nvPr/>
            </p:nvCxnSpPr>
            <p:spPr bwMode="auto">
              <a:xfrm>
                <a:off x="381000" y="4050606"/>
                <a:ext cx="1524000" cy="0"/>
              </a:xfrm>
              <a:prstGeom prst="line">
                <a:avLst/>
              </a:prstGeom>
              <a:solidFill>
                <a:schemeClr val="accent1"/>
              </a:solidFill>
              <a:ln w="12700"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22" name="TextBox 48"/>
            <p:cNvSpPr txBox="1">
              <a:spLocks noChangeArrowheads="1"/>
            </p:cNvSpPr>
            <p:nvPr/>
          </p:nvSpPr>
          <p:spPr bwMode="auto">
            <a:xfrm>
              <a:off x="5867899" y="1778641"/>
              <a:ext cx="458176" cy="51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ctr"/>
              <a:r>
                <a:rPr lang="zh-CN" altLang="en-US" sz="2800" dirty="0">
                  <a:solidFill>
                    <a:srgbClr val="C00000"/>
                  </a:solidFill>
                  <a:latin typeface="+mn-lt"/>
                  <a:ea typeface="+mn-ea"/>
                  <a:cs typeface="+mn-ea"/>
                  <a:sym typeface="+mn-lt"/>
                </a:rPr>
                <a:t>壹</a:t>
              </a:r>
              <a:endParaRPr lang="en-US" altLang="zh-CN" sz="2800" dirty="0">
                <a:solidFill>
                  <a:srgbClr val="C00000"/>
                </a:solidFill>
                <a:latin typeface="+mn-lt"/>
                <a:ea typeface="+mn-ea"/>
                <a:cs typeface="+mn-ea"/>
                <a:sym typeface="+mn-lt"/>
              </a:endParaRPr>
            </a:p>
          </p:txBody>
        </p:sp>
      </p:grpSp>
      <p:grpSp>
        <p:nvGrpSpPr>
          <p:cNvPr id="28" name="组合 27"/>
          <p:cNvGrpSpPr/>
          <p:nvPr/>
        </p:nvGrpSpPr>
        <p:grpSpPr>
          <a:xfrm>
            <a:off x="6705600" y="2870200"/>
            <a:ext cx="4369234" cy="509669"/>
            <a:chOff x="7315200" y="2633767"/>
            <a:chExt cx="3642627" cy="424911"/>
          </a:xfrm>
        </p:grpSpPr>
        <p:sp>
          <p:nvSpPr>
            <p:cNvPr id="29" name="圆角矩形 28"/>
            <p:cNvSpPr/>
            <p:nvPr/>
          </p:nvSpPr>
          <p:spPr>
            <a:xfrm>
              <a:off x="7315200" y="2633767"/>
              <a:ext cx="3642627" cy="424911"/>
            </a:xfrm>
            <a:prstGeom prst="roundRect">
              <a:avLst>
                <a:gd name="adj" fmla="val 0"/>
              </a:avLst>
            </a:prstGeom>
            <a:solidFill>
              <a:srgbClr val="E7380E"/>
            </a:solidFill>
            <a:ln w="25400" cap="flat" cmpd="sng" algn="ctr">
              <a:noFill/>
              <a:prstDash val="solid"/>
            </a:ln>
            <a:effectLst>
              <a:reflection blurRad="6350" stA="52000" endA="300" endPos="35000" dir="5400000" sy="-100000" algn="bl" rotWithShape="0"/>
            </a:effectLst>
          </p:spPr>
          <p:txBody>
            <a:bodyPr anchor="ctr"/>
            <a:lstStyle/>
            <a:p>
              <a:pPr fontAlgn="auto">
                <a:spcBef>
                  <a:spcPts val="0"/>
                </a:spcBef>
                <a:spcAft>
                  <a:spcPts val="0"/>
                </a:spcAft>
                <a:defRPr/>
              </a:pPr>
              <a:endParaRPr lang="en-US" sz="2200" b="0" kern="0" spc="300">
                <a:solidFill>
                  <a:schemeClr val="accent4"/>
                </a:solidFill>
                <a:latin typeface="+mn-lt"/>
                <a:ea typeface="+mn-ea"/>
                <a:cs typeface="+mn-ea"/>
                <a:sym typeface="+mn-lt"/>
              </a:endParaRPr>
            </a:p>
          </p:txBody>
        </p:sp>
        <p:sp>
          <p:nvSpPr>
            <p:cNvPr id="30" name="TextBox 51"/>
            <p:cNvSpPr txBox="1">
              <a:spLocks noChangeArrowheads="1"/>
            </p:cNvSpPr>
            <p:nvPr/>
          </p:nvSpPr>
          <p:spPr bwMode="auto">
            <a:xfrm flipH="1">
              <a:off x="7433688" y="2714070"/>
              <a:ext cx="3310511" cy="2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nSpc>
                  <a:spcPct val="80000"/>
                </a:lnSpc>
              </a:pPr>
              <a:r>
                <a:rPr lang="zh-CN" altLang="en-US" sz="2200" spc="300" dirty="0">
                  <a:solidFill>
                    <a:srgbClr val="FFFFFF"/>
                  </a:solidFill>
                  <a:latin typeface="+mn-lt"/>
                  <a:ea typeface="+mn-ea"/>
                  <a:cs typeface="+mn-ea"/>
                  <a:sym typeface="+mn-lt"/>
                </a:rPr>
                <a:t>修改相关环节主题文字</a:t>
              </a:r>
            </a:p>
          </p:txBody>
        </p:sp>
      </p:grpSp>
      <p:grpSp>
        <p:nvGrpSpPr>
          <p:cNvPr id="31" name="组合 30"/>
          <p:cNvGrpSpPr/>
          <p:nvPr/>
        </p:nvGrpSpPr>
        <p:grpSpPr>
          <a:xfrm>
            <a:off x="6020299" y="2853552"/>
            <a:ext cx="505260" cy="531466"/>
            <a:chOff x="5867899" y="1743272"/>
            <a:chExt cx="505260" cy="531466"/>
          </a:xfrm>
        </p:grpSpPr>
        <p:grpSp>
          <p:nvGrpSpPr>
            <p:cNvPr id="32" name="组合 31"/>
            <p:cNvGrpSpPr/>
            <p:nvPr/>
          </p:nvGrpSpPr>
          <p:grpSpPr>
            <a:xfrm>
              <a:off x="5867899" y="1769478"/>
              <a:ext cx="505260" cy="505260"/>
              <a:chOff x="381000" y="3288606"/>
              <a:chExt cx="1524000" cy="1524000"/>
            </a:xfrm>
          </p:grpSpPr>
          <p:cxnSp>
            <p:nvCxnSpPr>
              <p:cNvPr id="35" name="直接连接符 34"/>
              <p:cNvCxnSpPr>
                <a:stCxn id="34" idx="0"/>
                <a:endCxn id="34" idx="2"/>
              </p:cNvCxnSpPr>
              <p:nvPr/>
            </p:nvCxnSpPr>
            <p:spPr bwMode="auto">
              <a:xfrm>
                <a:off x="1143000" y="3288606"/>
                <a:ext cx="0" cy="1524000"/>
              </a:xfrm>
              <a:prstGeom prst="line">
                <a:avLst/>
              </a:prstGeom>
              <a:solidFill>
                <a:schemeClr val="accent1"/>
              </a:solidFill>
              <a:ln w="12700"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6" name="直接连接符 35"/>
              <p:cNvCxnSpPr>
                <a:stCxn id="34" idx="1"/>
                <a:endCxn id="34" idx="3"/>
              </p:cNvCxnSpPr>
              <p:nvPr/>
            </p:nvCxnSpPr>
            <p:spPr bwMode="auto">
              <a:xfrm>
                <a:off x="381000" y="4050606"/>
                <a:ext cx="1524000" cy="0"/>
              </a:xfrm>
              <a:prstGeom prst="line">
                <a:avLst/>
              </a:prstGeom>
              <a:solidFill>
                <a:schemeClr val="accent1"/>
              </a:solidFill>
              <a:ln w="12700"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 name="直接连接符 36"/>
              <p:cNvCxnSpPr/>
              <p:nvPr/>
            </p:nvCxnSpPr>
            <p:spPr bwMode="auto">
              <a:xfrm>
                <a:off x="381000" y="3288606"/>
                <a:ext cx="1524000" cy="1524000"/>
              </a:xfrm>
              <a:prstGeom prst="line">
                <a:avLst/>
              </a:prstGeom>
              <a:solidFill>
                <a:schemeClr val="accent1"/>
              </a:solidFill>
              <a:ln w="12700"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直接连接符 37"/>
              <p:cNvCxnSpPr/>
              <p:nvPr/>
            </p:nvCxnSpPr>
            <p:spPr bwMode="auto">
              <a:xfrm flipV="1">
                <a:off x="381000" y="3288606"/>
                <a:ext cx="1524000" cy="1524000"/>
              </a:xfrm>
              <a:prstGeom prst="line">
                <a:avLst/>
              </a:prstGeom>
              <a:solidFill>
                <a:schemeClr val="accent1"/>
              </a:solidFill>
              <a:ln w="12700"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4" name="矩形 33"/>
              <p:cNvSpPr/>
              <p:nvPr/>
            </p:nvSpPr>
            <p:spPr bwMode="auto">
              <a:xfrm>
                <a:off x="381000" y="3288606"/>
                <a:ext cx="1524000" cy="1524000"/>
              </a:xfrm>
              <a:prstGeom prst="rect">
                <a:avLst/>
              </a:prstGeom>
              <a:noFill/>
              <a:ln w="412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zh-CN" altLang="en-US" sz="1100" i="0" u="none" strike="noStrike" cap="none" normalizeH="0" baseline="0">
                  <a:ln>
                    <a:noFill/>
                  </a:ln>
                  <a:solidFill>
                    <a:srgbClr val="C00000"/>
                  </a:solidFill>
                  <a:effectLst/>
                  <a:latin typeface="+mn-lt"/>
                  <a:ea typeface="+mn-ea"/>
                  <a:cs typeface="+mn-ea"/>
                  <a:sym typeface="+mn-lt"/>
                </a:endParaRPr>
              </a:p>
            </p:txBody>
          </p:sp>
        </p:grpSp>
        <p:sp>
          <p:nvSpPr>
            <p:cNvPr id="33" name="TextBox 48"/>
            <p:cNvSpPr txBox="1">
              <a:spLocks noChangeArrowheads="1"/>
            </p:cNvSpPr>
            <p:nvPr/>
          </p:nvSpPr>
          <p:spPr bwMode="auto">
            <a:xfrm>
              <a:off x="5895006" y="1743272"/>
              <a:ext cx="458176" cy="51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ctr"/>
              <a:r>
                <a:rPr lang="zh-CN" altLang="en-US" sz="2800" dirty="0">
                  <a:solidFill>
                    <a:srgbClr val="C00000"/>
                  </a:solidFill>
                  <a:latin typeface="+mn-lt"/>
                  <a:ea typeface="+mn-ea"/>
                  <a:cs typeface="+mn-ea"/>
                  <a:sym typeface="+mn-lt"/>
                </a:rPr>
                <a:t>贰</a:t>
              </a:r>
              <a:endParaRPr lang="en-US" altLang="zh-CN" sz="2800" dirty="0">
                <a:solidFill>
                  <a:srgbClr val="C00000"/>
                </a:solidFill>
                <a:latin typeface="+mn-lt"/>
                <a:ea typeface="+mn-ea"/>
                <a:cs typeface="+mn-ea"/>
                <a:sym typeface="+mn-lt"/>
              </a:endParaRPr>
            </a:p>
          </p:txBody>
        </p:sp>
      </p:grpSp>
      <p:grpSp>
        <p:nvGrpSpPr>
          <p:cNvPr id="39" name="组合 38"/>
          <p:cNvGrpSpPr/>
          <p:nvPr/>
        </p:nvGrpSpPr>
        <p:grpSpPr>
          <a:xfrm>
            <a:off x="6705600" y="3835400"/>
            <a:ext cx="4369234" cy="509669"/>
            <a:chOff x="7315200" y="2633767"/>
            <a:chExt cx="3642627" cy="424911"/>
          </a:xfrm>
        </p:grpSpPr>
        <p:sp>
          <p:nvSpPr>
            <p:cNvPr id="40" name="圆角矩形 39"/>
            <p:cNvSpPr/>
            <p:nvPr/>
          </p:nvSpPr>
          <p:spPr>
            <a:xfrm>
              <a:off x="7315200" y="2633767"/>
              <a:ext cx="3642627" cy="424911"/>
            </a:xfrm>
            <a:prstGeom prst="roundRect">
              <a:avLst>
                <a:gd name="adj" fmla="val 0"/>
              </a:avLst>
            </a:prstGeom>
            <a:solidFill>
              <a:srgbClr val="C00000"/>
            </a:solidFill>
            <a:ln w="25400" cap="flat" cmpd="sng" algn="ctr">
              <a:noFill/>
              <a:prstDash val="solid"/>
            </a:ln>
            <a:effectLst>
              <a:reflection blurRad="6350" stA="52000" endA="300" endPos="35000" dir="5400000" sy="-100000" algn="bl" rotWithShape="0"/>
            </a:effectLst>
          </p:spPr>
          <p:txBody>
            <a:bodyPr anchor="ctr"/>
            <a:lstStyle/>
            <a:p>
              <a:pPr fontAlgn="auto">
                <a:spcBef>
                  <a:spcPts val="0"/>
                </a:spcBef>
                <a:spcAft>
                  <a:spcPts val="0"/>
                </a:spcAft>
                <a:defRPr/>
              </a:pPr>
              <a:endParaRPr lang="en-US" sz="2200" b="0" kern="0" spc="300">
                <a:solidFill>
                  <a:schemeClr val="accent4"/>
                </a:solidFill>
                <a:latin typeface="+mn-lt"/>
                <a:ea typeface="+mn-ea"/>
                <a:cs typeface="+mn-ea"/>
                <a:sym typeface="+mn-lt"/>
              </a:endParaRPr>
            </a:p>
          </p:txBody>
        </p:sp>
        <p:sp>
          <p:nvSpPr>
            <p:cNvPr id="41" name="TextBox 51"/>
            <p:cNvSpPr txBox="1">
              <a:spLocks noChangeArrowheads="1"/>
            </p:cNvSpPr>
            <p:nvPr/>
          </p:nvSpPr>
          <p:spPr bwMode="auto">
            <a:xfrm flipH="1">
              <a:off x="7433688" y="2714070"/>
              <a:ext cx="3310511" cy="2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nSpc>
                  <a:spcPct val="80000"/>
                </a:lnSpc>
              </a:pPr>
              <a:r>
                <a:rPr lang="zh-CN" altLang="en-US" sz="2200" spc="300" dirty="0">
                  <a:solidFill>
                    <a:srgbClr val="FFFFFF"/>
                  </a:solidFill>
                  <a:latin typeface="+mn-lt"/>
                  <a:ea typeface="+mn-ea"/>
                  <a:cs typeface="+mn-ea"/>
                  <a:sym typeface="+mn-lt"/>
                </a:rPr>
                <a:t>修改相关环节主题文字</a:t>
              </a:r>
            </a:p>
          </p:txBody>
        </p:sp>
      </p:grpSp>
      <p:grpSp>
        <p:nvGrpSpPr>
          <p:cNvPr id="42" name="组合 41"/>
          <p:cNvGrpSpPr/>
          <p:nvPr/>
        </p:nvGrpSpPr>
        <p:grpSpPr>
          <a:xfrm>
            <a:off x="6020299" y="3832146"/>
            <a:ext cx="505260" cy="518072"/>
            <a:chOff x="5867899" y="1756666"/>
            <a:chExt cx="505260" cy="518072"/>
          </a:xfrm>
        </p:grpSpPr>
        <p:grpSp>
          <p:nvGrpSpPr>
            <p:cNvPr id="43" name="组合 42"/>
            <p:cNvGrpSpPr/>
            <p:nvPr/>
          </p:nvGrpSpPr>
          <p:grpSpPr>
            <a:xfrm>
              <a:off x="5867899" y="1769478"/>
              <a:ext cx="505260" cy="505260"/>
              <a:chOff x="381000" y="3288606"/>
              <a:chExt cx="1524000" cy="1524000"/>
            </a:xfrm>
          </p:grpSpPr>
          <p:cxnSp>
            <p:nvCxnSpPr>
              <p:cNvPr id="46" name="直接连接符 45"/>
              <p:cNvCxnSpPr>
                <a:stCxn id="45" idx="0"/>
                <a:endCxn id="45" idx="2"/>
              </p:cNvCxnSpPr>
              <p:nvPr/>
            </p:nvCxnSpPr>
            <p:spPr bwMode="auto">
              <a:xfrm>
                <a:off x="1143000" y="3288606"/>
                <a:ext cx="0" cy="1524000"/>
              </a:xfrm>
              <a:prstGeom prst="line">
                <a:avLst/>
              </a:prstGeom>
              <a:solidFill>
                <a:schemeClr val="accent1"/>
              </a:solidFill>
              <a:ln w="12700"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 name="直接连接符 46"/>
              <p:cNvCxnSpPr>
                <a:stCxn id="45" idx="1"/>
                <a:endCxn id="45" idx="3"/>
              </p:cNvCxnSpPr>
              <p:nvPr/>
            </p:nvCxnSpPr>
            <p:spPr bwMode="auto">
              <a:xfrm>
                <a:off x="381000" y="4050606"/>
                <a:ext cx="1524000" cy="0"/>
              </a:xfrm>
              <a:prstGeom prst="line">
                <a:avLst/>
              </a:prstGeom>
              <a:solidFill>
                <a:schemeClr val="accent1"/>
              </a:solidFill>
              <a:ln w="12700"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 name="直接连接符 47"/>
              <p:cNvCxnSpPr/>
              <p:nvPr/>
            </p:nvCxnSpPr>
            <p:spPr bwMode="auto">
              <a:xfrm>
                <a:off x="381000" y="3288606"/>
                <a:ext cx="1524000" cy="1524000"/>
              </a:xfrm>
              <a:prstGeom prst="line">
                <a:avLst/>
              </a:prstGeom>
              <a:solidFill>
                <a:schemeClr val="accent1"/>
              </a:solidFill>
              <a:ln w="12700"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 name="直接连接符 48"/>
              <p:cNvCxnSpPr/>
              <p:nvPr/>
            </p:nvCxnSpPr>
            <p:spPr bwMode="auto">
              <a:xfrm flipV="1">
                <a:off x="381000" y="3288606"/>
                <a:ext cx="1524000" cy="1524000"/>
              </a:xfrm>
              <a:prstGeom prst="line">
                <a:avLst/>
              </a:prstGeom>
              <a:solidFill>
                <a:schemeClr val="accent1"/>
              </a:solidFill>
              <a:ln w="12700"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5" name="矩形 44"/>
              <p:cNvSpPr/>
              <p:nvPr/>
            </p:nvSpPr>
            <p:spPr bwMode="auto">
              <a:xfrm>
                <a:off x="381000" y="3288606"/>
                <a:ext cx="1524000" cy="1524000"/>
              </a:xfrm>
              <a:prstGeom prst="rect">
                <a:avLst/>
              </a:prstGeom>
              <a:noFill/>
              <a:ln w="412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zh-CN" altLang="en-US" sz="1100" i="0" u="none" strike="noStrike" cap="none" normalizeH="0" baseline="0">
                  <a:ln>
                    <a:noFill/>
                  </a:ln>
                  <a:solidFill>
                    <a:srgbClr val="C00000"/>
                  </a:solidFill>
                  <a:effectLst/>
                  <a:latin typeface="+mn-lt"/>
                  <a:ea typeface="+mn-ea"/>
                  <a:cs typeface="+mn-ea"/>
                  <a:sym typeface="+mn-lt"/>
                </a:endParaRPr>
              </a:p>
            </p:txBody>
          </p:sp>
        </p:grpSp>
        <p:sp>
          <p:nvSpPr>
            <p:cNvPr id="44" name="TextBox 48"/>
            <p:cNvSpPr txBox="1">
              <a:spLocks noChangeArrowheads="1"/>
            </p:cNvSpPr>
            <p:nvPr/>
          </p:nvSpPr>
          <p:spPr bwMode="auto">
            <a:xfrm>
              <a:off x="5908252" y="1756666"/>
              <a:ext cx="458176" cy="51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ctr"/>
              <a:r>
                <a:rPr lang="zh-CN" altLang="en-US" sz="2800" dirty="0">
                  <a:solidFill>
                    <a:srgbClr val="C00000"/>
                  </a:solidFill>
                  <a:latin typeface="+mn-lt"/>
                  <a:ea typeface="+mn-ea"/>
                  <a:cs typeface="+mn-ea"/>
                  <a:sym typeface="+mn-lt"/>
                </a:rPr>
                <a:t>叁</a:t>
              </a:r>
              <a:endParaRPr lang="en-US" altLang="zh-CN" sz="2800" dirty="0">
                <a:solidFill>
                  <a:srgbClr val="C00000"/>
                </a:solidFill>
                <a:latin typeface="+mn-lt"/>
                <a:ea typeface="+mn-ea"/>
                <a:cs typeface="+mn-ea"/>
                <a:sym typeface="+mn-lt"/>
              </a:endParaRPr>
            </a:p>
          </p:txBody>
        </p:sp>
      </p:grpSp>
      <p:grpSp>
        <p:nvGrpSpPr>
          <p:cNvPr id="50" name="组合 49"/>
          <p:cNvGrpSpPr/>
          <p:nvPr/>
        </p:nvGrpSpPr>
        <p:grpSpPr>
          <a:xfrm>
            <a:off x="6705600" y="4800600"/>
            <a:ext cx="4369234" cy="509669"/>
            <a:chOff x="7315200" y="2633767"/>
            <a:chExt cx="3642627" cy="424911"/>
          </a:xfrm>
        </p:grpSpPr>
        <p:sp>
          <p:nvSpPr>
            <p:cNvPr id="51" name="圆角矩形 50"/>
            <p:cNvSpPr/>
            <p:nvPr/>
          </p:nvSpPr>
          <p:spPr>
            <a:xfrm>
              <a:off x="7315200" y="2633767"/>
              <a:ext cx="3642627" cy="424911"/>
            </a:xfrm>
            <a:prstGeom prst="roundRect">
              <a:avLst>
                <a:gd name="adj" fmla="val 0"/>
              </a:avLst>
            </a:prstGeom>
            <a:solidFill>
              <a:srgbClr val="E7380E"/>
            </a:solidFill>
            <a:ln w="25400" cap="flat" cmpd="sng" algn="ctr">
              <a:noFill/>
              <a:prstDash val="solid"/>
            </a:ln>
            <a:effectLst>
              <a:reflection blurRad="6350" stA="52000" endA="300" endPos="35000" dir="5400000" sy="-100000" algn="bl" rotWithShape="0"/>
            </a:effectLst>
          </p:spPr>
          <p:txBody>
            <a:bodyPr anchor="ctr"/>
            <a:lstStyle/>
            <a:p>
              <a:pPr fontAlgn="auto">
                <a:spcBef>
                  <a:spcPts val="0"/>
                </a:spcBef>
                <a:spcAft>
                  <a:spcPts val="0"/>
                </a:spcAft>
                <a:defRPr/>
              </a:pPr>
              <a:endParaRPr lang="en-US" sz="2200" b="0" kern="0" spc="300">
                <a:solidFill>
                  <a:schemeClr val="accent4"/>
                </a:solidFill>
                <a:latin typeface="+mn-lt"/>
                <a:ea typeface="+mn-ea"/>
                <a:cs typeface="+mn-ea"/>
                <a:sym typeface="+mn-lt"/>
              </a:endParaRPr>
            </a:p>
          </p:txBody>
        </p:sp>
        <p:sp>
          <p:nvSpPr>
            <p:cNvPr id="52" name="TextBox 51"/>
            <p:cNvSpPr txBox="1">
              <a:spLocks noChangeArrowheads="1"/>
            </p:cNvSpPr>
            <p:nvPr/>
          </p:nvSpPr>
          <p:spPr bwMode="auto">
            <a:xfrm flipH="1">
              <a:off x="7433688" y="2714070"/>
              <a:ext cx="3310511" cy="2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nSpc>
                  <a:spcPct val="80000"/>
                </a:lnSpc>
              </a:pPr>
              <a:r>
                <a:rPr lang="zh-CN" altLang="en-US" sz="2200" spc="300" dirty="0">
                  <a:solidFill>
                    <a:srgbClr val="FFFFFF"/>
                  </a:solidFill>
                  <a:latin typeface="+mn-lt"/>
                  <a:ea typeface="+mn-ea"/>
                  <a:cs typeface="+mn-ea"/>
                  <a:sym typeface="+mn-lt"/>
                </a:rPr>
                <a:t>修改相关环节主题文字</a:t>
              </a:r>
            </a:p>
          </p:txBody>
        </p:sp>
      </p:grpSp>
      <p:grpSp>
        <p:nvGrpSpPr>
          <p:cNvPr id="53" name="组合 52"/>
          <p:cNvGrpSpPr/>
          <p:nvPr/>
        </p:nvGrpSpPr>
        <p:grpSpPr>
          <a:xfrm>
            <a:off x="6020299" y="4789236"/>
            <a:ext cx="505260" cy="526182"/>
            <a:chOff x="5867899" y="1748556"/>
            <a:chExt cx="505260" cy="526182"/>
          </a:xfrm>
        </p:grpSpPr>
        <p:grpSp>
          <p:nvGrpSpPr>
            <p:cNvPr id="54" name="组合 53"/>
            <p:cNvGrpSpPr/>
            <p:nvPr/>
          </p:nvGrpSpPr>
          <p:grpSpPr>
            <a:xfrm>
              <a:off x="5867899" y="1769478"/>
              <a:ext cx="505260" cy="505260"/>
              <a:chOff x="381000" y="3288606"/>
              <a:chExt cx="1524000" cy="1524000"/>
            </a:xfrm>
          </p:grpSpPr>
          <p:cxnSp>
            <p:nvCxnSpPr>
              <p:cNvPr id="57" name="直接连接符 56"/>
              <p:cNvCxnSpPr>
                <a:stCxn id="56" idx="0"/>
                <a:endCxn id="56" idx="2"/>
              </p:cNvCxnSpPr>
              <p:nvPr/>
            </p:nvCxnSpPr>
            <p:spPr bwMode="auto">
              <a:xfrm>
                <a:off x="1143000" y="3288606"/>
                <a:ext cx="0" cy="1524000"/>
              </a:xfrm>
              <a:prstGeom prst="line">
                <a:avLst/>
              </a:prstGeom>
              <a:solidFill>
                <a:schemeClr val="accent1"/>
              </a:solidFill>
              <a:ln w="12700"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8" name="直接连接符 57"/>
              <p:cNvCxnSpPr>
                <a:stCxn id="56" idx="1"/>
                <a:endCxn id="56" idx="3"/>
              </p:cNvCxnSpPr>
              <p:nvPr/>
            </p:nvCxnSpPr>
            <p:spPr bwMode="auto">
              <a:xfrm>
                <a:off x="381000" y="4050606"/>
                <a:ext cx="1524000" cy="0"/>
              </a:xfrm>
              <a:prstGeom prst="line">
                <a:avLst/>
              </a:prstGeom>
              <a:solidFill>
                <a:schemeClr val="accent1"/>
              </a:solidFill>
              <a:ln w="12700"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9" name="直接连接符 58"/>
              <p:cNvCxnSpPr/>
              <p:nvPr/>
            </p:nvCxnSpPr>
            <p:spPr bwMode="auto">
              <a:xfrm>
                <a:off x="381000" y="3288606"/>
                <a:ext cx="1524000" cy="1524000"/>
              </a:xfrm>
              <a:prstGeom prst="line">
                <a:avLst/>
              </a:prstGeom>
              <a:solidFill>
                <a:schemeClr val="accent1"/>
              </a:solidFill>
              <a:ln w="12700"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 name="直接连接符 59"/>
              <p:cNvCxnSpPr/>
              <p:nvPr/>
            </p:nvCxnSpPr>
            <p:spPr bwMode="auto">
              <a:xfrm flipV="1">
                <a:off x="381000" y="3288606"/>
                <a:ext cx="1524000" cy="1524000"/>
              </a:xfrm>
              <a:prstGeom prst="line">
                <a:avLst/>
              </a:prstGeom>
              <a:solidFill>
                <a:schemeClr val="accent1"/>
              </a:solidFill>
              <a:ln w="12700"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6" name="矩形 55"/>
              <p:cNvSpPr/>
              <p:nvPr/>
            </p:nvSpPr>
            <p:spPr bwMode="auto">
              <a:xfrm>
                <a:off x="381000" y="3288606"/>
                <a:ext cx="1524000" cy="1524000"/>
              </a:xfrm>
              <a:prstGeom prst="rect">
                <a:avLst/>
              </a:prstGeom>
              <a:noFill/>
              <a:ln w="412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zh-CN" altLang="en-US" sz="1100" i="0" u="none" strike="noStrike" cap="none" normalizeH="0" baseline="0">
                  <a:ln>
                    <a:noFill/>
                  </a:ln>
                  <a:solidFill>
                    <a:srgbClr val="C00000"/>
                  </a:solidFill>
                  <a:effectLst/>
                  <a:latin typeface="+mn-lt"/>
                  <a:ea typeface="+mn-ea"/>
                  <a:cs typeface="+mn-ea"/>
                  <a:sym typeface="+mn-lt"/>
                </a:endParaRPr>
              </a:p>
            </p:txBody>
          </p:sp>
        </p:grpSp>
        <p:sp>
          <p:nvSpPr>
            <p:cNvPr id="55" name="TextBox 48"/>
            <p:cNvSpPr txBox="1">
              <a:spLocks noChangeArrowheads="1"/>
            </p:cNvSpPr>
            <p:nvPr/>
          </p:nvSpPr>
          <p:spPr bwMode="auto">
            <a:xfrm>
              <a:off x="5895006" y="1748556"/>
              <a:ext cx="458176" cy="51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ctr"/>
              <a:r>
                <a:rPr lang="zh-CN" altLang="en-US" sz="2800" dirty="0">
                  <a:solidFill>
                    <a:srgbClr val="C00000"/>
                  </a:solidFill>
                  <a:latin typeface="+mn-lt"/>
                  <a:ea typeface="+mn-ea"/>
                  <a:cs typeface="+mn-ea"/>
                  <a:sym typeface="+mn-lt"/>
                </a:rPr>
                <a:t>肆</a:t>
              </a:r>
              <a:endParaRPr lang="en-US" altLang="zh-CN" sz="2800" dirty="0">
                <a:solidFill>
                  <a:srgbClr val="C00000"/>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1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30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par>
                          <p:cTn id="30" fill="hold">
                            <p:stCondLst>
                              <p:cond delay="1000"/>
                            </p:stCondLst>
                            <p:childTnLst>
                              <p:par>
                                <p:cTn id="31" presetID="2" presetClass="entr" presetSubtype="1"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0-#ppt_h/2"/>
                                          </p:val>
                                        </p:tav>
                                        <p:tav tm="100000">
                                          <p:val>
                                            <p:strVal val="#ppt_y"/>
                                          </p:val>
                                        </p:tav>
                                      </p:tavLst>
                                    </p:anim>
                                  </p:childTnLst>
                                </p:cTn>
                              </p:par>
                              <p:par>
                                <p:cTn id="35" presetID="2" presetClass="entr" presetSubtype="1"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fill="hold"/>
                                        <p:tgtEl>
                                          <p:spTgt spid="42"/>
                                        </p:tgtEl>
                                        <p:attrNameLst>
                                          <p:attrName>ppt_x</p:attrName>
                                        </p:attrNameLst>
                                      </p:cBhvr>
                                      <p:tavLst>
                                        <p:tav tm="0">
                                          <p:val>
                                            <p:strVal val="#ppt_x"/>
                                          </p:val>
                                        </p:tav>
                                        <p:tav tm="100000">
                                          <p:val>
                                            <p:strVal val="#ppt_x"/>
                                          </p:val>
                                        </p:tav>
                                      </p:tavLst>
                                    </p:anim>
                                    <p:anim calcmode="lin" valueType="num">
                                      <p:cBhvr additive="base">
                                        <p:cTn id="42" dur="500" fill="hold"/>
                                        <p:tgtEl>
                                          <p:spTgt spid="42"/>
                                        </p:tgtEl>
                                        <p:attrNameLst>
                                          <p:attrName>ppt_y</p:attrName>
                                        </p:attrNameLst>
                                      </p:cBhvr>
                                      <p:tavLst>
                                        <p:tav tm="0">
                                          <p:val>
                                            <p:strVal val="0-#ppt_h/2"/>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additive="base">
                                        <p:cTn id="45" dur="500" fill="hold"/>
                                        <p:tgtEl>
                                          <p:spTgt spid="53"/>
                                        </p:tgtEl>
                                        <p:attrNameLst>
                                          <p:attrName>ppt_x</p:attrName>
                                        </p:attrNameLst>
                                      </p:cBhvr>
                                      <p:tavLst>
                                        <p:tav tm="0">
                                          <p:val>
                                            <p:strVal val="#ppt_x"/>
                                          </p:val>
                                        </p:tav>
                                        <p:tav tm="100000">
                                          <p:val>
                                            <p:strVal val="#ppt_x"/>
                                          </p:val>
                                        </p:tav>
                                      </p:tavLst>
                                    </p:anim>
                                    <p:anim calcmode="lin" valueType="num">
                                      <p:cBhvr additive="base">
                                        <p:cTn id="46" dur="500" fill="hold"/>
                                        <p:tgtEl>
                                          <p:spTgt spid="53"/>
                                        </p:tgtEl>
                                        <p:attrNameLst>
                                          <p:attrName>ppt_y</p:attrName>
                                        </p:attrNameLst>
                                      </p:cBhvr>
                                      <p:tavLst>
                                        <p:tav tm="0">
                                          <p:val>
                                            <p:strVal val="0-#ppt_h/2"/>
                                          </p:val>
                                        </p:tav>
                                        <p:tav tm="100000">
                                          <p:val>
                                            <p:strVal val="#ppt_y"/>
                                          </p:val>
                                        </p:tav>
                                      </p:tavLst>
                                    </p:anim>
                                  </p:childTnLst>
                                </p:cTn>
                              </p:par>
                            </p:childTnLst>
                          </p:cTn>
                        </p:par>
                        <p:par>
                          <p:cTn id="47" fill="hold">
                            <p:stCondLst>
                              <p:cond delay="1500"/>
                            </p:stCondLst>
                            <p:childTnLst>
                              <p:par>
                                <p:cTn id="48" presetID="2" presetClass="entr" presetSubtype="2"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1+#ppt_w/2"/>
                                          </p:val>
                                        </p:tav>
                                        <p:tav tm="100000">
                                          <p:val>
                                            <p:strVal val="#ppt_x"/>
                                          </p:val>
                                        </p:tav>
                                      </p:tavLst>
                                    </p:anim>
                                    <p:anim calcmode="lin" valueType="num">
                                      <p:cBhvr additive="base">
                                        <p:cTn id="51" dur="500" fill="hold"/>
                                        <p:tgtEl>
                                          <p:spTgt spid="17"/>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10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500" fill="hold"/>
                                        <p:tgtEl>
                                          <p:spTgt spid="28"/>
                                        </p:tgtEl>
                                        <p:attrNameLst>
                                          <p:attrName>ppt_x</p:attrName>
                                        </p:attrNameLst>
                                      </p:cBhvr>
                                      <p:tavLst>
                                        <p:tav tm="0">
                                          <p:val>
                                            <p:strVal val="1+#ppt_w/2"/>
                                          </p:val>
                                        </p:tav>
                                        <p:tav tm="100000">
                                          <p:val>
                                            <p:strVal val="#ppt_x"/>
                                          </p:val>
                                        </p:tav>
                                      </p:tavLst>
                                    </p:anim>
                                    <p:anim calcmode="lin" valueType="num">
                                      <p:cBhvr additive="base">
                                        <p:cTn id="55" dur="500" fill="hold"/>
                                        <p:tgtEl>
                                          <p:spTgt spid="28"/>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20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1+#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30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1+#ppt_w/2"/>
                                          </p:val>
                                        </p:tav>
                                        <p:tav tm="100000">
                                          <p:val>
                                            <p:strVal val="#ppt_x"/>
                                          </p:val>
                                        </p:tav>
                                      </p:tavLst>
                                    </p:anim>
                                    <p:anim calcmode="lin" valueType="num">
                                      <p:cBhvr additive="base">
                                        <p:cTn id="63"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676" name="图片 8"/>
          <p:cNvPicPr>
            <a:picLocks noChangeAspect="1"/>
          </p:cNvPicPr>
          <p:nvPr/>
        </p:nvPicPr>
        <p:blipFill>
          <a:blip r:embed="rId3" cstate="email"/>
          <a:srcRect/>
          <a:stretch>
            <a:fillRect/>
          </a:stretch>
        </p:blipFill>
        <p:spPr bwMode="auto">
          <a:xfrm>
            <a:off x="1526469" y="3857493"/>
            <a:ext cx="7006120" cy="218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77" name="图片 9"/>
          <p:cNvPicPr>
            <a:picLocks noChangeAspect="1"/>
          </p:cNvPicPr>
          <p:nvPr/>
        </p:nvPicPr>
        <p:blipFill>
          <a:blip r:embed="rId4" cstate="email"/>
          <a:srcRect/>
          <a:stretch>
            <a:fillRect/>
          </a:stretch>
        </p:blipFill>
        <p:spPr bwMode="auto">
          <a:xfrm>
            <a:off x="1661894" y="1663186"/>
            <a:ext cx="6737387" cy="243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678" name="TextBox 10"/>
          <p:cNvSpPr txBox="1">
            <a:spLocks noChangeArrowheads="1"/>
          </p:cNvSpPr>
          <p:nvPr/>
        </p:nvSpPr>
        <p:spPr bwMode="auto">
          <a:xfrm flipH="1">
            <a:off x="3530333" y="2530752"/>
            <a:ext cx="1508718" cy="31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48" tIns="43524" rIns="87048" bIns="43524">
            <a:spAutoFit/>
          </a:bodyP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r>
              <a:rPr lang="zh-CN" altLang="en-US" sz="1465" dirty="0">
                <a:solidFill>
                  <a:srgbClr val="4F6228"/>
                </a:solidFill>
                <a:latin typeface="+mn-lt"/>
                <a:ea typeface="+mn-ea"/>
                <a:cs typeface="+mn-ea"/>
                <a:sym typeface="+mn-lt"/>
              </a:rPr>
              <a:t>相关标题</a:t>
            </a:r>
          </a:p>
        </p:txBody>
      </p:sp>
      <p:sp>
        <p:nvSpPr>
          <p:cNvPr id="12" name="TextBox 11"/>
          <p:cNvSpPr txBox="1">
            <a:spLocks noChangeArrowheads="1"/>
          </p:cNvSpPr>
          <p:nvPr/>
        </p:nvSpPr>
        <p:spPr bwMode="auto">
          <a:xfrm>
            <a:off x="3528218" y="2818530"/>
            <a:ext cx="4282811" cy="49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48" tIns="43524" rIns="87048" bIns="43524">
            <a:spAutoFit/>
          </a:bodyP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r>
              <a:rPr lang="zh-CN" altLang="en-US" sz="1335" b="0" dirty="0">
                <a:solidFill>
                  <a:srgbClr val="000000"/>
                </a:solidFill>
                <a:latin typeface="+mn-lt"/>
                <a:ea typeface="+mn-ea"/>
                <a:cs typeface="+mn-ea"/>
                <a:sym typeface="+mn-lt"/>
              </a:rPr>
              <a:t>点击添加相关文字点击添加相关文字点击添加相关文字点击添加相关文字</a:t>
            </a:r>
            <a:endParaRPr lang="en-US" altLang="zh-CN" sz="1335" b="0" dirty="0">
              <a:solidFill>
                <a:srgbClr val="4C3A00"/>
              </a:solidFill>
              <a:latin typeface="+mn-lt"/>
              <a:ea typeface="+mn-ea"/>
              <a:cs typeface="+mn-ea"/>
              <a:sym typeface="+mn-lt"/>
            </a:endParaRPr>
          </a:p>
        </p:txBody>
      </p:sp>
      <p:sp>
        <p:nvSpPr>
          <p:cNvPr id="412680" name="TextBox 12"/>
          <p:cNvSpPr txBox="1">
            <a:spLocks noChangeArrowheads="1"/>
          </p:cNvSpPr>
          <p:nvPr/>
        </p:nvSpPr>
        <p:spPr bwMode="auto">
          <a:xfrm flipH="1">
            <a:off x="1816362" y="4502876"/>
            <a:ext cx="1508718" cy="31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48" tIns="43524" rIns="87048" bIns="43524">
            <a:spAutoFit/>
          </a:bodyP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r>
              <a:rPr lang="zh-CN" altLang="en-US" sz="1465" dirty="0">
                <a:solidFill>
                  <a:srgbClr val="C00000"/>
                </a:solidFill>
                <a:latin typeface="+mn-lt"/>
                <a:ea typeface="+mn-ea"/>
                <a:cs typeface="+mn-ea"/>
                <a:sym typeface="+mn-lt"/>
              </a:rPr>
              <a:t>相关标题</a:t>
            </a:r>
          </a:p>
        </p:txBody>
      </p:sp>
      <p:sp>
        <p:nvSpPr>
          <p:cNvPr id="14" name="TextBox 13"/>
          <p:cNvSpPr txBox="1">
            <a:spLocks noChangeArrowheads="1"/>
          </p:cNvSpPr>
          <p:nvPr/>
        </p:nvSpPr>
        <p:spPr bwMode="auto">
          <a:xfrm>
            <a:off x="1814247" y="4792771"/>
            <a:ext cx="4282811" cy="49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48" tIns="43524" rIns="87048" bIns="43524">
            <a:spAutoFit/>
          </a:bodyP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r>
              <a:rPr lang="zh-CN" altLang="en-US" sz="1335" b="0" dirty="0">
                <a:solidFill>
                  <a:srgbClr val="000000"/>
                </a:solidFill>
                <a:latin typeface="+mn-lt"/>
                <a:ea typeface="+mn-ea"/>
                <a:cs typeface="+mn-ea"/>
                <a:sym typeface="+mn-lt"/>
              </a:rPr>
              <a:t>点击添加相关文字点击添加相关文字点击添加相关文字点击添加相关文字</a:t>
            </a:r>
            <a:endParaRPr lang="en-US" altLang="zh-CN" sz="1335" b="0" dirty="0">
              <a:solidFill>
                <a:srgbClr val="4C3A00"/>
              </a:solidFill>
              <a:latin typeface="+mn-lt"/>
              <a:ea typeface="+mn-ea"/>
              <a:cs typeface="+mn-ea"/>
              <a:sym typeface="+mn-lt"/>
            </a:endParaRPr>
          </a:p>
        </p:txBody>
      </p:sp>
      <p:pic>
        <p:nvPicPr>
          <p:cNvPr id="412682" name="Picture 10" descr="2399"/>
          <p:cNvPicPr>
            <a:picLocks noChangeAspect="1" noChangeArrowheads="1"/>
          </p:cNvPicPr>
          <p:nvPr/>
        </p:nvPicPr>
        <p:blipFill>
          <a:blip r:embed="rId5" cstate="email"/>
          <a:srcRect/>
          <a:stretch>
            <a:fillRect/>
          </a:stretch>
        </p:blipFill>
        <p:spPr bwMode="auto">
          <a:xfrm>
            <a:off x="8433138" y="1601822"/>
            <a:ext cx="3387737" cy="47208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90"/>
          <p:cNvSpPr txBox="1">
            <a:spLocks noChangeArrowheads="1"/>
          </p:cNvSpPr>
          <p:nvPr/>
        </p:nvSpPr>
        <p:spPr bwMode="ltGray">
          <a:xfrm>
            <a:off x="1219200" y="381000"/>
            <a:ext cx="5084291" cy="60016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lIns="106679" tIns="53340" rIns="106679" bIns="53340">
            <a:spAutoFit/>
          </a:bodyPr>
          <a:lstStyle>
            <a:lvl1pPr algn="l" defTabSz="800100">
              <a:defRPr>
                <a:solidFill>
                  <a:schemeClr val="tx1"/>
                </a:solidFill>
                <a:latin typeface="Arial" panose="020B0604020202020204" pitchFamily="34" charset="0"/>
              </a:defRPr>
            </a:lvl1pPr>
            <a:lvl2pPr marL="400050" algn="l" defTabSz="800100">
              <a:defRPr>
                <a:solidFill>
                  <a:schemeClr val="tx1"/>
                </a:solidFill>
                <a:latin typeface="Arial" panose="020B0604020202020204" pitchFamily="34" charset="0"/>
              </a:defRPr>
            </a:lvl2pPr>
            <a:lvl3pPr marL="800100" algn="l" defTabSz="800100">
              <a:defRPr>
                <a:solidFill>
                  <a:schemeClr val="tx1"/>
                </a:solidFill>
                <a:latin typeface="Arial" panose="020B0604020202020204" pitchFamily="34" charset="0"/>
              </a:defRPr>
            </a:lvl3pPr>
            <a:lvl4pPr marL="1200150" algn="l" defTabSz="800100">
              <a:defRPr>
                <a:solidFill>
                  <a:schemeClr val="tx1"/>
                </a:solidFill>
                <a:latin typeface="Arial" panose="020B0604020202020204" pitchFamily="34" charset="0"/>
              </a:defRPr>
            </a:lvl4pPr>
            <a:lvl5pPr marL="1600200" algn="l" defTabSz="800100">
              <a:defRPr>
                <a:solidFill>
                  <a:schemeClr val="tx1"/>
                </a:solidFill>
                <a:latin typeface="Arial" panose="020B0604020202020204" pitchFamily="34" charset="0"/>
              </a:defRPr>
            </a:lvl5pPr>
            <a:lvl6pPr marL="2057400" defTabSz="800100" fontAlgn="base">
              <a:spcBef>
                <a:spcPct val="0"/>
              </a:spcBef>
              <a:spcAft>
                <a:spcPct val="0"/>
              </a:spcAft>
              <a:defRPr>
                <a:solidFill>
                  <a:schemeClr val="tx1"/>
                </a:solidFill>
                <a:latin typeface="Arial" panose="020B0604020202020204" pitchFamily="34" charset="0"/>
              </a:defRPr>
            </a:lvl6pPr>
            <a:lvl7pPr marL="2514600" defTabSz="800100" fontAlgn="base">
              <a:spcBef>
                <a:spcPct val="0"/>
              </a:spcBef>
              <a:spcAft>
                <a:spcPct val="0"/>
              </a:spcAft>
              <a:defRPr>
                <a:solidFill>
                  <a:schemeClr val="tx1"/>
                </a:solidFill>
                <a:latin typeface="Arial" panose="020B0604020202020204" pitchFamily="34" charset="0"/>
              </a:defRPr>
            </a:lvl7pPr>
            <a:lvl8pPr marL="2971800" defTabSz="800100" fontAlgn="base">
              <a:spcBef>
                <a:spcPct val="0"/>
              </a:spcBef>
              <a:spcAft>
                <a:spcPct val="0"/>
              </a:spcAft>
              <a:defRPr>
                <a:solidFill>
                  <a:schemeClr val="tx1"/>
                </a:solidFill>
                <a:latin typeface="Arial" panose="020B0604020202020204" pitchFamily="34" charset="0"/>
              </a:defRPr>
            </a:lvl8pPr>
            <a:lvl9pPr marL="3429000" defTabSz="800100" fontAlgn="base">
              <a:spcBef>
                <a:spcPct val="0"/>
              </a:spcBef>
              <a:spcAft>
                <a:spcPct val="0"/>
              </a:spcAft>
              <a:defRPr>
                <a:solidFill>
                  <a:schemeClr val="tx1"/>
                </a:solidFill>
                <a:latin typeface="Arial" panose="020B0604020202020204" pitchFamily="34" charset="0"/>
              </a:defRPr>
            </a:lvl9pPr>
          </a:lstStyle>
          <a:p>
            <a:r>
              <a:rPr lang="zh-CN" altLang="en-US" sz="3200" dirty="0">
                <a:solidFill>
                  <a:srgbClr val="E7380E"/>
                </a:solidFill>
                <a:effectLst>
                  <a:outerShdw blurRad="50800" dist="38100" dir="8100000" algn="tr" rotWithShape="0">
                    <a:prstClr val="black">
                      <a:alpha val="8000"/>
                    </a:prstClr>
                  </a:outerShdw>
                </a:effectLst>
                <a:latin typeface="+mn-lt"/>
                <a:ea typeface="+mn-ea"/>
                <a:cs typeface="+mn-ea"/>
                <a:sym typeface="+mn-lt"/>
              </a:rPr>
              <a:t>修改添加相关文字标题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412677"/>
                                        </p:tgtEl>
                                        <p:attrNameLst>
                                          <p:attrName>style.visibility</p:attrName>
                                        </p:attrNameLst>
                                      </p:cBhvr>
                                      <p:to>
                                        <p:strVal val="visible"/>
                                      </p:to>
                                    </p:set>
                                    <p:anim calcmode="lin" valueType="num">
                                      <p:cBhvr>
                                        <p:cTn id="12" dur="500" fill="hold"/>
                                        <p:tgtEl>
                                          <p:spTgt spid="412677"/>
                                        </p:tgtEl>
                                        <p:attrNameLst>
                                          <p:attrName>ppt_w</p:attrName>
                                        </p:attrNameLst>
                                      </p:cBhvr>
                                      <p:tavLst>
                                        <p:tav tm="0">
                                          <p:val>
                                            <p:strVal val="4*#ppt_w"/>
                                          </p:val>
                                        </p:tav>
                                        <p:tav tm="100000">
                                          <p:val>
                                            <p:strVal val="#ppt_w"/>
                                          </p:val>
                                        </p:tav>
                                      </p:tavLst>
                                    </p:anim>
                                    <p:anim calcmode="lin" valueType="num">
                                      <p:cBhvr>
                                        <p:cTn id="13" dur="500" fill="hold"/>
                                        <p:tgtEl>
                                          <p:spTgt spid="412677"/>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12678"/>
                                        </p:tgtEl>
                                        <p:attrNameLst>
                                          <p:attrName>style.visibility</p:attrName>
                                        </p:attrNameLst>
                                      </p:cBhvr>
                                      <p:to>
                                        <p:strVal val="visible"/>
                                      </p:to>
                                    </p:set>
                                    <p:animEffect transition="in" filter="wipe(left)">
                                      <p:cBhvr>
                                        <p:cTn id="17" dur="500"/>
                                        <p:tgtEl>
                                          <p:spTgt spid="41267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1500"/>
                            </p:stCondLst>
                            <p:childTnLst>
                              <p:par>
                                <p:cTn id="22" presetID="23" presetClass="entr" presetSubtype="32" fill="hold" nodeType="afterEffect">
                                  <p:stCondLst>
                                    <p:cond delay="0"/>
                                  </p:stCondLst>
                                  <p:childTnLst>
                                    <p:set>
                                      <p:cBhvr>
                                        <p:cTn id="23" dur="1" fill="hold">
                                          <p:stCondLst>
                                            <p:cond delay="0"/>
                                          </p:stCondLst>
                                        </p:cTn>
                                        <p:tgtEl>
                                          <p:spTgt spid="412676"/>
                                        </p:tgtEl>
                                        <p:attrNameLst>
                                          <p:attrName>style.visibility</p:attrName>
                                        </p:attrNameLst>
                                      </p:cBhvr>
                                      <p:to>
                                        <p:strVal val="visible"/>
                                      </p:to>
                                    </p:set>
                                    <p:anim calcmode="lin" valueType="num">
                                      <p:cBhvr>
                                        <p:cTn id="24" dur="500" fill="hold"/>
                                        <p:tgtEl>
                                          <p:spTgt spid="412676"/>
                                        </p:tgtEl>
                                        <p:attrNameLst>
                                          <p:attrName>ppt_w</p:attrName>
                                        </p:attrNameLst>
                                      </p:cBhvr>
                                      <p:tavLst>
                                        <p:tav tm="0">
                                          <p:val>
                                            <p:strVal val="4*#ppt_w"/>
                                          </p:val>
                                        </p:tav>
                                        <p:tav tm="100000">
                                          <p:val>
                                            <p:strVal val="#ppt_w"/>
                                          </p:val>
                                        </p:tav>
                                      </p:tavLst>
                                    </p:anim>
                                    <p:anim calcmode="lin" valueType="num">
                                      <p:cBhvr>
                                        <p:cTn id="25" dur="500" fill="hold"/>
                                        <p:tgtEl>
                                          <p:spTgt spid="412676"/>
                                        </p:tgtEl>
                                        <p:attrNameLst>
                                          <p:attrName>ppt_h</p:attrName>
                                        </p:attrNameLst>
                                      </p:cBhvr>
                                      <p:tavLst>
                                        <p:tav tm="0">
                                          <p:val>
                                            <p:strVal val="4*#ppt_h"/>
                                          </p:val>
                                        </p:tav>
                                        <p:tav tm="100000">
                                          <p:val>
                                            <p:strVal val="#ppt_h"/>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12680"/>
                                        </p:tgtEl>
                                        <p:attrNameLst>
                                          <p:attrName>style.visibility</p:attrName>
                                        </p:attrNameLst>
                                      </p:cBhvr>
                                      <p:to>
                                        <p:strVal val="visible"/>
                                      </p:to>
                                    </p:set>
                                    <p:animEffect transition="in" filter="wipe(left)">
                                      <p:cBhvr>
                                        <p:cTn id="29" dur="500"/>
                                        <p:tgtEl>
                                          <p:spTgt spid="41268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412682"/>
                                        </p:tgtEl>
                                        <p:attrNameLst>
                                          <p:attrName>style.visibility</p:attrName>
                                        </p:attrNameLst>
                                      </p:cBhvr>
                                      <p:to>
                                        <p:strVal val="visible"/>
                                      </p:to>
                                    </p:set>
                                    <p:animEffect transition="in" filter="fade">
                                      <p:cBhvr>
                                        <p:cTn id="36" dur="1000"/>
                                        <p:tgtEl>
                                          <p:spTgt spid="412682"/>
                                        </p:tgtEl>
                                      </p:cBhvr>
                                    </p:animEffect>
                                    <p:anim calcmode="lin" valueType="num">
                                      <p:cBhvr>
                                        <p:cTn id="37" dur="1000" fill="hold"/>
                                        <p:tgtEl>
                                          <p:spTgt spid="412682"/>
                                        </p:tgtEl>
                                        <p:attrNameLst>
                                          <p:attrName>ppt_x</p:attrName>
                                        </p:attrNameLst>
                                      </p:cBhvr>
                                      <p:tavLst>
                                        <p:tav tm="0">
                                          <p:val>
                                            <p:strVal val="#ppt_x"/>
                                          </p:val>
                                        </p:tav>
                                        <p:tav tm="100000">
                                          <p:val>
                                            <p:strVal val="#ppt_x"/>
                                          </p:val>
                                        </p:tav>
                                      </p:tavLst>
                                    </p:anim>
                                    <p:anim calcmode="lin" valueType="num">
                                      <p:cBhvr>
                                        <p:cTn id="38" dur="1000" fill="hold"/>
                                        <p:tgtEl>
                                          <p:spTgt spid="4126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8" grpId="0"/>
      <p:bldP spid="12" grpId="0"/>
      <p:bldP spid="412680" grpId="0"/>
      <p:bldP spid="14"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1532" name="Group 124"/>
          <p:cNvGrpSpPr/>
          <p:nvPr/>
        </p:nvGrpSpPr>
        <p:grpSpPr bwMode="auto">
          <a:xfrm>
            <a:off x="1447800" y="1600200"/>
            <a:ext cx="3910393" cy="4014078"/>
            <a:chOff x="1441" y="1386"/>
            <a:chExt cx="2587" cy="2656"/>
          </a:xfrm>
        </p:grpSpPr>
        <p:pic>
          <p:nvPicPr>
            <p:cNvPr id="18" name="图片 17"/>
            <p:cNvPicPr>
              <a:picLocks noChangeAspect="1"/>
            </p:cNvPicPr>
            <p:nvPr/>
          </p:nvPicPr>
          <p:blipFill>
            <a:blip r:embed="rId3"/>
            <a:stretch>
              <a:fillRect/>
            </a:stretch>
          </p:blipFill>
          <p:spPr>
            <a:xfrm>
              <a:off x="1441" y="1386"/>
              <a:ext cx="2587" cy="2656"/>
            </a:xfrm>
            <a:prstGeom prst="rect">
              <a:avLst/>
            </a:prstGeom>
            <a:effectLst>
              <a:outerShdw blurRad="63500" sx="102000" sy="102000" algn="ctr" rotWithShape="0">
                <a:prstClr val="black">
                  <a:alpha val="40000"/>
                </a:prstClr>
              </a:outerShdw>
            </a:effectLst>
          </p:spPr>
        </p:pic>
        <p:pic>
          <p:nvPicPr>
            <p:cNvPr id="401516" name="椭圆 18"/>
            <p:cNvPicPr>
              <a:picLocks noChangeArrowheads="1"/>
            </p:cNvPicPr>
            <p:nvPr/>
          </p:nvPicPr>
          <p:blipFill rotWithShape="1">
            <a:blip r:embed="rId4" cstate="email"/>
            <a:srcRect/>
            <a:stretch>
              <a:fillRect/>
            </a:stretch>
          </p:blipFill>
          <p:spPr bwMode="auto">
            <a:xfrm>
              <a:off x="1657" y="1686"/>
              <a:ext cx="2061" cy="2022"/>
            </a:xfrm>
            <a:prstGeom prst="ellipse">
              <a:avLst/>
            </a:prstGeom>
            <a:noFill/>
            <a:effectLst>
              <a:innerShdw blurRad="63500" dist="50800" dir="13500000">
                <a:prstClr val="black">
                  <a:alpha val="50000"/>
                </a:prstClr>
              </a:innerShdw>
            </a:effectLst>
            <a:extLst>
              <a:ext uri="{909E8E84-426E-40DD-AFC4-6F175D3DCCD1}">
                <a14:hiddenFill xmlns:a14="http://schemas.microsoft.com/office/drawing/2010/main">
                  <a:solidFill>
                    <a:srgbClr val="FFFFFF"/>
                  </a:solidFill>
                </a14:hiddenFill>
              </a:ext>
            </a:extLst>
          </p:spPr>
        </p:pic>
      </p:grpSp>
      <p:sp>
        <p:nvSpPr>
          <p:cNvPr id="20" name="椭圆 7"/>
          <p:cNvSpPr/>
          <p:nvPr/>
        </p:nvSpPr>
        <p:spPr>
          <a:xfrm rot="20051606">
            <a:off x="2780889" y="1775830"/>
            <a:ext cx="3216341" cy="3677632"/>
          </a:xfrm>
          <a:custGeom>
            <a:avLst/>
            <a:gdLst/>
            <a:ahLst/>
            <a:cxnLst/>
            <a:rect l="l" t="t" r="r" b="b"/>
            <a:pathLst>
              <a:path w="3356326" h="3837212">
                <a:moveTo>
                  <a:pt x="2407028" y="0"/>
                </a:moveTo>
                <a:cubicBezTo>
                  <a:pt x="2978865" y="371534"/>
                  <a:pt x="3356326" y="1016176"/>
                  <a:pt x="3356326" y="1748980"/>
                </a:cubicBezTo>
                <a:cubicBezTo>
                  <a:pt x="3356326" y="2902279"/>
                  <a:pt x="2421393" y="3837212"/>
                  <a:pt x="1268094" y="3837212"/>
                </a:cubicBezTo>
                <a:cubicBezTo>
                  <a:pt x="790540" y="3837212"/>
                  <a:pt x="350427" y="3676909"/>
                  <a:pt x="0" y="3405390"/>
                </a:cubicBezTo>
                <a:cubicBezTo>
                  <a:pt x="326972" y="3620357"/>
                  <a:pt x="718439" y="3744642"/>
                  <a:pt x="1138934" y="3744642"/>
                </a:cubicBezTo>
                <a:cubicBezTo>
                  <a:pt x="2292233" y="3744642"/>
                  <a:pt x="3227166" y="2809709"/>
                  <a:pt x="3227166" y="1656410"/>
                </a:cubicBezTo>
                <a:cubicBezTo>
                  <a:pt x="3227166" y="980665"/>
                  <a:pt x="2906198" y="379886"/>
                  <a:pt x="2407028" y="0"/>
                </a:cubicBezTo>
                <a:close/>
              </a:path>
            </a:pathLst>
          </a:custGeom>
          <a:solidFill>
            <a:srgbClr val="0070C0"/>
          </a:solidFill>
          <a:ln w="25400" cap="flat" cmpd="sng" algn="ctr">
            <a:noFill/>
            <a:prstDash val="solid"/>
          </a:ln>
          <a:effectLst/>
        </p:spPr>
        <p:txBody>
          <a:bodyPr anchor="ctr"/>
          <a:lstStyle/>
          <a:p>
            <a:pPr fontAlgn="auto">
              <a:spcBef>
                <a:spcPts val="0"/>
              </a:spcBef>
              <a:spcAft>
                <a:spcPts val="0"/>
              </a:spcAft>
              <a:defRPr/>
            </a:pPr>
            <a:endParaRPr lang="en-US" sz="2400" b="0" kern="0">
              <a:solidFill>
                <a:sysClr val="window" lastClr="FFFFFF"/>
              </a:solidFill>
              <a:latin typeface="+mn-lt"/>
              <a:ea typeface="+mn-ea"/>
              <a:cs typeface="+mn-ea"/>
              <a:sym typeface="+mn-lt"/>
            </a:endParaRPr>
          </a:p>
        </p:txBody>
      </p:sp>
      <p:pic>
        <p:nvPicPr>
          <p:cNvPr id="401519" name="图片 20"/>
          <p:cNvPicPr>
            <a:picLocks noChangeAspect="1"/>
          </p:cNvPicPr>
          <p:nvPr/>
        </p:nvPicPr>
        <p:blipFill>
          <a:blip r:embed="rId5" cstate="email"/>
          <a:srcRect/>
          <a:stretch>
            <a:fillRect/>
          </a:stretch>
        </p:blipFill>
        <p:spPr bwMode="auto">
          <a:xfrm>
            <a:off x="5114853" y="2025519"/>
            <a:ext cx="723677" cy="7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1520" name="图片 21"/>
          <p:cNvPicPr>
            <a:picLocks noChangeAspect="1"/>
          </p:cNvPicPr>
          <p:nvPr/>
        </p:nvPicPr>
        <p:blipFill>
          <a:blip r:embed="rId5" cstate="email"/>
          <a:srcRect/>
          <a:stretch>
            <a:fillRect/>
          </a:stretch>
        </p:blipFill>
        <p:spPr bwMode="auto">
          <a:xfrm>
            <a:off x="5506315" y="2941753"/>
            <a:ext cx="723677" cy="7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1521" name="图片 22"/>
          <p:cNvPicPr>
            <a:picLocks noChangeAspect="1"/>
          </p:cNvPicPr>
          <p:nvPr/>
        </p:nvPicPr>
        <p:blipFill>
          <a:blip r:embed="rId5" cstate="email"/>
          <a:srcRect/>
          <a:stretch>
            <a:fillRect/>
          </a:stretch>
        </p:blipFill>
        <p:spPr bwMode="auto">
          <a:xfrm>
            <a:off x="5432255" y="3921468"/>
            <a:ext cx="723677" cy="7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1522" name="图片 23"/>
          <p:cNvPicPr>
            <a:picLocks noChangeAspect="1"/>
          </p:cNvPicPr>
          <p:nvPr/>
        </p:nvPicPr>
        <p:blipFill>
          <a:blip r:embed="rId5" cstate="email"/>
          <a:srcRect/>
          <a:stretch>
            <a:fillRect/>
          </a:stretch>
        </p:blipFill>
        <p:spPr bwMode="auto">
          <a:xfrm>
            <a:off x="4890555" y="4742481"/>
            <a:ext cx="725792" cy="7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5122261" y="2136257"/>
            <a:ext cx="721724" cy="502573"/>
          </a:xfrm>
          <a:prstGeom prst="rect">
            <a:avLst/>
          </a:prstGeom>
          <a:noFill/>
        </p:spPr>
        <p:txBody>
          <a:bodyPr>
            <a:spAutoFit/>
          </a:bodyPr>
          <a:lstStyle>
            <a:defPPr>
              <a:defRPr lang="en-US"/>
            </a:defPPr>
            <a:lvl1pPr marR="0" lvl="0" indent="0" fontAlgn="auto">
              <a:lnSpc>
                <a:spcPct val="80000"/>
              </a:lnSpc>
              <a:spcBef>
                <a:spcPts val="0"/>
              </a:spcBef>
              <a:spcAft>
                <a:spcPts val="0"/>
              </a:spcAft>
              <a:buClrTx/>
              <a:buSzTx/>
              <a:buFontTx/>
              <a:buNone/>
              <a:defRPr kumimoji="0" sz="2800" b="1" i="0" u="none" strike="noStrike" kern="0" cap="none" spc="0" normalizeH="0" baseline="0">
                <a:ln w="18415" cmpd="sng">
                  <a:noFill/>
                  <a:prstDash val="solid"/>
                </a:ln>
                <a:solidFill>
                  <a:srgbClr val="C0504D">
                    <a:lumMod val="75000"/>
                  </a:srgb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lnSpc>
                <a:spcPct val="100000"/>
              </a:lnSpc>
              <a:defRPr/>
            </a:pPr>
            <a:r>
              <a:rPr lang="en-US" altLang="zh-CN" sz="2665" dirty="0">
                <a:solidFill>
                  <a:sysClr val="window" lastClr="FFFFFF"/>
                </a:solidFill>
                <a:effectLst>
                  <a:glow rad="101600">
                    <a:srgbClr val="4BACC6">
                      <a:satMod val="175000"/>
                      <a:alpha val="40000"/>
                    </a:srgbClr>
                  </a:glow>
                </a:effectLst>
                <a:latin typeface="+mn-lt"/>
                <a:ea typeface="+mn-ea"/>
                <a:cs typeface="+mn-ea"/>
                <a:sym typeface="+mn-lt"/>
              </a:rPr>
              <a:t>01</a:t>
            </a:r>
          </a:p>
        </p:txBody>
      </p:sp>
      <p:sp>
        <p:nvSpPr>
          <p:cNvPr id="27" name="TextBox 26"/>
          <p:cNvSpPr txBox="1"/>
          <p:nvPr/>
        </p:nvSpPr>
        <p:spPr>
          <a:xfrm>
            <a:off x="5504513" y="3046704"/>
            <a:ext cx="723391" cy="502573"/>
          </a:xfrm>
          <a:prstGeom prst="rect">
            <a:avLst/>
          </a:prstGeom>
          <a:noFill/>
        </p:spPr>
        <p:txBody>
          <a:bodyPr>
            <a:spAutoFit/>
          </a:bodyPr>
          <a:lstStyle>
            <a:defPPr>
              <a:defRPr lang="en-US"/>
            </a:defPPr>
            <a:lvl1pPr marR="0" lvl="0" indent="0" fontAlgn="auto">
              <a:lnSpc>
                <a:spcPct val="80000"/>
              </a:lnSpc>
              <a:spcBef>
                <a:spcPts val="0"/>
              </a:spcBef>
              <a:spcAft>
                <a:spcPts val="0"/>
              </a:spcAft>
              <a:buClrTx/>
              <a:buSzTx/>
              <a:buFontTx/>
              <a:buNone/>
              <a:defRPr kumimoji="0" sz="2800" b="1" i="0" u="none" strike="noStrike" kern="0" cap="none" spc="0" normalizeH="0" baseline="0">
                <a:ln w="18415" cmpd="sng">
                  <a:noFill/>
                  <a:prstDash val="solid"/>
                </a:ln>
                <a:solidFill>
                  <a:srgbClr val="C0504D">
                    <a:lumMod val="75000"/>
                  </a:srgb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lnSpc>
                <a:spcPct val="100000"/>
              </a:lnSpc>
              <a:defRPr/>
            </a:pPr>
            <a:r>
              <a:rPr lang="en-US" altLang="zh-CN" sz="2665" dirty="0">
                <a:solidFill>
                  <a:sysClr val="window" lastClr="FFFFFF"/>
                </a:solidFill>
                <a:effectLst>
                  <a:glow rad="101600">
                    <a:srgbClr val="4BACC6">
                      <a:satMod val="175000"/>
                      <a:alpha val="40000"/>
                    </a:srgbClr>
                  </a:glow>
                </a:effectLst>
                <a:latin typeface="+mn-lt"/>
                <a:ea typeface="+mn-ea"/>
                <a:cs typeface="+mn-ea"/>
                <a:sym typeface="+mn-lt"/>
              </a:rPr>
              <a:t>02</a:t>
            </a:r>
          </a:p>
        </p:txBody>
      </p:sp>
      <p:sp>
        <p:nvSpPr>
          <p:cNvPr id="28" name="TextBox 27"/>
          <p:cNvSpPr txBox="1"/>
          <p:nvPr/>
        </p:nvSpPr>
        <p:spPr>
          <a:xfrm>
            <a:off x="5434915" y="4013991"/>
            <a:ext cx="721724" cy="502573"/>
          </a:xfrm>
          <a:prstGeom prst="rect">
            <a:avLst/>
          </a:prstGeom>
          <a:noFill/>
        </p:spPr>
        <p:txBody>
          <a:bodyPr>
            <a:spAutoFit/>
          </a:bodyPr>
          <a:lstStyle>
            <a:defPPr>
              <a:defRPr lang="en-US"/>
            </a:defPPr>
            <a:lvl1pPr marR="0" lvl="0" indent="0" fontAlgn="auto">
              <a:lnSpc>
                <a:spcPct val="80000"/>
              </a:lnSpc>
              <a:spcBef>
                <a:spcPts val="0"/>
              </a:spcBef>
              <a:spcAft>
                <a:spcPts val="0"/>
              </a:spcAft>
              <a:buClrTx/>
              <a:buSzTx/>
              <a:buFontTx/>
              <a:buNone/>
              <a:defRPr kumimoji="0" sz="2800" b="1" i="0" u="none" strike="noStrike" kern="0" cap="none" spc="0" normalizeH="0" baseline="0">
                <a:ln w="18415" cmpd="sng">
                  <a:noFill/>
                  <a:prstDash val="solid"/>
                </a:ln>
                <a:solidFill>
                  <a:srgbClr val="C0504D">
                    <a:lumMod val="75000"/>
                  </a:srgb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lnSpc>
                <a:spcPct val="100000"/>
              </a:lnSpc>
              <a:defRPr/>
            </a:pPr>
            <a:r>
              <a:rPr lang="en-US" altLang="zh-CN" sz="2665" dirty="0">
                <a:solidFill>
                  <a:sysClr val="window" lastClr="FFFFFF"/>
                </a:solidFill>
                <a:effectLst>
                  <a:glow rad="101600">
                    <a:srgbClr val="4BACC6">
                      <a:satMod val="175000"/>
                      <a:alpha val="40000"/>
                    </a:srgbClr>
                  </a:glow>
                </a:effectLst>
                <a:latin typeface="+mn-lt"/>
                <a:ea typeface="+mn-ea"/>
                <a:cs typeface="+mn-ea"/>
                <a:sym typeface="+mn-lt"/>
              </a:rPr>
              <a:t>03</a:t>
            </a:r>
          </a:p>
        </p:txBody>
      </p:sp>
      <p:sp>
        <p:nvSpPr>
          <p:cNvPr id="29" name="TextBox 28"/>
          <p:cNvSpPr txBox="1"/>
          <p:nvPr/>
        </p:nvSpPr>
        <p:spPr>
          <a:xfrm>
            <a:off x="4896686" y="4856503"/>
            <a:ext cx="721723" cy="502573"/>
          </a:xfrm>
          <a:prstGeom prst="rect">
            <a:avLst/>
          </a:prstGeom>
          <a:noFill/>
        </p:spPr>
        <p:txBody>
          <a:bodyPr>
            <a:spAutoFit/>
          </a:bodyPr>
          <a:lstStyle>
            <a:defPPr>
              <a:defRPr lang="en-US"/>
            </a:defPPr>
            <a:lvl1pPr marR="0" lvl="0" indent="0" fontAlgn="auto">
              <a:lnSpc>
                <a:spcPct val="80000"/>
              </a:lnSpc>
              <a:spcBef>
                <a:spcPts val="0"/>
              </a:spcBef>
              <a:spcAft>
                <a:spcPts val="0"/>
              </a:spcAft>
              <a:buClrTx/>
              <a:buSzTx/>
              <a:buFontTx/>
              <a:buNone/>
              <a:defRPr kumimoji="0" sz="2800" b="1" i="0" u="none" strike="noStrike" kern="0" cap="none" spc="0" normalizeH="0" baseline="0">
                <a:ln w="18415" cmpd="sng">
                  <a:noFill/>
                  <a:prstDash val="solid"/>
                </a:ln>
                <a:solidFill>
                  <a:srgbClr val="C0504D">
                    <a:lumMod val="75000"/>
                  </a:srgb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lnSpc>
                <a:spcPct val="100000"/>
              </a:lnSpc>
              <a:defRPr/>
            </a:pPr>
            <a:r>
              <a:rPr lang="en-US" altLang="zh-CN" sz="2665" dirty="0">
                <a:solidFill>
                  <a:sysClr val="window" lastClr="FFFFFF"/>
                </a:solidFill>
                <a:effectLst>
                  <a:glow rad="101600">
                    <a:srgbClr val="4BACC6">
                      <a:satMod val="175000"/>
                      <a:alpha val="40000"/>
                    </a:srgbClr>
                  </a:glow>
                </a:effectLst>
                <a:latin typeface="+mn-lt"/>
                <a:ea typeface="+mn-ea"/>
                <a:cs typeface="+mn-ea"/>
                <a:sym typeface="+mn-lt"/>
              </a:rPr>
              <a:t>04</a:t>
            </a:r>
          </a:p>
        </p:txBody>
      </p:sp>
      <p:sp>
        <p:nvSpPr>
          <p:cNvPr id="30" name="TextBox 29"/>
          <p:cNvSpPr txBox="1">
            <a:spLocks noChangeArrowheads="1"/>
          </p:cNvSpPr>
          <p:nvPr/>
        </p:nvSpPr>
        <p:spPr bwMode="auto">
          <a:xfrm>
            <a:off x="6054363" y="1898560"/>
            <a:ext cx="4308837" cy="51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048" tIns="43524" rIns="87048" bIns="43524">
            <a:spAutoFit/>
          </a:bodyP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r>
              <a:rPr lang="zh-CN" altLang="en-US" sz="1400" b="0" dirty="0">
                <a:solidFill>
                  <a:srgbClr val="262626"/>
                </a:solidFill>
                <a:latin typeface="+mn-lt"/>
                <a:ea typeface="+mn-ea"/>
                <a:cs typeface="+mn-ea"/>
                <a:sym typeface="+mn-lt"/>
              </a:rPr>
              <a:t>点击添加相关主题文字点击添加相关主题文字点击添加相关主题文字点击添加相关主题文字</a:t>
            </a:r>
            <a:endParaRPr lang="en-US" altLang="zh-CN" sz="1400" b="0" dirty="0">
              <a:solidFill>
                <a:srgbClr val="595959"/>
              </a:solidFill>
              <a:latin typeface="+mn-lt"/>
              <a:ea typeface="+mn-ea"/>
              <a:cs typeface="+mn-ea"/>
              <a:sym typeface="+mn-lt"/>
            </a:endParaRPr>
          </a:p>
        </p:txBody>
      </p:sp>
      <p:sp>
        <p:nvSpPr>
          <p:cNvPr id="31" name="TextBox 30"/>
          <p:cNvSpPr txBox="1">
            <a:spLocks noChangeArrowheads="1"/>
          </p:cNvSpPr>
          <p:nvPr/>
        </p:nvSpPr>
        <p:spPr bwMode="auto">
          <a:xfrm>
            <a:off x="6363301" y="2952334"/>
            <a:ext cx="4308837" cy="51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048" tIns="43524" rIns="87048" bIns="43524">
            <a:spAutoFit/>
          </a:bodyP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r>
              <a:rPr lang="zh-CN" altLang="en-US" sz="1400" b="0" dirty="0">
                <a:solidFill>
                  <a:srgbClr val="262626"/>
                </a:solidFill>
                <a:latin typeface="+mn-lt"/>
                <a:ea typeface="+mn-ea"/>
                <a:cs typeface="+mn-ea"/>
                <a:sym typeface="+mn-lt"/>
              </a:rPr>
              <a:t>点击添加相关主题文字点击添加相关主题文字点击添加相关主题文字点击添加相关主题文字</a:t>
            </a:r>
            <a:endParaRPr lang="en-US" altLang="zh-CN" sz="1400" b="0" dirty="0">
              <a:solidFill>
                <a:srgbClr val="595959"/>
              </a:solidFill>
              <a:latin typeface="+mn-lt"/>
              <a:ea typeface="+mn-ea"/>
              <a:cs typeface="+mn-ea"/>
              <a:sym typeface="+mn-lt"/>
            </a:endParaRPr>
          </a:p>
        </p:txBody>
      </p:sp>
      <p:sp>
        <p:nvSpPr>
          <p:cNvPr id="32" name="TextBox 31"/>
          <p:cNvSpPr txBox="1">
            <a:spLocks noChangeArrowheads="1"/>
          </p:cNvSpPr>
          <p:nvPr/>
        </p:nvSpPr>
        <p:spPr bwMode="auto">
          <a:xfrm>
            <a:off x="6272310" y="3997645"/>
            <a:ext cx="4306051" cy="51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048" tIns="43524" rIns="87048" bIns="43524">
            <a:spAutoFit/>
          </a:bodyP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r>
              <a:rPr lang="zh-CN" altLang="en-US" sz="1400" b="0" dirty="0">
                <a:solidFill>
                  <a:srgbClr val="262626"/>
                </a:solidFill>
                <a:latin typeface="+mn-lt"/>
                <a:ea typeface="+mn-ea"/>
                <a:cs typeface="+mn-ea"/>
                <a:sym typeface="+mn-lt"/>
              </a:rPr>
              <a:t>点击添加相关主题文字点击添加相关主题文字点击添加相关主题文字点击添加相关主题文字</a:t>
            </a:r>
            <a:endParaRPr lang="en-US" altLang="zh-CN" sz="1400" b="0" dirty="0">
              <a:solidFill>
                <a:srgbClr val="595959"/>
              </a:solidFill>
              <a:latin typeface="+mn-lt"/>
              <a:ea typeface="+mn-ea"/>
              <a:cs typeface="+mn-ea"/>
              <a:sym typeface="+mn-lt"/>
            </a:endParaRPr>
          </a:p>
        </p:txBody>
      </p:sp>
      <p:sp>
        <p:nvSpPr>
          <p:cNvPr id="33" name="TextBox 32"/>
          <p:cNvSpPr txBox="1">
            <a:spLocks noChangeArrowheads="1"/>
          </p:cNvSpPr>
          <p:nvPr/>
        </p:nvSpPr>
        <p:spPr bwMode="auto">
          <a:xfrm>
            <a:off x="5756005" y="4949851"/>
            <a:ext cx="4308837" cy="51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048" tIns="43524" rIns="87048" bIns="43524">
            <a:spAutoFit/>
          </a:bodyPr>
          <a:lstStyle>
            <a:lvl1pPr algn="l" defTabSz="652145">
              <a:defRPr>
                <a:solidFill>
                  <a:schemeClr val="tx1"/>
                </a:solidFill>
                <a:latin typeface="Arial" panose="020B0604020202020204" pitchFamily="34" charset="0"/>
              </a:defRPr>
            </a:lvl1pPr>
            <a:lvl2pPr marL="530225" indent="-203200" algn="l" defTabSz="652145">
              <a:defRPr>
                <a:solidFill>
                  <a:schemeClr val="tx1"/>
                </a:solidFill>
                <a:latin typeface="Arial" panose="020B0604020202020204" pitchFamily="34" charset="0"/>
              </a:defRPr>
            </a:lvl2pPr>
            <a:lvl3pPr marL="815975" indent="-163830" algn="l" defTabSz="652145">
              <a:defRPr>
                <a:solidFill>
                  <a:schemeClr val="tx1"/>
                </a:solidFill>
                <a:latin typeface="Arial" panose="020B0604020202020204" pitchFamily="34" charset="0"/>
              </a:defRPr>
            </a:lvl3pPr>
            <a:lvl4pPr marL="1143000" indent="-163830" algn="l" defTabSz="652145">
              <a:defRPr>
                <a:solidFill>
                  <a:schemeClr val="tx1"/>
                </a:solidFill>
                <a:latin typeface="Arial" panose="020B0604020202020204" pitchFamily="34" charset="0"/>
              </a:defRPr>
            </a:lvl4pPr>
            <a:lvl5pPr marL="1470025" indent="-163830" algn="l" defTabSz="652145">
              <a:defRPr>
                <a:solidFill>
                  <a:schemeClr val="tx1"/>
                </a:solidFill>
                <a:latin typeface="Arial" panose="020B0604020202020204" pitchFamily="34" charset="0"/>
              </a:defRPr>
            </a:lvl5pPr>
            <a:lvl6pPr marL="1927225" indent="-163830" defTabSz="652145" fontAlgn="base">
              <a:spcBef>
                <a:spcPct val="0"/>
              </a:spcBef>
              <a:spcAft>
                <a:spcPct val="0"/>
              </a:spcAft>
              <a:defRPr>
                <a:solidFill>
                  <a:schemeClr val="tx1"/>
                </a:solidFill>
                <a:latin typeface="Arial" panose="020B0604020202020204" pitchFamily="34" charset="0"/>
              </a:defRPr>
            </a:lvl6pPr>
            <a:lvl7pPr marL="2384425" indent="-163830" defTabSz="652145" fontAlgn="base">
              <a:spcBef>
                <a:spcPct val="0"/>
              </a:spcBef>
              <a:spcAft>
                <a:spcPct val="0"/>
              </a:spcAft>
              <a:defRPr>
                <a:solidFill>
                  <a:schemeClr val="tx1"/>
                </a:solidFill>
                <a:latin typeface="Arial" panose="020B0604020202020204" pitchFamily="34" charset="0"/>
              </a:defRPr>
            </a:lvl7pPr>
            <a:lvl8pPr marL="2841625" indent="-163830" defTabSz="652145" fontAlgn="base">
              <a:spcBef>
                <a:spcPct val="0"/>
              </a:spcBef>
              <a:spcAft>
                <a:spcPct val="0"/>
              </a:spcAft>
              <a:defRPr>
                <a:solidFill>
                  <a:schemeClr val="tx1"/>
                </a:solidFill>
                <a:latin typeface="Arial" panose="020B0604020202020204" pitchFamily="34" charset="0"/>
              </a:defRPr>
            </a:lvl8pPr>
            <a:lvl9pPr marL="3298825" indent="-163830" defTabSz="652145" fontAlgn="base">
              <a:spcBef>
                <a:spcPct val="0"/>
              </a:spcBef>
              <a:spcAft>
                <a:spcPct val="0"/>
              </a:spcAft>
              <a:defRPr>
                <a:solidFill>
                  <a:schemeClr val="tx1"/>
                </a:solidFill>
                <a:latin typeface="Arial" panose="020B0604020202020204" pitchFamily="34" charset="0"/>
              </a:defRPr>
            </a:lvl9pPr>
          </a:lstStyle>
          <a:p>
            <a:r>
              <a:rPr lang="zh-CN" altLang="en-US" sz="1400" b="0" dirty="0">
                <a:solidFill>
                  <a:srgbClr val="262626"/>
                </a:solidFill>
                <a:latin typeface="+mn-lt"/>
                <a:ea typeface="+mn-ea"/>
                <a:cs typeface="+mn-ea"/>
                <a:sym typeface="+mn-lt"/>
              </a:rPr>
              <a:t>点击添加相关主题文字点击添加相关主题文字点击添加相关主题文字点击添加相关主题文字</a:t>
            </a:r>
            <a:endParaRPr lang="en-US" altLang="zh-CN" sz="1400" b="0" dirty="0">
              <a:solidFill>
                <a:srgbClr val="595959"/>
              </a:solidFill>
              <a:latin typeface="+mn-lt"/>
              <a:ea typeface="+mn-ea"/>
              <a:cs typeface="+mn-ea"/>
              <a:sym typeface="+mn-lt"/>
            </a:endParaRPr>
          </a:p>
        </p:txBody>
      </p:sp>
      <p:sp>
        <p:nvSpPr>
          <p:cNvPr id="19" name="Text Box 90"/>
          <p:cNvSpPr txBox="1">
            <a:spLocks noChangeArrowheads="1"/>
          </p:cNvSpPr>
          <p:nvPr/>
        </p:nvSpPr>
        <p:spPr bwMode="ltGray">
          <a:xfrm>
            <a:off x="1219200" y="381000"/>
            <a:ext cx="5084291" cy="60016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lIns="106679" tIns="53340" rIns="106679" bIns="53340">
            <a:spAutoFit/>
          </a:bodyPr>
          <a:lstStyle>
            <a:lvl1pPr algn="l" defTabSz="800100">
              <a:defRPr>
                <a:solidFill>
                  <a:schemeClr val="tx1"/>
                </a:solidFill>
                <a:latin typeface="Arial" panose="020B0604020202020204" pitchFamily="34" charset="0"/>
              </a:defRPr>
            </a:lvl1pPr>
            <a:lvl2pPr marL="400050" algn="l" defTabSz="800100">
              <a:defRPr>
                <a:solidFill>
                  <a:schemeClr val="tx1"/>
                </a:solidFill>
                <a:latin typeface="Arial" panose="020B0604020202020204" pitchFamily="34" charset="0"/>
              </a:defRPr>
            </a:lvl2pPr>
            <a:lvl3pPr marL="800100" algn="l" defTabSz="800100">
              <a:defRPr>
                <a:solidFill>
                  <a:schemeClr val="tx1"/>
                </a:solidFill>
                <a:latin typeface="Arial" panose="020B0604020202020204" pitchFamily="34" charset="0"/>
              </a:defRPr>
            </a:lvl3pPr>
            <a:lvl4pPr marL="1200150" algn="l" defTabSz="800100">
              <a:defRPr>
                <a:solidFill>
                  <a:schemeClr val="tx1"/>
                </a:solidFill>
                <a:latin typeface="Arial" panose="020B0604020202020204" pitchFamily="34" charset="0"/>
              </a:defRPr>
            </a:lvl4pPr>
            <a:lvl5pPr marL="1600200" algn="l" defTabSz="800100">
              <a:defRPr>
                <a:solidFill>
                  <a:schemeClr val="tx1"/>
                </a:solidFill>
                <a:latin typeface="Arial" panose="020B0604020202020204" pitchFamily="34" charset="0"/>
              </a:defRPr>
            </a:lvl5pPr>
            <a:lvl6pPr marL="2057400" defTabSz="800100" fontAlgn="base">
              <a:spcBef>
                <a:spcPct val="0"/>
              </a:spcBef>
              <a:spcAft>
                <a:spcPct val="0"/>
              </a:spcAft>
              <a:defRPr>
                <a:solidFill>
                  <a:schemeClr val="tx1"/>
                </a:solidFill>
                <a:latin typeface="Arial" panose="020B0604020202020204" pitchFamily="34" charset="0"/>
              </a:defRPr>
            </a:lvl6pPr>
            <a:lvl7pPr marL="2514600" defTabSz="800100" fontAlgn="base">
              <a:spcBef>
                <a:spcPct val="0"/>
              </a:spcBef>
              <a:spcAft>
                <a:spcPct val="0"/>
              </a:spcAft>
              <a:defRPr>
                <a:solidFill>
                  <a:schemeClr val="tx1"/>
                </a:solidFill>
                <a:latin typeface="Arial" panose="020B0604020202020204" pitchFamily="34" charset="0"/>
              </a:defRPr>
            </a:lvl7pPr>
            <a:lvl8pPr marL="2971800" defTabSz="800100" fontAlgn="base">
              <a:spcBef>
                <a:spcPct val="0"/>
              </a:spcBef>
              <a:spcAft>
                <a:spcPct val="0"/>
              </a:spcAft>
              <a:defRPr>
                <a:solidFill>
                  <a:schemeClr val="tx1"/>
                </a:solidFill>
                <a:latin typeface="Arial" panose="020B0604020202020204" pitchFamily="34" charset="0"/>
              </a:defRPr>
            </a:lvl8pPr>
            <a:lvl9pPr marL="3429000" defTabSz="800100" fontAlgn="base">
              <a:spcBef>
                <a:spcPct val="0"/>
              </a:spcBef>
              <a:spcAft>
                <a:spcPct val="0"/>
              </a:spcAft>
              <a:defRPr>
                <a:solidFill>
                  <a:schemeClr val="tx1"/>
                </a:solidFill>
                <a:latin typeface="Arial" panose="020B0604020202020204" pitchFamily="34" charset="0"/>
              </a:defRPr>
            </a:lvl9pPr>
          </a:lstStyle>
          <a:p>
            <a:r>
              <a:rPr lang="zh-CN" altLang="en-US" sz="3200" dirty="0">
                <a:solidFill>
                  <a:srgbClr val="E7380E"/>
                </a:solidFill>
                <a:effectLst>
                  <a:outerShdw blurRad="50800" dist="38100" dir="8100000" algn="tr" rotWithShape="0">
                    <a:prstClr val="black">
                      <a:alpha val="8000"/>
                    </a:prstClr>
                  </a:outerShdw>
                </a:effectLst>
                <a:latin typeface="+mn-lt"/>
                <a:ea typeface="+mn-ea"/>
                <a:cs typeface="+mn-ea"/>
                <a:sym typeface="+mn-lt"/>
              </a:rPr>
              <a:t>修改添加相关文字标题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401532"/>
                                        </p:tgtEl>
                                        <p:attrNameLst>
                                          <p:attrName>style.visibility</p:attrName>
                                        </p:attrNameLst>
                                      </p:cBhvr>
                                      <p:to>
                                        <p:strVal val="visible"/>
                                      </p:to>
                                    </p:set>
                                    <p:anim calcmode="lin" valueType="num">
                                      <p:cBhvr>
                                        <p:cTn id="12" dur="1000" fill="hold"/>
                                        <p:tgtEl>
                                          <p:spTgt spid="401532"/>
                                        </p:tgtEl>
                                        <p:attrNameLst>
                                          <p:attrName>ppt_w</p:attrName>
                                        </p:attrNameLst>
                                      </p:cBhvr>
                                      <p:tavLst>
                                        <p:tav tm="0">
                                          <p:val>
                                            <p:fltVal val="0"/>
                                          </p:val>
                                        </p:tav>
                                        <p:tav tm="100000">
                                          <p:val>
                                            <p:strVal val="#ppt_w"/>
                                          </p:val>
                                        </p:tav>
                                      </p:tavLst>
                                    </p:anim>
                                    <p:anim calcmode="lin" valueType="num">
                                      <p:cBhvr>
                                        <p:cTn id="13" dur="1000" fill="hold"/>
                                        <p:tgtEl>
                                          <p:spTgt spid="401532"/>
                                        </p:tgtEl>
                                        <p:attrNameLst>
                                          <p:attrName>ppt_h</p:attrName>
                                        </p:attrNameLst>
                                      </p:cBhvr>
                                      <p:tavLst>
                                        <p:tav tm="0">
                                          <p:val>
                                            <p:fltVal val="0"/>
                                          </p:val>
                                        </p:tav>
                                        <p:tav tm="100000">
                                          <p:val>
                                            <p:strVal val="#ppt_h"/>
                                          </p:val>
                                        </p:tav>
                                      </p:tavLst>
                                    </p:anim>
                                    <p:anim calcmode="lin" valueType="num">
                                      <p:cBhvr>
                                        <p:cTn id="14" dur="1000" fill="hold"/>
                                        <p:tgtEl>
                                          <p:spTgt spid="40153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01532"/>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401519"/>
                                        </p:tgtEl>
                                        <p:attrNameLst>
                                          <p:attrName>style.visibility</p:attrName>
                                        </p:attrNameLst>
                                      </p:cBhvr>
                                      <p:to>
                                        <p:strVal val="visible"/>
                                      </p:to>
                                    </p:set>
                                    <p:anim calcmode="lin" valueType="num">
                                      <p:cBhvr>
                                        <p:cTn id="23" dur="500" fill="hold"/>
                                        <p:tgtEl>
                                          <p:spTgt spid="401519"/>
                                        </p:tgtEl>
                                        <p:attrNameLst>
                                          <p:attrName>ppt_w</p:attrName>
                                        </p:attrNameLst>
                                      </p:cBhvr>
                                      <p:tavLst>
                                        <p:tav tm="0">
                                          <p:val>
                                            <p:fltVal val="0"/>
                                          </p:val>
                                        </p:tav>
                                        <p:tav tm="100000">
                                          <p:val>
                                            <p:strVal val="#ppt_w"/>
                                          </p:val>
                                        </p:tav>
                                      </p:tavLst>
                                    </p:anim>
                                    <p:anim calcmode="lin" valueType="num">
                                      <p:cBhvr>
                                        <p:cTn id="24" dur="500" fill="hold"/>
                                        <p:tgtEl>
                                          <p:spTgt spid="401519"/>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401520"/>
                                        </p:tgtEl>
                                        <p:attrNameLst>
                                          <p:attrName>style.visibility</p:attrName>
                                        </p:attrNameLst>
                                      </p:cBhvr>
                                      <p:to>
                                        <p:strVal val="visible"/>
                                      </p:to>
                                    </p:set>
                                    <p:anim calcmode="lin" valueType="num">
                                      <p:cBhvr>
                                        <p:cTn id="27" dur="500" fill="hold"/>
                                        <p:tgtEl>
                                          <p:spTgt spid="401520"/>
                                        </p:tgtEl>
                                        <p:attrNameLst>
                                          <p:attrName>ppt_w</p:attrName>
                                        </p:attrNameLst>
                                      </p:cBhvr>
                                      <p:tavLst>
                                        <p:tav tm="0">
                                          <p:val>
                                            <p:fltVal val="0"/>
                                          </p:val>
                                        </p:tav>
                                        <p:tav tm="100000">
                                          <p:val>
                                            <p:strVal val="#ppt_w"/>
                                          </p:val>
                                        </p:tav>
                                      </p:tavLst>
                                    </p:anim>
                                    <p:anim calcmode="lin" valueType="num">
                                      <p:cBhvr>
                                        <p:cTn id="28" dur="500" fill="hold"/>
                                        <p:tgtEl>
                                          <p:spTgt spid="401520"/>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401521"/>
                                        </p:tgtEl>
                                        <p:attrNameLst>
                                          <p:attrName>style.visibility</p:attrName>
                                        </p:attrNameLst>
                                      </p:cBhvr>
                                      <p:to>
                                        <p:strVal val="visible"/>
                                      </p:to>
                                    </p:set>
                                    <p:anim calcmode="lin" valueType="num">
                                      <p:cBhvr>
                                        <p:cTn id="31" dur="500" fill="hold"/>
                                        <p:tgtEl>
                                          <p:spTgt spid="401521"/>
                                        </p:tgtEl>
                                        <p:attrNameLst>
                                          <p:attrName>ppt_w</p:attrName>
                                        </p:attrNameLst>
                                      </p:cBhvr>
                                      <p:tavLst>
                                        <p:tav tm="0">
                                          <p:val>
                                            <p:fltVal val="0"/>
                                          </p:val>
                                        </p:tav>
                                        <p:tav tm="100000">
                                          <p:val>
                                            <p:strVal val="#ppt_w"/>
                                          </p:val>
                                        </p:tav>
                                      </p:tavLst>
                                    </p:anim>
                                    <p:anim calcmode="lin" valueType="num">
                                      <p:cBhvr>
                                        <p:cTn id="32" dur="500" fill="hold"/>
                                        <p:tgtEl>
                                          <p:spTgt spid="401521"/>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401522"/>
                                        </p:tgtEl>
                                        <p:attrNameLst>
                                          <p:attrName>style.visibility</p:attrName>
                                        </p:attrNameLst>
                                      </p:cBhvr>
                                      <p:to>
                                        <p:strVal val="visible"/>
                                      </p:to>
                                    </p:set>
                                    <p:anim calcmode="lin" valueType="num">
                                      <p:cBhvr>
                                        <p:cTn id="35" dur="500" fill="hold"/>
                                        <p:tgtEl>
                                          <p:spTgt spid="401522"/>
                                        </p:tgtEl>
                                        <p:attrNameLst>
                                          <p:attrName>ppt_w</p:attrName>
                                        </p:attrNameLst>
                                      </p:cBhvr>
                                      <p:tavLst>
                                        <p:tav tm="0">
                                          <p:val>
                                            <p:fltVal val="0"/>
                                          </p:val>
                                        </p:tav>
                                        <p:tav tm="100000">
                                          <p:val>
                                            <p:strVal val="#ppt_w"/>
                                          </p:val>
                                        </p:tav>
                                      </p:tavLst>
                                    </p:anim>
                                    <p:anim calcmode="lin" valueType="num">
                                      <p:cBhvr>
                                        <p:cTn id="36" dur="500" fill="hold"/>
                                        <p:tgtEl>
                                          <p:spTgt spid="401522"/>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childTnLst>
                                </p:cTn>
                              </p:par>
                            </p:childTnLst>
                          </p:cTn>
                        </p:par>
                        <p:par>
                          <p:cTn id="53" fill="hold">
                            <p:stCondLst>
                              <p:cond delay="2500"/>
                            </p:stCondLst>
                            <p:childTnLst>
                              <p:par>
                                <p:cTn id="54" presetID="12" presetClass="entr" presetSubtype="8"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slide(fromLeft)">
                                      <p:cBhvr>
                                        <p:cTn id="56" dur="500"/>
                                        <p:tgtEl>
                                          <p:spTgt spid="30"/>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slide(fromLeft)">
                                      <p:cBhvr>
                                        <p:cTn id="59" dur="500"/>
                                        <p:tgtEl>
                                          <p:spTgt spid="31"/>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slide(fromLeft)">
                                      <p:cBhvr>
                                        <p:cTn id="62" dur="500"/>
                                        <p:tgtEl>
                                          <p:spTgt spid="32"/>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slide(fromLeft)">
                                      <p:cBhvr>
                                        <p:cTn id="6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9778" name="图片 14"/>
          <p:cNvPicPr>
            <a:picLocks noChangeAspect="1"/>
          </p:cNvPicPr>
          <p:nvPr/>
        </p:nvPicPr>
        <p:blipFill>
          <a:blip r:embed="rId3" cstate="email"/>
          <a:srcRect/>
          <a:stretch>
            <a:fillRect/>
          </a:stretch>
        </p:blipFill>
        <p:spPr bwMode="auto">
          <a:xfrm>
            <a:off x="2106258" y="1559502"/>
            <a:ext cx="1908644" cy="4644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9779" name="图片 15"/>
          <p:cNvPicPr>
            <a:picLocks noChangeAspect="1"/>
          </p:cNvPicPr>
          <p:nvPr/>
        </p:nvPicPr>
        <p:blipFill>
          <a:blip r:embed="rId3" cstate="email"/>
          <a:srcRect/>
          <a:stretch>
            <a:fillRect/>
          </a:stretch>
        </p:blipFill>
        <p:spPr bwMode="auto">
          <a:xfrm>
            <a:off x="3904868" y="1559502"/>
            <a:ext cx="1910760" cy="4644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9780" name="图片 16"/>
          <p:cNvPicPr>
            <a:picLocks noChangeAspect="1"/>
          </p:cNvPicPr>
          <p:nvPr/>
        </p:nvPicPr>
        <p:blipFill>
          <a:blip r:embed="rId3" cstate="email"/>
          <a:srcRect/>
          <a:stretch>
            <a:fillRect/>
          </a:stretch>
        </p:blipFill>
        <p:spPr bwMode="auto">
          <a:xfrm>
            <a:off x="5705596" y="1559502"/>
            <a:ext cx="1908644" cy="4644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9781" name="图片 17"/>
          <p:cNvPicPr>
            <a:picLocks noChangeAspect="1"/>
          </p:cNvPicPr>
          <p:nvPr/>
        </p:nvPicPr>
        <p:blipFill>
          <a:blip r:embed="rId3" cstate="email"/>
          <a:srcRect/>
          <a:stretch>
            <a:fillRect/>
          </a:stretch>
        </p:blipFill>
        <p:spPr bwMode="auto">
          <a:xfrm>
            <a:off x="7504207" y="1559502"/>
            <a:ext cx="1910761" cy="4644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rot="21594277" flipH="1">
            <a:off x="2362294" y="2977588"/>
            <a:ext cx="1424078" cy="137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r>
              <a:rPr lang="zh-CN" altLang="en-US" sz="1200" b="0" dirty="0">
                <a:solidFill>
                  <a:srgbClr val="262626"/>
                </a:solidFill>
                <a:latin typeface="+mn-lt"/>
                <a:ea typeface="+mn-ea"/>
                <a:cs typeface="+mn-ea"/>
                <a:sym typeface="+mn-lt"/>
              </a:rPr>
              <a:t>点击添加相关主题文字点击添加相关主题文字点击添加相关主题文字点击添加相关主题文字点击添加相关主题文字</a:t>
            </a:r>
            <a:endParaRPr lang="en-US" altLang="zh-CN" sz="1200" b="0" dirty="0">
              <a:solidFill>
                <a:srgbClr val="595959"/>
              </a:solidFill>
              <a:latin typeface="+mn-lt"/>
              <a:ea typeface="+mn-ea"/>
              <a:cs typeface="+mn-ea"/>
              <a:sym typeface="+mn-lt"/>
            </a:endParaRPr>
          </a:p>
        </p:txBody>
      </p:sp>
      <p:sp>
        <p:nvSpPr>
          <p:cNvPr id="459783" name="TextBox 19"/>
          <p:cNvSpPr txBox="1">
            <a:spLocks noChangeArrowheads="1"/>
          </p:cNvSpPr>
          <p:nvPr/>
        </p:nvSpPr>
        <p:spPr bwMode="auto">
          <a:xfrm flipH="1">
            <a:off x="2446935" y="2287412"/>
            <a:ext cx="1267493" cy="70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ctr">
              <a:lnSpc>
                <a:spcPct val="80000"/>
              </a:lnSpc>
            </a:pPr>
            <a:r>
              <a:rPr lang="zh-CN" altLang="en-US" sz="2535" dirty="0">
                <a:solidFill>
                  <a:srgbClr val="984807"/>
                </a:solidFill>
                <a:latin typeface="+mn-lt"/>
                <a:ea typeface="+mn-ea"/>
                <a:cs typeface="+mn-ea"/>
                <a:sym typeface="+mn-lt"/>
              </a:rPr>
              <a:t>相关主题</a:t>
            </a:r>
          </a:p>
        </p:txBody>
      </p:sp>
      <p:sp>
        <p:nvSpPr>
          <p:cNvPr id="22" name="TextBox 21"/>
          <p:cNvSpPr txBox="1">
            <a:spLocks noChangeArrowheads="1"/>
          </p:cNvSpPr>
          <p:nvPr/>
        </p:nvSpPr>
        <p:spPr bwMode="auto">
          <a:xfrm rot="21594277" flipH="1">
            <a:off x="4188415" y="2977588"/>
            <a:ext cx="1424076" cy="137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r>
              <a:rPr lang="zh-CN" altLang="en-US" sz="1200" b="0" dirty="0">
                <a:solidFill>
                  <a:srgbClr val="262626"/>
                </a:solidFill>
                <a:latin typeface="+mn-lt"/>
                <a:ea typeface="+mn-ea"/>
                <a:cs typeface="+mn-ea"/>
                <a:sym typeface="+mn-lt"/>
              </a:rPr>
              <a:t>点击添加相关主题文字点击添加相关主题文字点击添加相关主题文字点击添加相关主题文字点击添加相关主题文字</a:t>
            </a:r>
            <a:endParaRPr lang="en-US" altLang="zh-CN" sz="1200" b="0" dirty="0">
              <a:solidFill>
                <a:srgbClr val="595959"/>
              </a:solidFill>
              <a:latin typeface="+mn-lt"/>
              <a:ea typeface="+mn-ea"/>
              <a:cs typeface="+mn-ea"/>
              <a:sym typeface="+mn-lt"/>
            </a:endParaRPr>
          </a:p>
        </p:txBody>
      </p:sp>
      <p:sp>
        <p:nvSpPr>
          <p:cNvPr id="459785" name="TextBox 22"/>
          <p:cNvSpPr txBox="1">
            <a:spLocks noChangeArrowheads="1"/>
          </p:cNvSpPr>
          <p:nvPr/>
        </p:nvSpPr>
        <p:spPr bwMode="auto">
          <a:xfrm flipH="1">
            <a:off x="4268823" y="2287412"/>
            <a:ext cx="1265376" cy="70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ctr">
              <a:lnSpc>
                <a:spcPct val="80000"/>
              </a:lnSpc>
            </a:pPr>
            <a:r>
              <a:rPr lang="zh-CN" altLang="en-US" sz="2535" dirty="0">
                <a:solidFill>
                  <a:srgbClr val="984807"/>
                </a:solidFill>
                <a:latin typeface="+mn-lt"/>
                <a:ea typeface="+mn-ea"/>
                <a:cs typeface="+mn-ea"/>
                <a:sym typeface="+mn-lt"/>
              </a:rPr>
              <a:t>相关主题</a:t>
            </a:r>
          </a:p>
        </p:txBody>
      </p:sp>
      <p:sp>
        <p:nvSpPr>
          <p:cNvPr id="24" name="TextBox 23"/>
          <p:cNvSpPr txBox="1">
            <a:spLocks noChangeArrowheads="1"/>
          </p:cNvSpPr>
          <p:nvPr/>
        </p:nvSpPr>
        <p:spPr bwMode="auto">
          <a:xfrm rot="21594277" flipH="1">
            <a:off x="5974330" y="2977588"/>
            <a:ext cx="1424076" cy="137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r>
              <a:rPr lang="zh-CN" altLang="en-US" sz="1200" b="0" dirty="0">
                <a:solidFill>
                  <a:srgbClr val="262626"/>
                </a:solidFill>
                <a:latin typeface="+mn-lt"/>
                <a:ea typeface="+mn-ea"/>
                <a:cs typeface="+mn-ea"/>
                <a:sym typeface="+mn-lt"/>
              </a:rPr>
              <a:t>点击添加相关主题文字点击添加相关主题文字点击添加相关主题文字点击添加相关主题文字点击添加相关主题文字</a:t>
            </a:r>
            <a:endParaRPr lang="en-US" altLang="zh-CN" sz="1200" b="0" dirty="0">
              <a:solidFill>
                <a:srgbClr val="595959"/>
              </a:solidFill>
              <a:latin typeface="+mn-lt"/>
              <a:ea typeface="+mn-ea"/>
              <a:cs typeface="+mn-ea"/>
              <a:sym typeface="+mn-lt"/>
            </a:endParaRPr>
          </a:p>
        </p:txBody>
      </p:sp>
      <p:sp>
        <p:nvSpPr>
          <p:cNvPr id="459787" name="TextBox 24"/>
          <p:cNvSpPr txBox="1">
            <a:spLocks noChangeArrowheads="1"/>
          </p:cNvSpPr>
          <p:nvPr/>
        </p:nvSpPr>
        <p:spPr bwMode="auto">
          <a:xfrm flipH="1">
            <a:off x="6054739" y="2287412"/>
            <a:ext cx="1265376" cy="70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ctr">
              <a:lnSpc>
                <a:spcPct val="80000"/>
              </a:lnSpc>
            </a:pPr>
            <a:r>
              <a:rPr lang="zh-CN" altLang="en-US" sz="2535" dirty="0">
                <a:solidFill>
                  <a:srgbClr val="984807"/>
                </a:solidFill>
                <a:latin typeface="+mn-lt"/>
                <a:ea typeface="+mn-ea"/>
                <a:cs typeface="+mn-ea"/>
                <a:sym typeface="+mn-lt"/>
              </a:rPr>
              <a:t>相关主题</a:t>
            </a:r>
          </a:p>
        </p:txBody>
      </p:sp>
      <p:sp>
        <p:nvSpPr>
          <p:cNvPr id="26" name="TextBox 25"/>
          <p:cNvSpPr txBox="1">
            <a:spLocks noChangeArrowheads="1"/>
          </p:cNvSpPr>
          <p:nvPr/>
        </p:nvSpPr>
        <p:spPr bwMode="auto">
          <a:xfrm rot="21594277" flipH="1">
            <a:off x="7775057" y="3000865"/>
            <a:ext cx="1421961" cy="137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r>
              <a:rPr lang="zh-CN" altLang="en-US" sz="1200" b="0" dirty="0">
                <a:solidFill>
                  <a:srgbClr val="262626"/>
                </a:solidFill>
                <a:latin typeface="+mn-lt"/>
                <a:ea typeface="+mn-ea"/>
                <a:cs typeface="+mn-ea"/>
                <a:sym typeface="+mn-lt"/>
              </a:rPr>
              <a:t>点击添加相关主题文字点击添加相关主题文字点击添加相关主题文字点击添加相关主题文字点击添加相关主题文字</a:t>
            </a:r>
            <a:endParaRPr lang="en-US" altLang="zh-CN" sz="1200" b="0" dirty="0">
              <a:solidFill>
                <a:srgbClr val="595959"/>
              </a:solidFill>
              <a:latin typeface="+mn-lt"/>
              <a:ea typeface="+mn-ea"/>
              <a:cs typeface="+mn-ea"/>
              <a:sym typeface="+mn-lt"/>
            </a:endParaRPr>
          </a:p>
        </p:txBody>
      </p:sp>
      <p:sp>
        <p:nvSpPr>
          <p:cNvPr id="459789" name="TextBox 26"/>
          <p:cNvSpPr txBox="1">
            <a:spLocks noChangeArrowheads="1"/>
          </p:cNvSpPr>
          <p:nvPr/>
        </p:nvSpPr>
        <p:spPr bwMode="auto">
          <a:xfrm flipH="1">
            <a:off x="7855466" y="2308572"/>
            <a:ext cx="1265376" cy="70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ctr">
              <a:lnSpc>
                <a:spcPct val="80000"/>
              </a:lnSpc>
            </a:pPr>
            <a:r>
              <a:rPr lang="zh-CN" altLang="en-US" sz="2535" dirty="0">
                <a:solidFill>
                  <a:srgbClr val="984807"/>
                </a:solidFill>
                <a:latin typeface="+mn-lt"/>
                <a:ea typeface="+mn-ea"/>
                <a:cs typeface="+mn-ea"/>
                <a:sym typeface="+mn-lt"/>
              </a:rPr>
              <a:t>相关主题</a:t>
            </a:r>
          </a:p>
        </p:txBody>
      </p:sp>
      <p:sp>
        <p:nvSpPr>
          <p:cNvPr id="16" name="Text Box 90"/>
          <p:cNvSpPr txBox="1">
            <a:spLocks noChangeArrowheads="1"/>
          </p:cNvSpPr>
          <p:nvPr/>
        </p:nvSpPr>
        <p:spPr bwMode="ltGray">
          <a:xfrm>
            <a:off x="1219200" y="381000"/>
            <a:ext cx="5084291" cy="60016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lIns="106679" tIns="53340" rIns="106679" bIns="53340">
            <a:spAutoFit/>
          </a:bodyPr>
          <a:lstStyle>
            <a:lvl1pPr algn="l" defTabSz="800100">
              <a:defRPr>
                <a:solidFill>
                  <a:schemeClr val="tx1"/>
                </a:solidFill>
                <a:latin typeface="Arial" panose="020B0604020202020204" pitchFamily="34" charset="0"/>
              </a:defRPr>
            </a:lvl1pPr>
            <a:lvl2pPr marL="400050" algn="l" defTabSz="800100">
              <a:defRPr>
                <a:solidFill>
                  <a:schemeClr val="tx1"/>
                </a:solidFill>
                <a:latin typeface="Arial" panose="020B0604020202020204" pitchFamily="34" charset="0"/>
              </a:defRPr>
            </a:lvl2pPr>
            <a:lvl3pPr marL="800100" algn="l" defTabSz="800100">
              <a:defRPr>
                <a:solidFill>
                  <a:schemeClr val="tx1"/>
                </a:solidFill>
                <a:latin typeface="Arial" panose="020B0604020202020204" pitchFamily="34" charset="0"/>
              </a:defRPr>
            </a:lvl3pPr>
            <a:lvl4pPr marL="1200150" algn="l" defTabSz="800100">
              <a:defRPr>
                <a:solidFill>
                  <a:schemeClr val="tx1"/>
                </a:solidFill>
                <a:latin typeface="Arial" panose="020B0604020202020204" pitchFamily="34" charset="0"/>
              </a:defRPr>
            </a:lvl4pPr>
            <a:lvl5pPr marL="1600200" algn="l" defTabSz="800100">
              <a:defRPr>
                <a:solidFill>
                  <a:schemeClr val="tx1"/>
                </a:solidFill>
                <a:latin typeface="Arial" panose="020B0604020202020204" pitchFamily="34" charset="0"/>
              </a:defRPr>
            </a:lvl5pPr>
            <a:lvl6pPr marL="2057400" defTabSz="800100" fontAlgn="base">
              <a:spcBef>
                <a:spcPct val="0"/>
              </a:spcBef>
              <a:spcAft>
                <a:spcPct val="0"/>
              </a:spcAft>
              <a:defRPr>
                <a:solidFill>
                  <a:schemeClr val="tx1"/>
                </a:solidFill>
                <a:latin typeface="Arial" panose="020B0604020202020204" pitchFamily="34" charset="0"/>
              </a:defRPr>
            </a:lvl6pPr>
            <a:lvl7pPr marL="2514600" defTabSz="800100" fontAlgn="base">
              <a:spcBef>
                <a:spcPct val="0"/>
              </a:spcBef>
              <a:spcAft>
                <a:spcPct val="0"/>
              </a:spcAft>
              <a:defRPr>
                <a:solidFill>
                  <a:schemeClr val="tx1"/>
                </a:solidFill>
                <a:latin typeface="Arial" panose="020B0604020202020204" pitchFamily="34" charset="0"/>
              </a:defRPr>
            </a:lvl7pPr>
            <a:lvl8pPr marL="2971800" defTabSz="800100" fontAlgn="base">
              <a:spcBef>
                <a:spcPct val="0"/>
              </a:spcBef>
              <a:spcAft>
                <a:spcPct val="0"/>
              </a:spcAft>
              <a:defRPr>
                <a:solidFill>
                  <a:schemeClr val="tx1"/>
                </a:solidFill>
                <a:latin typeface="Arial" panose="020B0604020202020204" pitchFamily="34" charset="0"/>
              </a:defRPr>
            </a:lvl8pPr>
            <a:lvl9pPr marL="3429000" defTabSz="800100" fontAlgn="base">
              <a:spcBef>
                <a:spcPct val="0"/>
              </a:spcBef>
              <a:spcAft>
                <a:spcPct val="0"/>
              </a:spcAft>
              <a:defRPr>
                <a:solidFill>
                  <a:schemeClr val="tx1"/>
                </a:solidFill>
                <a:latin typeface="Arial" panose="020B0604020202020204" pitchFamily="34" charset="0"/>
              </a:defRPr>
            </a:lvl9pPr>
          </a:lstStyle>
          <a:p>
            <a:r>
              <a:rPr lang="zh-CN" altLang="en-US" sz="3200" dirty="0">
                <a:solidFill>
                  <a:srgbClr val="E7380E"/>
                </a:solidFill>
                <a:effectLst>
                  <a:outerShdw blurRad="50800" dist="38100" dir="8100000" algn="tr" rotWithShape="0">
                    <a:prstClr val="black">
                      <a:alpha val="8000"/>
                    </a:prstClr>
                  </a:outerShdw>
                </a:effectLst>
                <a:latin typeface="+mn-lt"/>
                <a:ea typeface="+mn-ea"/>
                <a:cs typeface="+mn-ea"/>
                <a:sym typeface="+mn-lt"/>
              </a:rPr>
              <a:t>修改添加相关文字标题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459778"/>
                                        </p:tgtEl>
                                        <p:attrNameLst>
                                          <p:attrName>style.visibility</p:attrName>
                                        </p:attrNameLst>
                                      </p:cBhvr>
                                      <p:to>
                                        <p:strVal val="visible"/>
                                      </p:to>
                                    </p:set>
                                    <p:animEffect transition="in" filter="wipe(up)">
                                      <p:cBhvr>
                                        <p:cTn id="12" dur="500"/>
                                        <p:tgtEl>
                                          <p:spTgt spid="459778"/>
                                        </p:tgtEl>
                                      </p:cBhvr>
                                    </p:animEffect>
                                  </p:childTnLst>
                                </p:cTn>
                              </p:par>
                              <p:par>
                                <p:cTn id="13" presetID="15"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ppt_w</p:attrName>
                                        </p:attrNameLst>
                                      </p:cBhvr>
                                      <p:tavLst>
                                        <p:tav tm="0">
                                          <p:val>
                                            <p:fltVal val="0"/>
                                          </p:val>
                                        </p:tav>
                                        <p:tav tm="100000">
                                          <p:val>
                                            <p:strVal val="#ppt_w"/>
                                          </p:val>
                                        </p:tav>
                                      </p:tavLst>
                                    </p:anim>
                                    <p:anim calcmode="lin" valueType="num">
                                      <p:cBhvr>
                                        <p:cTn id="16" dur="1000" fill="hold"/>
                                        <p:tgtEl>
                                          <p:spTgt spid="19"/>
                                        </p:tgtEl>
                                        <p:attrNameLst>
                                          <p:attrName>ppt_h</p:attrName>
                                        </p:attrNameLst>
                                      </p:cBhvr>
                                      <p:tavLst>
                                        <p:tav tm="0">
                                          <p:val>
                                            <p:fltVal val="0"/>
                                          </p:val>
                                        </p:tav>
                                        <p:tav tm="100000">
                                          <p:val>
                                            <p:strVal val="#ppt_h"/>
                                          </p:val>
                                        </p:tav>
                                      </p:tavLst>
                                    </p:anim>
                                    <p:anim calcmode="lin" valueType="num">
                                      <p:cBhvr>
                                        <p:cTn id="17"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9"/>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459783"/>
                                        </p:tgtEl>
                                        <p:attrNameLst>
                                          <p:attrName>style.visibility</p:attrName>
                                        </p:attrNameLst>
                                      </p:cBhvr>
                                      <p:to>
                                        <p:strVal val="visible"/>
                                      </p:to>
                                    </p:set>
                                    <p:anim calcmode="lin" valueType="num">
                                      <p:cBhvr>
                                        <p:cTn id="21" dur="1000" fill="hold"/>
                                        <p:tgtEl>
                                          <p:spTgt spid="459783"/>
                                        </p:tgtEl>
                                        <p:attrNameLst>
                                          <p:attrName>ppt_w</p:attrName>
                                        </p:attrNameLst>
                                      </p:cBhvr>
                                      <p:tavLst>
                                        <p:tav tm="0">
                                          <p:val>
                                            <p:fltVal val="0"/>
                                          </p:val>
                                        </p:tav>
                                        <p:tav tm="100000">
                                          <p:val>
                                            <p:strVal val="#ppt_w"/>
                                          </p:val>
                                        </p:tav>
                                      </p:tavLst>
                                    </p:anim>
                                    <p:anim calcmode="lin" valueType="num">
                                      <p:cBhvr>
                                        <p:cTn id="22" dur="1000" fill="hold"/>
                                        <p:tgtEl>
                                          <p:spTgt spid="459783"/>
                                        </p:tgtEl>
                                        <p:attrNameLst>
                                          <p:attrName>ppt_h</p:attrName>
                                        </p:attrNameLst>
                                      </p:cBhvr>
                                      <p:tavLst>
                                        <p:tav tm="0">
                                          <p:val>
                                            <p:fltVal val="0"/>
                                          </p:val>
                                        </p:tav>
                                        <p:tav tm="100000">
                                          <p:val>
                                            <p:strVal val="#ppt_h"/>
                                          </p:val>
                                        </p:tav>
                                      </p:tavLst>
                                    </p:anim>
                                    <p:anim calcmode="lin" valueType="num">
                                      <p:cBhvr>
                                        <p:cTn id="23" dur="1000" fill="hold"/>
                                        <p:tgtEl>
                                          <p:spTgt spid="459783"/>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59783"/>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459779"/>
                                        </p:tgtEl>
                                        <p:attrNameLst>
                                          <p:attrName>style.visibility</p:attrName>
                                        </p:attrNameLst>
                                      </p:cBhvr>
                                      <p:to>
                                        <p:strVal val="visible"/>
                                      </p:to>
                                    </p:set>
                                    <p:animEffect transition="in" filter="wipe(up)">
                                      <p:cBhvr>
                                        <p:cTn id="28" dur="500"/>
                                        <p:tgtEl>
                                          <p:spTgt spid="459779"/>
                                        </p:tgtEl>
                                      </p:cBhvr>
                                    </p:animEffect>
                                  </p:childTnLst>
                                </p:cTn>
                              </p:par>
                              <p:par>
                                <p:cTn id="29" presetID="15"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ppt_w</p:attrName>
                                        </p:attrNameLst>
                                      </p:cBhvr>
                                      <p:tavLst>
                                        <p:tav tm="0">
                                          <p:val>
                                            <p:fltVal val="0"/>
                                          </p:val>
                                        </p:tav>
                                        <p:tav tm="100000">
                                          <p:val>
                                            <p:strVal val="#ppt_w"/>
                                          </p:val>
                                        </p:tav>
                                      </p:tavLst>
                                    </p:anim>
                                    <p:anim calcmode="lin" valueType="num">
                                      <p:cBhvr>
                                        <p:cTn id="32" dur="1000" fill="hold"/>
                                        <p:tgtEl>
                                          <p:spTgt spid="22"/>
                                        </p:tgtEl>
                                        <p:attrNameLst>
                                          <p:attrName>ppt_h</p:attrName>
                                        </p:attrNameLst>
                                      </p:cBhvr>
                                      <p:tavLst>
                                        <p:tav tm="0">
                                          <p:val>
                                            <p:fltVal val="0"/>
                                          </p:val>
                                        </p:tav>
                                        <p:tav tm="100000">
                                          <p:val>
                                            <p:strVal val="#ppt_h"/>
                                          </p:val>
                                        </p:tav>
                                      </p:tavLst>
                                    </p:anim>
                                    <p:anim calcmode="lin" valueType="num">
                                      <p:cBhvr>
                                        <p:cTn id="33"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2"/>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459785"/>
                                        </p:tgtEl>
                                        <p:attrNameLst>
                                          <p:attrName>style.visibility</p:attrName>
                                        </p:attrNameLst>
                                      </p:cBhvr>
                                      <p:to>
                                        <p:strVal val="visible"/>
                                      </p:to>
                                    </p:set>
                                    <p:anim calcmode="lin" valueType="num">
                                      <p:cBhvr>
                                        <p:cTn id="37" dur="1000" fill="hold"/>
                                        <p:tgtEl>
                                          <p:spTgt spid="459785"/>
                                        </p:tgtEl>
                                        <p:attrNameLst>
                                          <p:attrName>ppt_w</p:attrName>
                                        </p:attrNameLst>
                                      </p:cBhvr>
                                      <p:tavLst>
                                        <p:tav tm="0">
                                          <p:val>
                                            <p:fltVal val="0"/>
                                          </p:val>
                                        </p:tav>
                                        <p:tav tm="100000">
                                          <p:val>
                                            <p:strVal val="#ppt_w"/>
                                          </p:val>
                                        </p:tav>
                                      </p:tavLst>
                                    </p:anim>
                                    <p:anim calcmode="lin" valueType="num">
                                      <p:cBhvr>
                                        <p:cTn id="38" dur="1000" fill="hold"/>
                                        <p:tgtEl>
                                          <p:spTgt spid="459785"/>
                                        </p:tgtEl>
                                        <p:attrNameLst>
                                          <p:attrName>ppt_h</p:attrName>
                                        </p:attrNameLst>
                                      </p:cBhvr>
                                      <p:tavLst>
                                        <p:tav tm="0">
                                          <p:val>
                                            <p:fltVal val="0"/>
                                          </p:val>
                                        </p:tav>
                                        <p:tav tm="100000">
                                          <p:val>
                                            <p:strVal val="#ppt_h"/>
                                          </p:val>
                                        </p:tav>
                                      </p:tavLst>
                                    </p:anim>
                                    <p:anim calcmode="lin" valueType="num">
                                      <p:cBhvr>
                                        <p:cTn id="39" dur="1000" fill="hold"/>
                                        <p:tgtEl>
                                          <p:spTgt spid="459785"/>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459785"/>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1500"/>
                            </p:stCondLst>
                            <p:childTnLst>
                              <p:par>
                                <p:cTn id="42" presetID="22" presetClass="entr" presetSubtype="1" fill="hold" nodeType="afterEffect">
                                  <p:stCondLst>
                                    <p:cond delay="0"/>
                                  </p:stCondLst>
                                  <p:childTnLst>
                                    <p:set>
                                      <p:cBhvr>
                                        <p:cTn id="43" dur="1" fill="hold">
                                          <p:stCondLst>
                                            <p:cond delay="0"/>
                                          </p:stCondLst>
                                        </p:cTn>
                                        <p:tgtEl>
                                          <p:spTgt spid="459780"/>
                                        </p:tgtEl>
                                        <p:attrNameLst>
                                          <p:attrName>style.visibility</p:attrName>
                                        </p:attrNameLst>
                                      </p:cBhvr>
                                      <p:to>
                                        <p:strVal val="visible"/>
                                      </p:to>
                                    </p:set>
                                    <p:animEffect transition="in" filter="wipe(up)">
                                      <p:cBhvr>
                                        <p:cTn id="44" dur="500"/>
                                        <p:tgtEl>
                                          <p:spTgt spid="459780"/>
                                        </p:tgtEl>
                                      </p:cBhvr>
                                    </p:animEffect>
                                  </p:childTnLst>
                                </p:cTn>
                              </p:par>
                              <p:par>
                                <p:cTn id="45" presetID="15"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1000" fill="hold"/>
                                        <p:tgtEl>
                                          <p:spTgt spid="24"/>
                                        </p:tgtEl>
                                        <p:attrNameLst>
                                          <p:attrName>ppt_w</p:attrName>
                                        </p:attrNameLst>
                                      </p:cBhvr>
                                      <p:tavLst>
                                        <p:tav tm="0">
                                          <p:val>
                                            <p:fltVal val="0"/>
                                          </p:val>
                                        </p:tav>
                                        <p:tav tm="100000">
                                          <p:val>
                                            <p:strVal val="#ppt_w"/>
                                          </p:val>
                                        </p:tav>
                                      </p:tavLst>
                                    </p:anim>
                                    <p:anim calcmode="lin" valueType="num">
                                      <p:cBhvr>
                                        <p:cTn id="48" dur="1000" fill="hold"/>
                                        <p:tgtEl>
                                          <p:spTgt spid="24"/>
                                        </p:tgtEl>
                                        <p:attrNameLst>
                                          <p:attrName>ppt_h</p:attrName>
                                        </p:attrNameLst>
                                      </p:cBhvr>
                                      <p:tavLst>
                                        <p:tav tm="0">
                                          <p:val>
                                            <p:fltVal val="0"/>
                                          </p:val>
                                        </p:tav>
                                        <p:tav tm="100000">
                                          <p:val>
                                            <p:strVal val="#ppt_h"/>
                                          </p:val>
                                        </p:tav>
                                      </p:tavLst>
                                    </p:anim>
                                    <p:anim calcmode="lin" valueType="num">
                                      <p:cBhvr>
                                        <p:cTn id="49"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4"/>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459787"/>
                                        </p:tgtEl>
                                        <p:attrNameLst>
                                          <p:attrName>style.visibility</p:attrName>
                                        </p:attrNameLst>
                                      </p:cBhvr>
                                      <p:to>
                                        <p:strVal val="visible"/>
                                      </p:to>
                                    </p:set>
                                    <p:anim calcmode="lin" valueType="num">
                                      <p:cBhvr>
                                        <p:cTn id="53" dur="1000" fill="hold"/>
                                        <p:tgtEl>
                                          <p:spTgt spid="459787"/>
                                        </p:tgtEl>
                                        <p:attrNameLst>
                                          <p:attrName>ppt_w</p:attrName>
                                        </p:attrNameLst>
                                      </p:cBhvr>
                                      <p:tavLst>
                                        <p:tav tm="0">
                                          <p:val>
                                            <p:fltVal val="0"/>
                                          </p:val>
                                        </p:tav>
                                        <p:tav tm="100000">
                                          <p:val>
                                            <p:strVal val="#ppt_w"/>
                                          </p:val>
                                        </p:tav>
                                      </p:tavLst>
                                    </p:anim>
                                    <p:anim calcmode="lin" valueType="num">
                                      <p:cBhvr>
                                        <p:cTn id="54" dur="1000" fill="hold"/>
                                        <p:tgtEl>
                                          <p:spTgt spid="459787"/>
                                        </p:tgtEl>
                                        <p:attrNameLst>
                                          <p:attrName>ppt_h</p:attrName>
                                        </p:attrNameLst>
                                      </p:cBhvr>
                                      <p:tavLst>
                                        <p:tav tm="0">
                                          <p:val>
                                            <p:fltVal val="0"/>
                                          </p:val>
                                        </p:tav>
                                        <p:tav tm="100000">
                                          <p:val>
                                            <p:strVal val="#ppt_h"/>
                                          </p:val>
                                        </p:tav>
                                      </p:tavLst>
                                    </p:anim>
                                    <p:anim calcmode="lin" valueType="num">
                                      <p:cBhvr>
                                        <p:cTn id="55" dur="1000" fill="hold"/>
                                        <p:tgtEl>
                                          <p:spTgt spid="459787"/>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9787"/>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2000"/>
                            </p:stCondLst>
                            <p:childTnLst>
                              <p:par>
                                <p:cTn id="58" presetID="22" presetClass="entr" presetSubtype="1" fill="hold" nodeType="afterEffect">
                                  <p:stCondLst>
                                    <p:cond delay="0"/>
                                  </p:stCondLst>
                                  <p:childTnLst>
                                    <p:set>
                                      <p:cBhvr>
                                        <p:cTn id="59" dur="1" fill="hold">
                                          <p:stCondLst>
                                            <p:cond delay="0"/>
                                          </p:stCondLst>
                                        </p:cTn>
                                        <p:tgtEl>
                                          <p:spTgt spid="459781"/>
                                        </p:tgtEl>
                                        <p:attrNameLst>
                                          <p:attrName>style.visibility</p:attrName>
                                        </p:attrNameLst>
                                      </p:cBhvr>
                                      <p:to>
                                        <p:strVal val="visible"/>
                                      </p:to>
                                    </p:set>
                                    <p:animEffect transition="in" filter="wipe(up)">
                                      <p:cBhvr>
                                        <p:cTn id="60" dur="500"/>
                                        <p:tgtEl>
                                          <p:spTgt spid="459781"/>
                                        </p:tgtEl>
                                      </p:cBhvr>
                                    </p:animEffect>
                                  </p:childTnLst>
                                </p:cTn>
                              </p:par>
                              <p:par>
                                <p:cTn id="61" presetID="15"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fltVal val="0"/>
                                          </p:val>
                                        </p:tav>
                                        <p:tav tm="100000">
                                          <p:val>
                                            <p:strVal val="#ppt_w"/>
                                          </p:val>
                                        </p:tav>
                                      </p:tavLst>
                                    </p:anim>
                                    <p:anim calcmode="lin" valueType="num">
                                      <p:cBhvr>
                                        <p:cTn id="64" dur="1000" fill="hold"/>
                                        <p:tgtEl>
                                          <p:spTgt spid="26"/>
                                        </p:tgtEl>
                                        <p:attrNameLst>
                                          <p:attrName>ppt_h</p:attrName>
                                        </p:attrNameLst>
                                      </p:cBhvr>
                                      <p:tavLst>
                                        <p:tav tm="0">
                                          <p:val>
                                            <p:fltVal val="0"/>
                                          </p:val>
                                        </p:tav>
                                        <p:tav tm="100000">
                                          <p:val>
                                            <p:strVal val="#ppt_h"/>
                                          </p:val>
                                        </p:tav>
                                      </p:tavLst>
                                    </p:anim>
                                    <p:anim calcmode="lin" valueType="num">
                                      <p:cBhvr>
                                        <p:cTn id="65"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26"/>
                                        </p:tgtEl>
                                        <p:attrNameLst>
                                          <p:attrName>ppt_y</p:attrName>
                                        </p:attrNameLst>
                                      </p:cBhvr>
                                      <p:tavLst>
                                        <p:tav tm="0" fmla="#ppt_y+(sin(-2*pi*(1-$))*-#ppt_x+cos(-2*pi*(1-$))*(1-#ppt_y))*(1-$)">
                                          <p:val>
                                            <p:fltVal val="0"/>
                                          </p:val>
                                        </p:tav>
                                        <p:tav tm="100000">
                                          <p:val>
                                            <p:fltVal val="1"/>
                                          </p:val>
                                        </p:tav>
                                      </p:tavLst>
                                    </p:anim>
                                  </p:childTnLst>
                                </p:cTn>
                              </p:par>
                              <p:par>
                                <p:cTn id="67" presetID="15" presetClass="entr" presetSubtype="0" fill="hold" grpId="0" nodeType="withEffect">
                                  <p:stCondLst>
                                    <p:cond delay="0"/>
                                  </p:stCondLst>
                                  <p:childTnLst>
                                    <p:set>
                                      <p:cBhvr>
                                        <p:cTn id="68" dur="1" fill="hold">
                                          <p:stCondLst>
                                            <p:cond delay="0"/>
                                          </p:stCondLst>
                                        </p:cTn>
                                        <p:tgtEl>
                                          <p:spTgt spid="459789"/>
                                        </p:tgtEl>
                                        <p:attrNameLst>
                                          <p:attrName>style.visibility</p:attrName>
                                        </p:attrNameLst>
                                      </p:cBhvr>
                                      <p:to>
                                        <p:strVal val="visible"/>
                                      </p:to>
                                    </p:set>
                                    <p:anim calcmode="lin" valueType="num">
                                      <p:cBhvr>
                                        <p:cTn id="69" dur="1000" fill="hold"/>
                                        <p:tgtEl>
                                          <p:spTgt spid="459789"/>
                                        </p:tgtEl>
                                        <p:attrNameLst>
                                          <p:attrName>ppt_w</p:attrName>
                                        </p:attrNameLst>
                                      </p:cBhvr>
                                      <p:tavLst>
                                        <p:tav tm="0">
                                          <p:val>
                                            <p:fltVal val="0"/>
                                          </p:val>
                                        </p:tav>
                                        <p:tav tm="100000">
                                          <p:val>
                                            <p:strVal val="#ppt_w"/>
                                          </p:val>
                                        </p:tav>
                                      </p:tavLst>
                                    </p:anim>
                                    <p:anim calcmode="lin" valueType="num">
                                      <p:cBhvr>
                                        <p:cTn id="70" dur="1000" fill="hold"/>
                                        <p:tgtEl>
                                          <p:spTgt spid="459789"/>
                                        </p:tgtEl>
                                        <p:attrNameLst>
                                          <p:attrName>ppt_h</p:attrName>
                                        </p:attrNameLst>
                                      </p:cBhvr>
                                      <p:tavLst>
                                        <p:tav tm="0">
                                          <p:val>
                                            <p:fltVal val="0"/>
                                          </p:val>
                                        </p:tav>
                                        <p:tav tm="100000">
                                          <p:val>
                                            <p:strVal val="#ppt_h"/>
                                          </p:val>
                                        </p:tav>
                                      </p:tavLst>
                                    </p:anim>
                                    <p:anim calcmode="lin" valueType="num">
                                      <p:cBhvr>
                                        <p:cTn id="71" dur="1000" fill="hold"/>
                                        <p:tgtEl>
                                          <p:spTgt spid="459789"/>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45978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59783" grpId="0"/>
      <p:bldP spid="22" grpId="0"/>
      <p:bldP spid="459785" grpId="0"/>
      <p:bldP spid="24" grpId="0"/>
      <p:bldP spid="459787" grpId="0"/>
      <p:bldP spid="26" grpId="0"/>
      <p:bldP spid="459789"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2" cstate="email"/>
          <a:srcRect/>
          <a:stretch>
            <a:fillRect/>
          </a:stretch>
        </p:blipFill>
        <p:spPr>
          <a:xfrm>
            <a:off x="-1" y="5819989"/>
            <a:ext cx="12192001" cy="1038012"/>
          </a:xfrm>
          <a:prstGeom prst="rect">
            <a:avLst/>
          </a:prstGeom>
        </p:spPr>
      </p:pic>
      <p:pic>
        <p:nvPicPr>
          <p:cNvPr id="2" name="图片 1"/>
          <p:cNvPicPr>
            <a:picLocks noChangeAspect="1"/>
          </p:cNvPicPr>
          <p:nvPr/>
        </p:nvPicPr>
        <p:blipFill>
          <a:blip r:embed="rId3" cstate="email"/>
          <a:stretch>
            <a:fillRect/>
          </a:stretch>
        </p:blipFill>
        <p:spPr>
          <a:xfrm>
            <a:off x="2438400" y="3800740"/>
            <a:ext cx="7802235" cy="2590586"/>
          </a:xfrm>
          <a:prstGeom prst="rect">
            <a:avLst/>
          </a:prstGeom>
        </p:spPr>
      </p:pic>
      <p:grpSp>
        <p:nvGrpSpPr>
          <p:cNvPr id="3" name="组合 2"/>
          <p:cNvGrpSpPr/>
          <p:nvPr/>
        </p:nvGrpSpPr>
        <p:grpSpPr>
          <a:xfrm>
            <a:off x="3789033" y="1752600"/>
            <a:ext cx="6218566" cy="509669"/>
            <a:chOff x="6544307" y="2633767"/>
            <a:chExt cx="5184414" cy="424911"/>
          </a:xfrm>
        </p:grpSpPr>
        <p:sp>
          <p:nvSpPr>
            <p:cNvPr id="4" name="圆角矩形 3"/>
            <p:cNvSpPr/>
            <p:nvPr/>
          </p:nvSpPr>
          <p:spPr>
            <a:xfrm>
              <a:off x="6544307" y="2633767"/>
              <a:ext cx="5184414" cy="424911"/>
            </a:xfrm>
            <a:prstGeom prst="roundRect">
              <a:avLst>
                <a:gd name="adj" fmla="val 0"/>
              </a:avLst>
            </a:prstGeom>
            <a:solidFill>
              <a:srgbClr val="E7380E"/>
            </a:solidFill>
            <a:ln w="25400" cap="flat" cmpd="sng" algn="ctr">
              <a:noFill/>
              <a:prstDash val="solid"/>
            </a:ln>
            <a:effectLst>
              <a:reflection blurRad="6350" stA="52000" endA="300" endPos="35000" dir="5400000" sy="-100000" algn="bl" rotWithShape="0"/>
            </a:effectLst>
          </p:spPr>
          <p:txBody>
            <a:bodyPr anchor="ctr"/>
            <a:lstStyle/>
            <a:p>
              <a:pPr fontAlgn="auto">
                <a:spcBef>
                  <a:spcPts val="0"/>
                </a:spcBef>
                <a:spcAft>
                  <a:spcPts val="0"/>
                </a:spcAft>
                <a:defRPr/>
              </a:pPr>
              <a:endParaRPr lang="en-US" sz="2400" b="0" kern="0">
                <a:solidFill>
                  <a:schemeClr val="accent4"/>
                </a:solidFill>
                <a:latin typeface="+mn-lt"/>
                <a:ea typeface="+mn-ea"/>
                <a:cs typeface="+mn-ea"/>
                <a:sym typeface="+mn-lt"/>
              </a:endParaRPr>
            </a:p>
          </p:txBody>
        </p:sp>
        <p:sp>
          <p:nvSpPr>
            <p:cNvPr id="5" name="TextBox 51"/>
            <p:cNvSpPr txBox="1">
              <a:spLocks noChangeArrowheads="1"/>
            </p:cNvSpPr>
            <p:nvPr/>
          </p:nvSpPr>
          <p:spPr bwMode="auto">
            <a:xfrm flipH="1">
              <a:off x="7324122" y="2704495"/>
              <a:ext cx="3310511" cy="31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dist">
                <a:lnSpc>
                  <a:spcPct val="80000"/>
                </a:lnSpc>
              </a:pPr>
              <a:r>
                <a:rPr lang="zh-CN" altLang="en-US" sz="2400" dirty="0">
                  <a:solidFill>
                    <a:srgbClr val="FFFFFF"/>
                  </a:solidFill>
                  <a:latin typeface="+mn-lt"/>
                  <a:ea typeface="+mn-ea"/>
                  <a:cs typeface="+mn-ea"/>
                  <a:sym typeface="+mn-lt"/>
                </a:rPr>
                <a:t>修改相关段落主题文字</a:t>
              </a:r>
            </a:p>
          </p:txBody>
        </p:sp>
      </p:grpSp>
      <p:grpSp>
        <p:nvGrpSpPr>
          <p:cNvPr id="6" name="组合 5"/>
          <p:cNvGrpSpPr/>
          <p:nvPr/>
        </p:nvGrpSpPr>
        <p:grpSpPr>
          <a:xfrm>
            <a:off x="2463800" y="1752601"/>
            <a:ext cx="992342" cy="1000823"/>
            <a:chOff x="5867899" y="1765159"/>
            <a:chExt cx="505260" cy="509579"/>
          </a:xfrm>
        </p:grpSpPr>
        <p:grpSp>
          <p:nvGrpSpPr>
            <p:cNvPr id="7" name="组合 6"/>
            <p:cNvGrpSpPr/>
            <p:nvPr/>
          </p:nvGrpSpPr>
          <p:grpSpPr>
            <a:xfrm>
              <a:off x="5867899" y="1769478"/>
              <a:ext cx="505260" cy="505260"/>
              <a:chOff x="381000" y="3288606"/>
              <a:chExt cx="1524000" cy="1524000"/>
            </a:xfrm>
          </p:grpSpPr>
          <p:sp>
            <p:nvSpPr>
              <p:cNvPr id="9" name="矩形 8"/>
              <p:cNvSpPr/>
              <p:nvPr/>
            </p:nvSpPr>
            <p:spPr bwMode="auto">
              <a:xfrm>
                <a:off x="381000" y="3288606"/>
                <a:ext cx="1524000" cy="1524000"/>
              </a:xfrm>
              <a:prstGeom prst="rect">
                <a:avLst/>
              </a:prstGeom>
              <a:noFill/>
              <a:ln w="412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zh-CN" altLang="en-US" sz="3600" b="1" i="0" u="none" strike="noStrike" cap="none" normalizeH="0" baseline="0">
                  <a:ln>
                    <a:noFill/>
                  </a:ln>
                  <a:solidFill>
                    <a:srgbClr val="E7380E"/>
                  </a:solidFill>
                  <a:effectLst/>
                  <a:latin typeface="+mn-lt"/>
                  <a:ea typeface="+mn-ea"/>
                  <a:cs typeface="+mn-ea"/>
                  <a:sym typeface="+mn-lt"/>
                </a:endParaRPr>
              </a:p>
            </p:txBody>
          </p:sp>
          <p:cxnSp>
            <p:nvCxnSpPr>
              <p:cNvPr id="10" name="直接连接符 9"/>
              <p:cNvCxnSpPr>
                <a:stCxn id="9" idx="0"/>
                <a:endCxn id="9" idx="2"/>
              </p:cNvCxnSpPr>
              <p:nvPr/>
            </p:nvCxnSpPr>
            <p:spPr bwMode="auto">
              <a:xfrm>
                <a:off x="1143000" y="3288606"/>
                <a:ext cx="0" cy="1524000"/>
              </a:xfrm>
              <a:prstGeom prst="line">
                <a:avLst/>
              </a:prstGeom>
              <a:solidFill>
                <a:schemeClr val="accent1"/>
              </a:solidFill>
              <a:ln w="12700"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直接连接符 10"/>
              <p:cNvCxnSpPr>
                <a:stCxn id="9" idx="1"/>
                <a:endCxn id="9" idx="3"/>
              </p:cNvCxnSpPr>
              <p:nvPr/>
            </p:nvCxnSpPr>
            <p:spPr bwMode="auto">
              <a:xfrm>
                <a:off x="381000" y="4050606"/>
                <a:ext cx="1524000" cy="0"/>
              </a:xfrm>
              <a:prstGeom prst="line">
                <a:avLst/>
              </a:prstGeom>
              <a:solidFill>
                <a:schemeClr val="accent1"/>
              </a:solidFill>
              <a:ln w="12700"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直接连接符 11"/>
              <p:cNvCxnSpPr/>
              <p:nvPr/>
            </p:nvCxnSpPr>
            <p:spPr bwMode="auto">
              <a:xfrm>
                <a:off x="381000" y="3288606"/>
                <a:ext cx="1524000" cy="1524000"/>
              </a:xfrm>
              <a:prstGeom prst="line">
                <a:avLst/>
              </a:prstGeom>
              <a:solidFill>
                <a:schemeClr val="accent1"/>
              </a:solidFill>
              <a:ln w="12700"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直接连接符 12"/>
              <p:cNvCxnSpPr/>
              <p:nvPr/>
            </p:nvCxnSpPr>
            <p:spPr bwMode="auto">
              <a:xfrm flipV="1">
                <a:off x="381000" y="3288606"/>
                <a:ext cx="1524000" cy="1524000"/>
              </a:xfrm>
              <a:prstGeom prst="line">
                <a:avLst/>
              </a:prstGeom>
              <a:solidFill>
                <a:schemeClr val="accent1"/>
              </a:solidFill>
              <a:ln w="12700"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8" name="TextBox 48"/>
            <p:cNvSpPr txBox="1">
              <a:spLocks noChangeArrowheads="1"/>
            </p:cNvSpPr>
            <p:nvPr/>
          </p:nvSpPr>
          <p:spPr bwMode="auto">
            <a:xfrm>
              <a:off x="5893764" y="1765159"/>
              <a:ext cx="458176" cy="46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ctr"/>
              <a:r>
                <a:rPr lang="zh-CN" altLang="en-US" sz="5400" dirty="0">
                  <a:solidFill>
                    <a:srgbClr val="E7380E"/>
                  </a:solidFill>
                  <a:latin typeface="+mn-lt"/>
                  <a:ea typeface="+mn-ea"/>
                  <a:cs typeface="+mn-ea"/>
                  <a:sym typeface="+mn-lt"/>
                </a:rPr>
                <a:t>肆</a:t>
              </a:r>
              <a:endParaRPr lang="en-US" altLang="zh-CN" sz="5400" dirty="0">
                <a:solidFill>
                  <a:srgbClr val="E7380E"/>
                </a:solidFill>
                <a:latin typeface="+mn-lt"/>
                <a:ea typeface="+mn-ea"/>
                <a:cs typeface="+mn-ea"/>
                <a:sym typeface="+mn-lt"/>
              </a:endParaRPr>
            </a:p>
          </p:txBody>
        </p:sp>
      </p:grpSp>
      <p:sp>
        <p:nvSpPr>
          <p:cNvPr id="15" name="矩形 13"/>
          <p:cNvSpPr>
            <a:spLocks noChangeArrowheads="1"/>
          </p:cNvSpPr>
          <p:nvPr/>
        </p:nvSpPr>
        <p:spPr bwMode="auto">
          <a:xfrm>
            <a:off x="4717195" y="2440620"/>
            <a:ext cx="473160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171450" indent="-171450" algn="l" eaLnBrk="1" hangingPunct="1">
              <a:lnSpc>
                <a:spcPct val="150000"/>
              </a:lnSpc>
              <a:buFont typeface="Wingdings" panose="05000000000000000000" pitchFamily="2" charset="2"/>
              <a:buChar char="l"/>
            </a:pPr>
            <a:r>
              <a:rPr lang="en-US" altLang="zh-CN" sz="105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 This is an example text . Go ahead and replace it. Add your text here. This is an example text . Go ahead and replace it. Add your text here.</a:t>
            </a:r>
            <a:endParaRPr lang="zh-CN" altLang="en-US" sz="1050" dirty="0">
              <a:solidFill>
                <a:schemeClr val="tx1">
                  <a:lumMod val="75000"/>
                  <a:lumOff val="25000"/>
                </a:schemeClr>
              </a:solidFill>
              <a:latin typeface="+mn-lt"/>
              <a:ea typeface="+mn-ea"/>
              <a:cs typeface="+mn-ea"/>
              <a:sym typeface="+mn-lt"/>
            </a:endParaRPr>
          </a:p>
        </p:txBody>
      </p:sp>
      <p:pic>
        <p:nvPicPr>
          <p:cNvPr id="17" name="图片 16"/>
          <p:cNvPicPr>
            <a:picLocks noChangeAspect="1"/>
          </p:cNvPicPr>
          <p:nvPr/>
        </p:nvPicPr>
        <p:blipFill rotWithShape="1">
          <a:blip r:embed="rId4" cstate="email"/>
          <a:srcRect/>
          <a:stretch>
            <a:fillRect/>
          </a:stretch>
        </p:blipFill>
        <p:spPr>
          <a:xfrm>
            <a:off x="1219200" y="3657600"/>
            <a:ext cx="1066800" cy="533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90"/>
          <p:cNvSpPr txBox="1">
            <a:spLocks noChangeArrowheads="1"/>
          </p:cNvSpPr>
          <p:nvPr/>
        </p:nvSpPr>
        <p:spPr bwMode="ltGray">
          <a:xfrm>
            <a:off x="1219200" y="381000"/>
            <a:ext cx="5084291" cy="60016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lIns="106679" tIns="53340" rIns="106679" bIns="53340">
            <a:spAutoFit/>
          </a:bodyPr>
          <a:lstStyle>
            <a:lvl1pPr algn="l" defTabSz="800100">
              <a:defRPr>
                <a:solidFill>
                  <a:schemeClr val="tx1"/>
                </a:solidFill>
                <a:latin typeface="Arial" panose="020B0604020202020204" pitchFamily="34" charset="0"/>
              </a:defRPr>
            </a:lvl1pPr>
            <a:lvl2pPr marL="400050" algn="l" defTabSz="800100">
              <a:defRPr>
                <a:solidFill>
                  <a:schemeClr val="tx1"/>
                </a:solidFill>
                <a:latin typeface="Arial" panose="020B0604020202020204" pitchFamily="34" charset="0"/>
              </a:defRPr>
            </a:lvl2pPr>
            <a:lvl3pPr marL="800100" algn="l" defTabSz="800100">
              <a:defRPr>
                <a:solidFill>
                  <a:schemeClr val="tx1"/>
                </a:solidFill>
                <a:latin typeface="Arial" panose="020B0604020202020204" pitchFamily="34" charset="0"/>
              </a:defRPr>
            </a:lvl3pPr>
            <a:lvl4pPr marL="1200150" algn="l" defTabSz="800100">
              <a:defRPr>
                <a:solidFill>
                  <a:schemeClr val="tx1"/>
                </a:solidFill>
                <a:latin typeface="Arial" panose="020B0604020202020204" pitchFamily="34" charset="0"/>
              </a:defRPr>
            </a:lvl4pPr>
            <a:lvl5pPr marL="1600200" algn="l" defTabSz="800100">
              <a:defRPr>
                <a:solidFill>
                  <a:schemeClr val="tx1"/>
                </a:solidFill>
                <a:latin typeface="Arial" panose="020B0604020202020204" pitchFamily="34" charset="0"/>
              </a:defRPr>
            </a:lvl5pPr>
            <a:lvl6pPr marL="2057400" defTabSz="800100" fontAlgn="base">
              <a:spcBef>
                <a:spcPct val="0"/>
              </a:spcBef>
              <a:spcAft>
                <a:spcPct val="0"/>
              </a:spcAft>
              <a:defRPr>
                <a:solidFill>
                  <a:schemeClr val="tx1"/>
                </a:solidFill>
                <a:latin typeface="Arial" panose="020B0604020202020204" pitchFamily="34" charset="0"/>
              </a:defRPr>
            </a:lvl6pPr>
            <a:lvl7pPr marL="2514600" defTabSz="800100" fontAlgn="base">
              <a:spcBef>
                <a:spcPct val="0"/>
              </a:spcBef>
              <a:spcAft>
                <a:spcPct val="0"/>
              </a:spcAft>
              <a:defRPr>
                <a:solidFill>
                  <a:schemeClr val="tx1"/>
                </a:solidFill>
                <a:latin typeface="Arial" panose="020B0604020202020204" pitchFamily="34" charset="0"/>
              </a:defRPr>
            </a:lvl7pPr>
            <a:lvl8pPr marL="2971800" defTabSz="800100" fontAlgn="base">
              <a:spcBef>
                <a:spcPct val="0"/>
              </a:spcBef>
              <a:spcAft>
                <a:spcPct val="0"/>
              </a:spcAft>
              <a:defRPr>
                <a:solidFill>
                  <a:schemeClr val="tx1"/>
                </a:solidFill>
                <a:latin typeface="Arial" panose="020B0604020202020204" pitchFamily="34" charset="0"/>
              </a:defRPr>
            </a:lvl8pPr>
            <a:lvl9pPr marL="3429000" defTabSz="800100" fontAlgn="base">
              <a:spcBef>
                <a:spcPct val="0"/>
              </a:spcBef>
              <a:spcAft>
                <a:spcPct val="0"/>
              </a:spcAft>
              <a:defRPr>
                <a:solidFill>
                  <a:schemeClr val="tx1"/>
                </a:solidFill>
                <a:latin typeface="Arial" panose="020B0604020202020204" pitchFamily="34" charset="0"/>
              </a:defRPr>
            </a:lvl9pPr>
          </a:lstStyle>
          <a:p>
            <a:r>
              <a:rPr lang="zh-CN" altLang="en-US" sz="3200" dirty="0">
                <a:solidFill>
                  <a:srgbClr val="E7380E"/>
                </a:solidFill>
                <a:effectLst>
                  <a:outerShdw blurRad="50800" dist="38100" dir="8100000" algn="tr" rotWithShape="0">
                    <a:prstClr val="black">
                      <a:alpha val="8000"/>
                    </a:prstClr>
                  </a:outerShdw>
                </a:effectLst>
                <a:latin typeface="+mn-lt"/>
                <a:ea typeface="+mn-ea"/>
                <a:cs typeface="+mn-ea"/>
                <a:sym typeface="+mn-lt"/>
              </a:rPr>
              <a:t>修改添加相关文字标题</a:t>
            </a:r>
          </a:p>
        </p:txBody>
      </p:sp>
      <p:sp>
        <p:nvSpPr>
          <p:cNvPr id="13" name="文本框 12"/>
          <p:cNvSpPr txBox="1"/>
          <p:nvPr/>
        </p:nvSpPr>
        <p:spPr>
          <a:xfrm>
            <a:off x="6949876" y="2531450"/>
            <a:ext cx="2624544" cy="61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lvl="0" algn="ctr">
              <a:lnSpc>
                <a:spcPct val="114000"/>
              </a:lnSpc>
              <a:defRPr sz="2000">
                <a:solidFill>
                  <a:srgbClr val="000000"/>
                </a:solidFill>
                <a:latin typeface="方正静蕾简体"/>
                <a:ea typeface="方正静蕾简体"/>
                <a:cs typeface="+mn-ea"/>
              </a:defRPr>
            </a:lvl1pPr>
          </a:lstStyle>
          <a:p>
            <a:pPr algn="l"/>
            <a:r>
              <a:rPr lang="zh-CN" altLang="en-US" sz="3200" b="1" dirty="0">
                <a:solidFill>
                  <a:schemeClr val="tx1">
                    <a:lumMod val="75000"/>
                    <a:lumOff val="25000"/>
                  </a:schemeClr>
                </a:solidFill>
                <a:latin typeface="+mj-ea"/>
                <a:ea typeface="+mj-ea"/>
                <a:sym typeface="+mn-lt"/>
              </a:rPr>
              <a:t>标题文字</a:t>
            </a:r>
          </a:p>
        </p:txBody>
      </p:sp>
      <p:sp>
        <p:nvSpPr>
          <p:cNvPr id="14" name="文本框 93"/>
          <p:cNvSpPr txBox="1">
            <a:spLocks noChangeArrowheads="1"/>
          </p:cNvSpPr>
          <p:nvPr/>
        </p:nvSpPr>
        <p:spPr bwMode="auto">
          <a:xfrm>
            <a:off x="6917219" y="3203410"/>
            <a:ext cx="4006850"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l">
              <a:lnSpc>
                <a:spcPct val="150000"/>
              </a:lnSpc>
            </a:pPr>
            <a:r>
              <a:rPr lang="zh-CN" altLang="en-US" sz="1400" b="0" dirty="0">
                <a:solidFill>
                  <a:schemeClr val="tx1">
                    <a:lumMod val="65000"/>
                    <a:lumOff val="35000"/>
                  </a:schemeClr>
                </a:solidFill>
                <a:latin typeface="+mj-ea"/>
                <a:ea typeface="+mj-ea"/>
                <a:cs typeface="+mn-ea"/>
                <a:sym typeface="+mn-lt"/>
              </a:rPr>
              <a:t>此处添加详细文本描述，建议与标题相关并符合整体语言风格，语言描述尽量简洁生动。</a:t>
            </a:r>
            <a:endParaRPr lang="en-US" altLang="zh-CN" sz="1400" b="0" dirty="0">
              <a:solidFill>
                <a:schemeClr val="tx1">
                  <a:lumMod val="65000"/>
                  <a:lumOff val="35000"/>
                </a:schemeClr>
              </a:solidFill>
              <a:latin typeface="+mj-ea"/>
              <a:ea typeface="+mj-ea"/>
              <a:cs typeface="+mn-ea"/>
              <a:sym typeface="+mn-lt"/>
            </a:endParaRPr>
          </a:p>
        </p:txBody>
      </p:sp>
      <p:grpSp>
        <p:nvGrpSpPr>
          <p:cNvPr id="15" name="组合 14"/>
          <p:cNvGrpSpPr/>
          <p:nvPr/>
        </p:nvGrpSpPr>
        <p:grpSpPr>
          <a:xfrm>
            <a:off x="1744344" y="1889861"/>
            <a:ext cx="4671467" cy="3739178"/>
            <a:chOff x="1744344" y="1889861"/>
            <a:chExt cx="4671467" cy="3739178"/>
          </a:xfrm>
        </p:grpSpPr>
        <p:sp>
          <p:nvSpPr>
            <p:cNvPr id="16" name="Freeform 142"/>
            <p:cNvSpPr/>
            <p:nvPr/>
          </p:nvSpPr>
          <p:spPr bwMode="auto">
            <a:xfrm>
              <a:off x="2168720" y="1889861"/>
              <a:ext cx="3705763" cy="2496127"/>
            </a:xfrm>
            <a:custGeom>
              <a:avLst/>
              <a:gdLst>
                <a:gd name="T0" fmla="*/ 685 w 693"/>
                <a:gd name="T1" fmla="*/ 444 h 467"/>
                <a:gd name="T2" fmla="*/ 667 w 693"/>
                <a:gd name="T3" fmla="*/ 25 h 467"/>
                <a:gd name="T4" fmla="*/ 0 w 693"/>
                <a:gd name="T5" fmla="*/ 44 h 467"/>
                <a:gd name="T6" fmla="*/ 5 w 693"/>
                <a:gd name="T7" fmla="*/ 127 h 467"/>
                <a:gd name="T8" fmla="*/ 8 w 693"/>
                <a:gd name="T9" fmla="*/ 467 h 467"/>
                <a:gd name="T10" fmla="*/ 683 w 693"/>
                <a:gd name="T11" fmla="*/ 446 h 467"/>
              </a:gdLst>
              <a:ahLst/>
              <a:cxnLst>
                <a:cxn ang="0">
                  <a:pos x="T0" y="T1"/>
                </a:cxn>
                <a:cxn ang="0">
                  <a:pos x="T2" y="T3"/>
                </a:cxn>
                <a:cxn ang="0">
                  <a:pos x="T4" y="T5"/>
                </a:cxn>
                <a:cxn ang="0">
                  <a:pos x="T6" y="T7"/>
                </a:cxn>
                <a:cxn ang="0">
                  <a:pos x="T8" y="T9"/>
                </a:cxn>
                <a:cxn ang="0">
                  <a:pos x="T10" y="T11"/>
                </a:cxn>
              </a:cxnLst>
              <a:rect l="0" t="0" r="r" b="b"/>
              <a:pathLst>
                <a:path w="693" h="467">
                  <a:moveTo>
                    <a:pt x="685" y="444"/>
                  </a:moveTo>
                  <a:cubicBezTo>
                    <a:pt x="693" y="290"/>
                    <a:pt x="684" y="178"/>
                    <a:pt x="667" y="25"/>
                  </a:cubicBezTo>
                  <a:cubicBezTo>
                    <a:pt x="443" y="6"/>
                    <a:pt x="221" y="0"/>
                    <a:pt x="0" y="44"/>
                  </a:cubicBezTo>
                  <a:cubicBezTo>
                    <a:pt x="5" y="72"/>
                    <a:pt x="5" y="100"/>
                    <a:pt x="5" y="127"/>
                  </a:cubicBezTo>
                  <a:cubicBezTo>
                    <a:pt x="6" y="240"/>
                    <a:pt x="7" y="354"/>
                    <a:pt x="8" y="467"/>
                  </a:cubicBezTo>
                  <a:cubicBezTo>
                    <a:pt x="234" y="457"/>
                    <a:pt x="457" y="456"/>
                    <a:pt x="683" y="446"/>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l"/>
              <a:endParaRPr lang="zh-CN" altLang="en-US">
                <a:latin typeface="+mj-ea"/>
                <a:ea typeface="+mj-ea"/>
              </a:endParaRPr>
            </a:p>
          </p:txBody>
        </p:sp>
        <p:sp>
          <p:nvSpPr>
            <p:cNvPr id="18" name="Freeform 143"/>
            <p:cNvSpPr/>
            <p:nvPr/>
          </p:nvSpPr>
          <p:spPr bwMode="auto">
            <a:xfrm>
              <a:off x="2392602" y="2150501"/>
              <a:ext cx="3211215" cy="1901334"/>
            </a:xfrm>
            <a:custGeom>
              <a:avLst/>
              <a:gdLst>
                <a:gd name="T0" fmla="*/ 600 w 600"/>
                <a:gd name="T1" fmla="*/ 340 h 355"/>
                <a:gd name="T2" fmla="*/ 21 w 600"/>
                <a:gd name="T3" fmla="*/ 355 h 355"/>
                <a:gd name="T4" fmla="*/ 0 w 600"/>
                <a:gd name="T5" fmla="*/ 39 h 355"/>
                <a:gd name="T6" fmla="*/ 585 w 600"/>
                <a:gd name="T7" fmla="*/ 19 h 355"/>
                <a:gd name="T8" fmla="*/ 600 w 600"/>
                <a:gd name="T9" fmla="*/ 339 h 355"/>
              </a:gdLst>
              <a:ahLst/>
              <a:cxnLst>
                <a:cxn ang="0">
                  <a:pos x="T0" y="T1"/>
                </a:cxn>
                <a:cxn ang="0">
                  <a:pos x="T2" y="T3"/>
                </a:cxn>
                <a:cxn ang="0">
                  <a:pos x="T4" y="T5"/>
                </a:cxn>
                <a:cxn ang="0">
                  <a:pos x="T6" y="T7"/>
                </a:cxn>
                <a:cxn ang="0">
                  <a:pos x="T8" y="T9"/>
                </a:cxn>
              </a:cxnLst>
              <a:rect l="0" t="0" r="r" b="b"/>
              <a:pathLst>
                <a:path w="600" h="355">
                  <a:moveTo>
                    <a:pt x="600" y="340"/>
                  </a:moveTo>
                  <a:cubicBezTo>
                    <a:pt x="411" y="353"/>
                    <a:pt x="211" y="352"/>
                    <a:pt x="21" y="355"/>
                  </a:cubicBezTo>
                  <a:cubicBezTo>
                    <a:pt x="21" y="249"/>
                    <a:pt x="13" y="144"/>
                    <a:pt x="0" y="39"/>
                  </a:cubicBezTo>
                  <a:cubicBezTo>
                    <a:pt x="200" y="11"/>
                    <a:pt x="390" y="0"/>
                    <a:pt x="585" y="19"/>
                  </a:cubicBezTo>
                  <a:cubicBezTo>
                    <a:pt x="599" y="134"/>
                    <a:pt x="599" y="207"/>
                    <a:pt x="600" y="339"/>
                  </a:cubicBezTo>
                </a:path>
              </a:pathLst>
            </a:custGeom>
            <a:blipFill>
              <a:blip r:embed="rId3" cstate="email"/>
              <a:stretch>
                <a:fillRect/>
              </a:stretch>
            </a:blipFill>
            <a:ln w="19050" cap="rnd">
              <a:solidFill>
                <a:schemeClr val="tx1">
                  <a:lumMod val="75000"/>
                  <a:lumOff val="25000"/>
                </a:schemeClr>
              </a:solidFill>
              <a:prstDash val="solid"/>
              <a:round/>
            </a:ln>
          </p:spPr>
          <p:txBody>
            <a:bodyPr vert="horz" wrap="square" lIns="91440" tIns="45720" rIns="91440" bIns="45720" numCol="1" anchor="t" anchorCtr="0" compatLnSpc="1"/>
            <a:lstStyle/>
            <a:p>
              <a:pPr algn="l"/>
              <a:endParaRPr lang="zh-CN" altLang="en-US">
                <a:latin typeface="+mj-ea"/>
                <a:ea typeface="+mj-ea"/>
              </a:endParaRPr>
            </a:p>
          </p:txBody>
        </p:sp>
        <p:sp>
          <p:nvSpPr>
            <p:cNvPr id="19" name="Freeform 144"/>
            <p:cNvSpPr/>
            <p:nvPr/>
          </p:nvSpPr>
          <p:spPr bwMode="auto">
            <a:xfrm>
              <a:off x="1744344" y="4399352"/>
              <a:ext cx="487864" cy="1166197"/>
            </a:xfrm>
            <a:custGeom>
              <a:avLst/>
              <a:gdLst>
                <a:gd name="T0" fmla="*/ 91 w 91"/>
                <a:gd name="T1" fmla="*/ 0 h 218"/>
                <a:gd name="T2" fmla="*/ 0 w 91"/>
                <a:gd name="T3" fmla="*/ 218 h 218"/>
              </a:gdLst>
              <a:ahLst/>
              <a:cxnLst>
                <a:cxn ang="0">
                  <a:pos x="T0" y="T1"/>
                </a:cxn>
                <a:cxn ang="0">
                  <a:pos x="T2" y="T3"/>
                </a:cxn>
              </a:cxnLst>
              <a:rect l="0" t="0" r="r" b="b"/>
              <a:pathLst>
                <a:path w="91" h="218">
                  <a:moveTo>
                    <a:pt x="91" y="0"/>
                  </a:moveTo>
                  <a:cubicBezTo>
                    <a:pt x="57" y="71"/>
                    <a:pt x="26" y="144"/>
                    <a:pt x="0" y="218"/>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l"/>
              <a:endParaRPr lang="zh-CN" altLang="en-US">
                <a:latin typeface="+mj-ea"/>
                <a:ea typeface="+mj-ea"/>
              </a:endParaRPr>
            </a:p>
          </p:txBody>
        </p:sp>
        <p:sp>
          <p:nvSpPr>
            <p:cNvPr id="20" name="Freeform 145"/>
            <p:cNvSpPr/>
            <p:nvPr/>
          </p:nvSpPr>
          <p:spPr bwMode="auto">
            <a:xfrm>
              <a:off x="5817675" y="4269033"/>
              <a:ext cx="598136" cy="1219661"/>
            </a:xfrm>
            <a:custGeom>
              <a:avLst/>
              <a:gdLst>
                <a:gd name="T0" fmla="*/ 0 w 112"/>
                <a:gd name="T1" fmla="*/ 0 h 228"/>
                <a:gd name="T2" fmla="*/ 112 w 112"/>
                <a:gd name="T3" fmla="*/ 228 h 228"/>
              </a:gdLst>
              <a:ahLst/>
              <a:cxnLst>
                <a:cxn ang="0">
                  <a:pos x="T0" y="T1"/>
                </a:cxn>
                <a:cxn ang="0">
                  <a:pos x="T2" y="T3"/>
                </a:cxn>
              </a:cxnLst>
              <a:rect l="0" t="0" r="r" b="b"/>
              <a:pathLst>
                <a:path w="112" h="228">
                  <a:moveTo>
                    <a:pt x="0" y="0"/>
                  </a:moveTo>
                  <a:cubicBezTo>
                    <a:pt x="40" y="74"/>
                    <a:pt x="78" y="151"/>
                    <a:pt x="112" y="228"/>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l"/>
              <a:endParaRPr lang="zh-CN" altLang="en-US">
                <a:latin typeface="+mj-ea"/>
                <a:ea typeface="+mj-ea"/>
              </a:endParaRPr>
            </a:p>
          </p:txBody>
        </p:sp>
        <p:sp>
          <p:nvSpPr>
            <p:cNvPr id="21" name="Freeform 146"/>
            <p:cNvSpPr/>
            <p:nvPr/>
          </p:nvSpPr>
          <p:spPr bwMode="auto">
            <a:xfrm>
              <a:off x="1744344" y="5505401"/>
              <a:ext cx="4664782" cy="123638"/>
            </a:xfrm>
            <a:custGeom>
              <a:avLst/>
              <a:gdLst>
                <a:gd name="T0" fmla="*/ 0 w 872"/>
                <a:gd name="T1" fmla="*/ 11 h 23"/>
                <a:gd name="T2" fmla="*/ 872 w 872"/>
                <a:gd name="T3" fmla="*/ 0 h 23"/>
              </a:gdLst>
              <a:ahLst/>
              <a:cxnLst>
                <a:cxn ang="0">
                  <a:pos x="T0" y="T1"/>
                </a:cxn>
                <a:cxn ang="0">
                  <a:pos x="T2" y="T3"/>
                </a:cxn>
              </a:cxnLst>
              <a:rect l="0" t="0" r="r" b="b"/>
              <a:pathLst>
                <a:path w="872" h="23">
                  <a:moveTo>
                    <a:pt x="0" y="11"/>
                  </a:moveTo>
                  <a:cubicBezTo>
                    <a:pt x="294" y="23"/>
                    <a:pt x="579" y="16"/>
                    <a:pt x="872" y="0"/>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l"/>
              <a:endParaRPr lang="zh-CN" altLang="en-US">
                <a:latin typeface="+mj-ea"/>
                <a:ea typeface="+mj-ea"/>
              </a:endParaRPr>
            </a:p>
          </p:txBody>
        </p:sp>
        <p:sp>
          <p:nvSpPr>
            <p:cNvPr id="22" name="Freeform 147"/>
            <p:cNvSpPr/>
            <p:nvPr/>
          </p:nvSpPr>
          <p:spPr bwMode="auto">
            <a:xfrm>
              <a:off x="2081840" y="4569772"/>
              <a:ext cx="304081" cy="862116"/>
            </a:xfrm>
            <a:custGeom>
              <a:avLst/>
              <a:gdLst>
                <a:gd name="T0" fmla="*/ 57 w 57"/>
                <a:gd name="T1" fmla="*/ 0 h 161"/>
                <a:gd name="T2" fmla="*/ 0 w 57"/>
                <a:gd name="T3" fmla="*/ 161 h 161"/>
              </a:gdLst>
              <a:ahLst/>
              <a:cxnLst>
                <a:cxn ang="0">
                  <a:pos x="T0" y="T1"/>
                </a:cxn>
                <a:cxn ang="0">
                  <a:pos x="T2" y="T3"/>
                </a:cxn>
              </a:cxnLst>
              <a:rect l="0" t="0" r="r" b="b"/>
              <a:pathLst>
                <a:path w="57" h="161">
                  <a:moveTo>
                    <a:pt x="57" y="0"/>
                  </a:moveTo>
                  <a:cubicBezTo>
                    <a:pt x="37" y="54"/>
                    <a:pt x="18" y="107"/>
                    <a:pt x="0" y="161"/>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l"/>
              <a:endParaRPr lang="zh-CN" altLang="en-US">
                <a:latin typeface="+mj-ea"/>
                <a:ea typeface="+mj-ea"/>
              </a:endParaRPr>
            </a:p>
          </p:txBody>
        </p:sp>
        <p:sp>
          <p:nvSpPr>
            <p:cNvPr id="23" name="Freeform 148"/>
            <p:cNvSpPr/>
            <p:nvPr/>
          </p:nvSpPr>
          <p:spPr bwMode="auto">
            <a:xfrm>
              <a:off x="2289015" y="4559746"/>
              <a:ext cx="317447" cy="862116"/>
            </a:xfrm>
            <a:custGeom>
              <a:avLst/>
              <a:gdLst>
                <a:gd name="T0" fmla="*/ 59 w 59"/>
                <a:gd name="T1" fmla="*/ 0 h 161"/>
                <a:gd name="T2" fmla="*/ 0 w 59"/>
                <a:gd name="T3" fmla="*/ 161 h 161"/>
              </a:gdLst>
              <a:ahLst/>
              <a:cxnLst>
                <a:cxn ang="0">
                  <a:pos x="T0" y="T1"/>
                </a:cxn>
                <a:cxn ang="0">
                  <a:pos x="T2" y="T3"/>
                </a:cxn>
              </a:cxnLst>
              <a:rect l="0" t="0" r="r" b="b"/>
              <a:pathLst>
                <a:path w="59" h="161">
                  <a:moveTo>
                    <a:pt x="59" y="0"/>
                  </a:moveTo>
                  <a:cubicBezTo>
                    <a:pt x="39" y="54"/>
                    <a:pt x="20" y="108"/>
                    <a:pt x="0" y="161"/>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l"/>
              <a:endParaRPr lang="zh-CN" altLang="en-US">
                <a:latin typeface="+mj-ea"/>
                <a:ea typeface="+mj-ea"/>
              </a:endParaRPr>
            </a:p>
          </p:txBody>
        </p:sp>
        <p:sp>
          <p:nvSpPr>
            <p:cNvPr id="24" name="Freeform 149"/>
            <p:cNvSpPr/>
            <p:nvPr/>
          </p:nvSpPr>
          <p:spPr bwMode="auto">
            <a:xfrm>
              <a:off x="2569704" y="4569772"/>
              <a:ext cx="267323" cy="825360"/>
            </a:xfrm>
            <a:custGeom>
              <a:avLst/>
              <a:gdLst>
                <a:gd name="T0" fmla="*/ 50 w 50"/>
                <a:gd name="T1" fmla="*/ 0 h 154"/>
                <a:gd name="T2" fmla="*/ 0 w 50"/>
                <a:gd name="T3" fmla="*/ 154 h 154"/>
              </a:gdLst>
              <a:ahLst/>
              <a:cxnLst>
                <a:cxn ang="0">
                  <a:pos x="T0" y="T1"/>
                </a:cxn>
                <a:cxn ang="0">
                  <a:pos x="T2" y="T3"/>
                </a:cxn>
              </a:cxnLst>
              <a:rect l="0" t="0" r="r" b="b"/>
              <a:pathLst>
                <a:path w="50" h="154">
                  <a:moveTo>
                    <a:pt x="50" y="0"/>
                  </a:moveTo>
                  <a:cubicBezTo>
                    <a:pt x="35" y="52"/>
                    <a:pt x="19" y="103"/>
                    <a:pt x="0" y="154"/>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l"/>
              <a:endParaRPr lang="zh-CN" altLang="en-US">
                <a:latin typeface="+mj-ea"/>
                <a:ea typeface="+mj-ea"/>
              </a:endParaRPr>
            </a:p>
          </p:txBody>
        </p:sp>
        <p:sp>
          <p:nvSpPr>
            <p:cNvPr id="25" name="Freeform 150"/>
            <p:cNvSpPr/>
            <p:nvPr/>
          </p:nvSpPr>
          <p:spPr bwMode="auto">
            <a:xfrm>
              <a:off x="2840367" y="4579795"/>
              <a:ext cx="200492" cy="798628"/>
            </a:xfrm>
            <a:custGeom>
              <a:avLst/>
              <a:gdLst>
                <a:gd name="T0" fmla="*/ 37 w 37"/>
                <a:gd name="T1" fmla="*/ 0 h 149"/>
                <a:gd name="T2" fmla="*/ 0 w 37"/>
                <a:gd name="T3" fmla="*/ 149 h 149"/>
              </a:gdLst>
              <a:ahLst/>
              <a:cxnLst>
                <a:cxn ang="0">
                  <a:pos x="T0" y="T1"/>
                </a:cxn>
                <a:cxn ang="0">
                  <a:pos x="T2" y="T3"/>
                </a:cxn>
              </a:cxnLst>
              <a:rect l="0" t="0" r="r" b="b"/>
              <a:pathLst>
                <a:path w="37" h="149">
                  <a:moveTo>
                    <a:pt x="37" y="0"/>
                  </a:moveTo>
                  <a:cubicBezTo>
                    <a:pt x="27" y="50"/>
                    <a:pt x="15" y="100"/>
                    <a:pt x="0" y="149"/>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l"/>
              <a:endParaRPr lang="zh-CN" altLang="en-US">
                <a:latin typeface="+mj-ea"/>
                <a:ea typeface="+mj-ea"/>
              </a:endParaRPr>
            </a:p>
          </p:txBody>
        </p:sp>
        <p:sp>
          <p:nvSpPr>
            <p:cNvPr id="26" name="Freeform 151"/>
            <p:cNvSpPr/>
            <p:nvPr/>
          </p:nvSpPr>
          <p:spPr bwMode="auto">
            <a:xfrm>
              <a:off x="3121056" y="4563088"/>
              <a:ext cx="163736" cy="832043"/>
            </a:xfrm>
            <a:custGeom>
              <a:avLst/>
              <a:gdLst>
                <a:gd name="T0" fmla="*/ 31 w 31"/>
                <a:gd name="T1" fmla="*/ 0 h 155"/>
                <a:gd name="T2" fmla="*/ 0 w 31"/>
                <a:gd name="T3" fmla="*/ 155 h 155"/>
              </a:gdLst>
              <a:ahLst/>
              <a:cxnLst>
                <a:cxn ang="0">
                  <a:pos x="T0" y="T1"/>
                </a:cxn>
                <a:cxn ang="0">
                  <a:pos x="T2" y="T3"/>
                </a:cxn>
              </a:cxnLst>
              <a:rect l="0" t="0" r="r" b="b"/>
              <a:pathLst>
                <a:path w="31" h="155">
                  <a:moveTo>
                    <a:pt x="31" y="0"/>
                  </a:moveTo>
                  <a:cubicBezTo>
                    <a:pt x="20" y="51"/>
                    <a:pt x="9" y="103"/>
                    <a:pt x="0" y="155"/>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l"/>
              <a:endParaRPr lang="zh-CN" altLang="en-US">
                <a:latin typeface="+mj-ea"/>
                <a:ea typeface="+mj-ea"/>
              </a:endParaRPr>
            </a:p>
          </p:txBody>
        </p:sp>
        <p:sp>
          <p:nvSpPr>
            <p:cNvPr id="29" name="Freeform 152"/>
            <p:cNvSpPr/>
            <p:nvPr/>
          </p:nvSpPr>
          <p:spPr bwMode="auto">
            <a:xfrm>
              <a:off x="3398405" y="4563088"/>
              <a:ext cx="167077" cy="818677"/>
            </a:xfrm>
            <a:custGeom>
              <a:avLst/>
              <a:gdLst>
                <a:gd name="T0" fmla="*/ 31 w 31"/>
                <a:gd name="T1" fmla="*/ 0 h 153"/>
                <a:gd name="T2" fmla="*/ 0 w 31"/>
                <a:gd name="T3" fmla="*/ 153 h 153"/>
              </a:gdLst>
              <a:ahLst/>
              <a:cxnLst>
                <a:cxn ang="0">
                  <a:pos x="T0" y="T1"/>
                </a:cxn>
                <a:cxn ang="0">
                  <a:pos x="T2" y="T3"/>
                </a:cxn>
              </a:cxnLst>
              <a:rect l="0" t="0" r="r" b="b"/>
              <a:pathLst>
                <a:path w="31" h="153">
                  <a:moveTo>
                    <a:pt x="31" y="0"/>
                  </a:moveTo>
                  <a:cubicBezTo>
                    <a:pt x="21" y="51"/>
                    <a:pt x="11" y="102"/>
                    <a:pt x="0" y="153"/>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l"/>
              <a:endParaRPr lang="zh-CN" altLang="en-US">
                <a:latin typeface="+mj-ea"/>
                <a:ea typeface="+mj-ea"/>
              </a:endParaRPr>
            </a:p>
          </p:txBody>
        </p:sp>
        <p:sp>
          <p:nvSpPr>
            <p:cNvPr id="37" name="Freeform 153"/>
            <p:cNvSpPr/>
            <p:nvPr/>
          </p:nvSpPr>
          <p:spPr bwMode="auto">
            <a:xfrm>
              <a:off x="3762631" y="4563088"/>
              <a:ext cx="90222" cy="801968"/>
            </a:xfrm>
            <a:custGeom>
              <a:avLst/>
              <a:gdLst>
                <a:gd name="T0" fmla="*/ 17 w 17"/>
                <a:gd name="T1" fmla="*/ 0 h 150"/>
                <a:gd name="T2" fmla="*/ 0 w 17"/>
                <a:gd name="T3" fmla="*/ 150 h 150"/>
              </a:gdLst>
              <a:ahLst/>
              <a:cxnLst>
                <a:cxn ang="0">
                  <a:pos x="T0" y="T1"/>
                </a:cxn>
                <a:cxn ang="0">
                  <a:pos x="T2" y="T3"/>
                </a:cxn>
              </a:cxnLst>
              <a:rect l="0" t="0" r="r" b="b"/>
              <a:pathLst>
                <a:path w="17" h="150">
                  <a:moveTo>
                    <a:pt x="17" y="0"/>
                  </a:moveTo>
                  <a:cubicBezTo>
                    <a:pt x="12" y="50"/>
                    <a:pt x="6" y="100"/>
                    <a:pt x="0" y="150"/>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l"/>
              <a:endParaRPr lang="zh-CN" altLang="en-US">
                <a:latin typeface="+mj-ea"/>
                <a:ea typeface="+mj-ea"/>
              </a:endParaRPr>
            </a:p>
          </p:txBody>
        </p:sp>
        <p:sp>
          <p:nvSpPr>
            <p:cNvPr id="38" name="Freeform 154"/>
            <p:cNvSpPr/>
            <p:nvPr/>
          </p:nvSpPr>
          <p:spPr bwMode="auto">
            <a:xfrm>
              <a:off x="4060028" y="4569772"/>
              <a:ext cx="33415" cy="801968"/>
            </a:xfrm>
            <a:custGeom>
              <a:avLst/>
              <a:gdLst>
                <a:gd name="T0" fmla="*/ 6 w 6"/>
                <a:gd name="T1" fmla="*/ 0 h 150"/>
                <a:gd name="T2" fmla="*/ 0 w 6"/>
                <a:gd name="T3" fmla="*/ 150 h 150"/>
              </a:gdLst>
              <a:ahLst/>
              <a:cxnLst>
                <a:cxn ang="0">
                  <a:pos x="T0" y="T1"/>
                </a:cxn>
                <a:cxn ang="0">
                  <a:pos x="T2" y="T3"/>
                </a:cxn>
              </a:cxnLst>
              <a:rect l="0" t="0" r="r" b="b"/>
              <a:pathLst>
                <a:path w="6" h="150">
                  <a:moveTo>
                    <a:pt x="6" y="0"/>
                  </a:moveTo>
                  <a:cubicBezTo>
                    <a:pt x="4" y="50"/>
                    <a:pt x="2" y="100"/>
                    <a:pt x="0" y="150"/>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l"/>
              <a:endParaRPr lang="zh-CN" altLang="en-US">
                <a:latin typeface="+mj-ea"/>
                <a:ea typeface="+mj-ea"/>
              </a:endParaRPr>
            </a:p>
          </p:txBody>
        </p:sp>
        <p:sp>
          <p:nvSpPr>
            <p:cNvPr id="39" name="Freeform 155"/>
            <p:cNvSpPr/>
            <p:nvPr/>
          </p:nvSpPr>
          <p:spPr bwMode="auto">
            <a:xfrm>
              <a:off x="4360766" y="4576455"/>
              <a:ext cx="16709" cy="778579"/>
            </a:xfrm>
            <a:custGeom>
              <a:avLst/>
              <a:gdLst>
                <a:gd name="T0" fmla="*/ 0 w 3"/>
                <a:gd name="T1" fmla="*/ 0 h 146"/>
                <a:gd name="T2" fmla="*/ 3 w 3"/>
                <a:gd name="T3" fmla="*/ 146 h 146"/>
              </a:gdLst>
              <a:ahLst/>
              <a:cxnLst>
                <a:cxn ang="0">
                  <a:pos x="T0" y="T1"/>
                </a:cxn>
                <a:cxn ang="0">
                  <a:pos x="T2" y="T3"/>
                </a:cxn>
              </a:cxnLst>
              <a:rect l="0" t="0" r="r" b="b"/>
              <a:pathLst>
                <a:path w="3" h="146">
                  <a:moveTo>
                    <a:pt x="0" y="0"/>
                  </a:moveTo>
                  <a:cubicBezTo>
                    <a:pt x="1" y="48"/>
                    <a:pt x="2" y="97"/>
                    <a:pt x="3" y="146"/>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l"/>
              <a:endParaRPr lang="zh-CN" altLang="en-US">
                <a:latin typeface="+mj-ea"/>
                <a:ea typeface="+mj-ea"/>
              </a:endParaRPr>
            </a:p>
          </p:txBody>
        </p:sp>
        <p:sp>
          <p:nvSpPr>
            <p:cNvPr id="40" name="Freeform 156"/>
            <p:cNvSpPr/>
            <p:nvPr/>
          </p:nvSpPr>
          <p:spPr bwMode="auto">
            <a:xfrm>
              <a:off x="4628089" y="4563088"/>
              <a:ext cx="70173" cy="765212"/>
            </a:xfrm>
            <a:custGeom>
              <a:avLst/>
              <a:gdLst>
                <a:gd name="T0" fmla="*/ 0 w 13"/>
                <a:gd name="T1" fmla="*/ 0 h 143"/>
                <a:gd name="T2" fmla="*/ 13 w 13"/>
                <a:gd name="T3" fmla="*/ 143 h 143"/>
              </a:gdLst>
              <a:ahLst/>
              <a:cxnLst>
                <a:cxn ang="0">
                  <a:pos x="T0" y="T1"/>
                </a:cxn>
                <a:cxn ang="0">
                  <a:pos x="T2" y="T3"/>
                </a:cxn>
              </a:cxnLst>
              <a:rect l="0" t="0" r="r" b="b"/>
              <a:pathLst>
                <a:path w="13" h="143">
                  <a:moveTo>
                    <a:pt x="0" y="0"/>
                  </a:moveTo>
                  <a:cubicBezTo>
                    <a:pt x="4" y="47"/>
                    <a:pt x="8" y="95"/>
                    <a:pt x="13" y="143"/>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l"/>
              <a:endParaRPr lang="zh-CN" altLang="en-US">
                <a:latin typeface="+mj-ea"/>
                <a:ea typeface="+mj-ea"/>
              </a:endParaRPr>
            </a:p>
          </p:txBody>
        </p:sp>
        <p:sp>
          <p:nvSpPr>
            <p:cNvPr id="41" name="Freeform 157"/>
            <p:cNvSpPr/>
            <p:nvPr/>
          </p:nvSpPr>
          <p:spPr bwMode="auto">
            <a:xfrm>
              <a:off x="4992315" y="4559746"/>
              <a:ext cx="106929" cy="775236"/>
            </a:xfrm>
            <a:custGeom>
              <a:avLst/>
              <a:gdLst>
                <a:gd name="T0" fmla="*/ 0 w 20"/>
                <a:gd name="T1" fmla="*/ 0 h 145"/>
                <a:gd name="T2" fmla="*/ 20 w 20"/>
                <a:gd name="T3" fmla="*/ 145 h 145"/>
              </a:gdLst>
              <a:ahLst/>
              <a:cxnLst>
                <a:cxn ang="0">
                  <a:pos x="T0" y="T1"/>
                </a:cxn>
                <a:cxn ang="0">
                  <a:pos x="T2" y="T3"/>
                </a:cxn>
              </a:cxnLst>
              <a:rect l="0" t="0" r="r" b="b"/>
              <a:pathLst>
                <a:path w="20" h="145">
                  <a:moveTo>
                    <a:pt x="0" y="0"/>
                  </a:moveTo>
                  <a:cubicBezTo>
                    <a:pt x="7" y="49"/>
                    <a:pt x="14" y="97"/>
                    <a:pt x="20" y="145"/>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l"/>
              <a:endParaRPr lang="zh-CN" altLang="en-US">
                <a:latin typeface="+mj-ea"/>
                <a:ea typeface="+mj-ea"/>
              </a:endParaRPr>
            </a:p>
          </p:txBody>
        </p:sp>
        <p:sp>
          <p:nvSpPr>
            <p:cNvPr id="42" name="Freeform 158"/>
            <p:cNvSpPr/>
            <p:nvPr/>
          </p:nvSpPr>
          <p:spPr bwMode="auto">
            <a:xfrm>
              <a:off x="5212857" y="4559746"/>
              <a:ext cx="163736" cy="768553"/>
            </a:xfrm>
            <a:custGeom>
              <a:avLst/>
              <a:gdLst>
                <a:gd name="T0" fmla="*/ 0 w 31"/>
                <a:gd name="T1" fmla="*/ 0 h 144"/>
                <a:gd name="T2" fmla="*/ 31 w 31"/>
                <a:gd name="T3" fmla="*/ 144 h 144"/>
              </a:gdLst>
              <a:ahLst/>
              <a:cxnLst>
                <a:cxn ang="0">
                  <a:pos x="T0" y="T1"/>
                </a:cxn>
                <a:cxn ang="0">
                  <a:pos x="T2" y="T3"/>
                </a:cxn>
              </a:cxnLst>
              <a:rect l="0" t="0" r="r" b="b"/>
              <a:pathLst>
                <a:path w="31" h="144">
                  <a:moveTo>
                    <a:pt x="0" y="0"/>
                  </a:moveTo>
                  <a:cubicBezTo>
                    <a:pt x="11" y="48"/>
                    <a:pt x="21" y="96"/>
                    <a:pt x="31" y="144"/>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l"/>
              <a:endParaRPr lang="zh-CN" altLang="en-US">
                <a:latin typeface="+mj-ea"/>
                <a:ea typeface="+mj-ea"/>
              </a:endParaRPr>
            </a:p>
          </p:txBody>
        </p:sp>
        <p:sp>
          <p:nvSpPr>
            <p:cNvPr id="43" name="Freeform 159"/>
            <p:cNvSpPr/>
            <p:nvPr/>
          </p:nvSpPr>
          <p:spPr bwMode="auto">
            <a:xfrm>
              <a:off x="5553693" y="4569772"/>
              <a:ext cx="230567" cy="755187"/>
            </a:xfrm>
            <a:custGeom>
              <a:avLst/>
              <a:gdLst>
                <a:gd name="T0" fmla="*/ 0 w 43"/>
                <a:gd name="T1" fmla="*/ 0 h 141"/>
                <a:gd name="T2" fmla="*/ 43 w 43"/>
                <a:gd name="T3" fmla="*/ 141 h 141"/>
              </a:gdLst>
              <a:ahLst/>
              <a:cxnLst>
                <a:cxn ang="0">
                  <a:pos x="T0" y="T1"/>
                </a:cxn>
                <a:cxn ang="0">
                  <a:pos x="T2" y="T3"/>
                </a:cxn>
              </a:cxnLst>
              <a:rect l="0" t="0" r="r" b="b"/>
              <a:pathLst>
                <a:path w="43" h="141">
                  <a:moveTo>
                    <a:pt x="0" y="0"/>
                  </a:moveTo>
                  <a:cubicBezTo>
                    <a:pt x="15" y="47"/>
                    <a:pt x="29" y="94"/>
                    <a:pt x="43" y="141"/>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l"/>
              <a:endParaRPr lang="zh-CN" altLang="en-US">
                <a:latin typeface="+mj-ea"/>
                <a:ea typeface="+mj-ea"/>
              </a:endParaRPr>
            </a:p>
          </p:txBody>
        </p:sp>
        <p:sp>
          <p:nvSpPr>
            <p:cNvPr id="44" name="Freeform 160"/>
            <p:cNvSpPr/>
            <p:nvPr/>
          </p:nvSpPr>
          <p:spPr bwMode="auto">
            <a:xfrm>
              <a:off x="5784260" y="4559746"/>
              <a:ext cx="240590" cy="765212"/>
            </a:xfrm>
            <a:custGeom>
              <a:avLst/>
              <a:gdLst>
                <a:gd name="T0" fmla="*/ 0 w 45"/>
                <a:gd name="T1" fmla="*/ 0 h 143"/>
                <a:gd name="T2" fmla="*/ 45 w 45"/>
                <a:gd name="T3" fmla="*/ 143 h 143"/>
              </a:gdLst>
              <a:ahLst/>
              <a:cxnLst>
                <a:cxn ang="0">
                  <a:pos x="T0" y="T1"/>
                </a:cxn>
                <a:cxn ang="0">
                  <a:pos x="T2" y="T3"/>
                </a:cxn>
              </a:cxnLst>
              <a:rect l="0" t="0" r="r" b="b"/>
              <a:pathLst>
                <a:path w="45" h="143">
                  <a:moveTo>
                    <a:pt x="0" y="0"/>
                  </a:moveTo>
                  <a:cubicBezTo>
                    <a:pt x="18" y="47"/>
                    <a:pt x="32" y="95"/>
                    <a:pt x="45" y="143"/>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l"/>
              <a:endParaRPr lang="zh-CN" altLang="en-US">
                <a:latin typeface="+mj-ea"/>
                <a:ea typeface="+mj-ea"/>
              </a:endParaRPr>
            </a:p>
          </p:txBody>
        </p:sp>
        <p:sp>
          <p:nvSpPr>
            <p:cNvPr id="45" name="Freeform 161"/>
            <p:cNvSpPr/>
            <p:nvPr/>
          </p:nvSpPr>
          <p:spPr bwMode="auto">
            <a:xfrm>
              <a:off x="2399285" y="4536356"/>
              <a:ext cx="3358243" cy="33415"/>
            </a:xfrm>
            <a:custGeom>
              <a:avLst/>
              <a:gdLst>
                <a:gd name="T0" fmla="*/ 0 w 628"/>
                <a:gd name="T1" fmla="*/ 6 h 6"/>
                <a:gd name="T2" fmla="*/ 628 w 628"/>
                <a:gd name="T3" fmla="*/ 0 h 6"/>
              </a:gdLst>
              <a:ahLst/>
              <a:cxnLst>
                <a:cxn ang="0">
                  <a:pos x="T0" y="T1"/>
                </a:cxn>
                <a:cxn ang="0">
                  <a:pos x="T2" y="T3"/>
                </a:cxn>
              </a:cxnLst>
              <a:rect l="0" t="0" r="r" b="b"/>
              <a:pathLst>
                <a:path w="628" h="6">
                  <a:moveTo>
                    <a:pt x="0" y="6"/>
                  </a:moveTo>
                  <a:cubicBezTo>
                    <a:pt x="211" y="2"/>
                    <a:pt x="418" y="2"/>
                    <a:pt x="628" y="0"/>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l"/>
              <a:endParaRPr lang="zh-CN" altLang="en-US">
                <a:latin typeface="+mj-ea"/>
                <a:ea typeface="+mj-ea"/>
              </a:endParaRPr>
            </a:p>
          </p:txBody>
        </p:sp>
        <p:sp>
          <p:nvSpPr>
            <p:cNvPr id="46" name="Freeform 162"/>
            <p:cNvSpPr/>
            <p:nvPr/>
          </p:nvSpPr>
          <p:spPr bwMode="auto">
            <a:xfrm>
              <a:off x="2305722" y="4740189"/>
              <a:ext cx="3532003" cy="43441"/>
            </a:xfrm>
            <a:custGeom>
              <a:avLst/>
              <a:gdLst>
                <a:gd name="T0" fmla="*/ 0 w 660"/>
                <a:gd name="T1" fmla="*/ 8 h 8"/>
                <a:gd name="T2" fmla="*/ 660 w 660"/>
                <a:gd name="T3" fmla="*/ 4 h 8"/>
              </a:gdLst>
              <a:ahLst/>
              <a:cxnLst>
                <a:cxn ang="0">
                  <a:pos x="T0" y="T1"/>
                </a:cxn>
                <a:cxn ang="0">
                  <a:pos x="T2" y="T3"/>
                </a:cxn>
              </a:cxnLst>
              <a:rect l="0" t="0" r="r" b="b"/>
              <a:pathLst>
                <a:path w="660" h="8">
                  <a:moveTo>
                    <a:pt x="0" y="8"/>
                  </a:moveTo>
                  <a:cubicBezTo>
                    <a:pt x="220" y="0"/>
                    <a:pt x="443" y="0"/>
                    <a:pt x="660" y="4"/>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l"/>
              <a:endParaRPr lang="zh-CN" altLang="en-US">
                <a:latin typeface="+mj-ea"/>
                <a:ea typeface="+mj-ea"/>
              </a:endParaRPr>
            </a:p>
          </p:txBody>
        </p:sp>
        <p:sp>
          <p:nvSpPr>
            <p:cNvPr id="47" name="Freeform 163"/>
            <p:cNvSpPr/>
            <p:nvPr/>
          </p:nvSpPr>
          <p:spPr bwMode="auto">
            <a:xfrm>
              <a:off x="2195452" y="4890559"/>
              <a:ext cx="3712446" cy="180443"/>
            </a:xfrm>
            <a:custGeom>
              <a:avLst/>
              <a:gdLst>
                <a:gd name="T0" fmla="*/ 0 w 694"/>
                <a:gd name="T1" fmla="*/ 34 h 34"/>
                <a:gd name="T2" fmla="*/ 694 w 694"/>
                <a:gd name="T3" fmla="*/ 7 h 34"/>
              </a:gdLst>
              <a:ahLst/>
              <a:cxnLst>
                <a:cxn ang="0">
                  <a:pos x="T0" y="T1"/>
                </a:cxn>
                <a:cxn ang="0">
                  <a:pos x="T2" y="T3"/>
                </a:cxn>
              </a:cxnLst>
              <a:rect l="0" t="0" r="r" b="b"/>
              <a:pathLst>
                <a:path w="694" h="34">
                  <a:moveTo>
                    <a:pt x="0" y="34"/>
                  </a:moveTo>
                  <a:cubicBezTo>
                    <a:pt x="229" y="33"/>
                    <a:pt x="464" y="0"/>
                    <a:pt x="694" y="7"/>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l"/>
              <a:endParaRPr lang="zh-CN" altLang="en-US">
                <a:latin typeface="+mj-ea"/>
                <a:ea typeface="+mj-ea"/>
              </a:endParaRPr>
            </a:p>
          </p:txBody>
        </p:sp>
        <p:sp>
          <p:nvSpPr>
            <p:cNvPr id="48" name="Freeform 164"/>
            <p:cNvSpPr/>
            <p:nvPr/>
          </p:nvSpPr>
          <p:spPr bwMode="auto">
            <a:xfrm>
              <a:off x="2141988" y="5137832"/>
              <a:ext cx="3822715" cy="100246"/>
            </a:xfrm>
            <a:custGeom>
              <a:avLst/>
              <a:gdLst>
                <a:gd name="T0" fmla="*/ 0 w 715"/>
                <a:gd name="T1" fmla="*/ 18 h 19"/>
                <a:gd name="T2" fmla="*/ 715 w 715"/>
                <a:gd name="T3" fmla="*/ 0 h 19"/>
              </a:gdLst>
              <a:ahLst/>
              <a:cxnLst>
                <a:cxn ang="0">
                  <a:pos x="T0" y="T1"/>
                </a:cxn>
                <a:cxn ang="0">
                  <a:pos x="T2" y="T3"/>
                </a:cxn>
              </a:cxnLst>
              <a:rect l="0" t="0" r="r" b="b"/>
              <a:pathLst>
                <a:path w="715" h="19">
                  <a:moveTo>
                    <a:pt x="0" y="18"/>
                  </a:moveTo>
                  <a:cubicBezTo>
                    <a:pt x="239" y="19"/>
                    <a:pt x="478" y="3"/>
                    <a:pt x="715" y="0"/>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l"/>
              <a:endParaRPr lang="zh-CN" altLang="en-US">
                <a:latin typeface="+mj-ea"/>
                <a:ea typeface="+mj-ea"/>
              </a:endParaRPr>
            </a:p>
          </p:txBody>
        </p:sp>
        <p:sp>
          <p:nvSpPr>
            <p:cNvPr id="49" name="Freeform 165"/>
            <p:cNvSpPr/>
            <p:nvPr/>
          </p:nvSpPr>
          <p:spPr bwMode="auto">
            <a:xfrm>
              <a:off x="2075157" y="5328299"/>
              <a:ext cx="3916278" cy="96906"/>
            </a:xfrm>
            <a:custGeom>
              <a:avLst/>
              <a:gdLst>
                <a:gd name="T0" fmla="*/ 0 w 732"/>
                <a:gd name="T1" fmla="*/ 18 h 18"/>
                <a:gd name="T2" fmla="*/ 732 w 732"/>
                <a:gd name="T3" fmla="*/ 0 h 18"/>
              </a:gdLst>
              <a:ahLst/>
              <a:cxnLst>
                <a:cxn ang="0">
                  <a:pos x="T0" y="T1"/>
                </a:cxn>
                <a:cxn ang="0">
                  <a:pos x="T2" y="T3"/>
                </a:cxn>
              </a:cxnLst>
              <a:rect l="0" t="0" r="r" b="b"/>
              <a:pathLst>
                <a:path w="732" h="18">
                  <a:moveTo>
                    <a:pt x="0" y="18"/>
                  </a:moveTo>
                  <a:cubicBezTo>
                    <a:pt x="243" y="11"/>
                    <a:pt x="490" y="3"/>
                    <a:pt x="732" y="0"/>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l"/>
              <a:endParaRPr lang="zh-CN" altLang="en-US">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email"/>
          <a:stretch>
            <a:fillRect/>
          </a:stretch>
        </p:blipFill>
        <p:spPr>
          <a:xfrm>
            <a:off x="6792740" y="3459240"/>
            <a:ext cx="4922157" cy="2208134"/>
          </a:xfrm>
          <a:prstGeom prst="rect">
            <a:avLst/>
          </a:prstGeom>
        </p:spPr>
      </p:pic>
      <p:pic>
        <p:nvPicPr>
          <p:cNvPr id="3" name="图片 2"/>
          <p:cNvPicPr>
            <a:picLocks noChangeAspect="1"/>
          </p:cNvPicPr>
          <p:nvPr/>
        </p:nvPicPr>
        <p:blipFill rotWithShape="1">
          <a:blip r:embed="rId3" cstate="email"/>
          <a:srcRect/>
          <a:stretch>
            <a:fillRect/>
          </a:stretch>
        </p:blipFill>
        <p:spPr>
          <a:xfrm>
            <a:off x="6992672" y="2925841"/>
            <a:ext cx="1066800" cy="533399"/>
          </a:xfrm>
          <a:prstGeom prst="rect">
            <a:avLst/>
          </a:prstGeom>
        </p:spPr>
      </p:pic>
      <p:pic>
        <p:nvPicPr>
          <p:cNvPr id="2" name="图片 1"/>
          <p:cNvPicPr>
            <a:picLocks noChangeAspect="1"/>
          </p:cNvPicPr>
          <p:nvPr/>
        </p:nvPicPr>
        <p:blipFill rotWithShape="1">
          <a:blip r:embed="rId4" cstate="email"/>
          <a:srcRect/>
          <a:stretch>
            <a:fillRect/>
          </a:stretch>
        </p:blipFill>
        <p:spPr>
          <a:xfrm>
            <a:off x="-1" y="5667375"/>
            <a:ext cx="12192001" cy="1190625"/>
          </a:xfrm>
          <a:prstGeom prst="rect">
            <a:avLst/>
          </a:prstGeom>
        </p:spPr>
      </p:pic>
      <p:pic>
        <p:nvPicPr>
          <p:cNvPr id="5" name="图片 4"/>
          <p:cNvPicPr>
            <a:picLocks noChangeAspect="1"/>
          </p:cNvPicPr>
          <p:nvPr/>
        </p:nvPicPr>
        <p:blipFill>
          <a:blip r:embed="rId5" cstate="email"/>
          <a:stretch>
            <a:fillRect/>
          </a:stretch>
        </p:blipFill>
        <p:spPr>
          <a:xfrm>
            <a:off x="1385690" y="2112372"/>
            <a:ext cx="5274407" cy="890056"/>
          </a:xfrm>
          <a:prstGeom prst="rect">
            <a:avLst/>
          </a:prstGeom>
        </p:spPr>
      </p:pic>
      <p:pic>
        <p:nvPicPr>
          <p:cNvPr id="7" name="图片 6"/>
          <p:cNvPicPr>
            <a:picLocks noChangeAspect="1"/>
          </p:cNvPicPr>
          <p:nvPr/>
        </p:nvPicPr>
        <p:blipFill>
          <a:blip r:embed="rId6" cstate="email"/>
          <a:stretch>
            <a:fillRect/>
          </a:stretch>
        </p:blipFill>
        <p:spPr>
          <a:xfrm>
            <a:off x="8155194" y="632908"/>
            <a:ext cx="2313254" cy="2789608"/>
          </a:xfrm>
          <a:prstGeom prst="rect">
            <a:avLst/>
          </a:prstGeom>
        </p:spPr>
      </p:pic>
      <p:pic>
        <p:nvPicPr>
          <p:cNvPr id="8" name="图片 7"/>
          <p:cNvPicPr>
            <a:picLocks noChangeAspect="1"/>
          </p:cNvPicPr>
          <p:nvPr/>
        </p:nvPicPr>
        <p:blipFill rotWithShape="1">
          <a:blip r:embed="rId7" cstate="email"/>
          <a:srcRect/>
          <a:stretch>
            <a:fillRect/>
          </a:stretch>
        </p:blipFill>
        <p:spPr>
          <a:xfrm>
            <a:off x="1100373" y="3776706"/>
            <a:ext cx="3396031" cy="2014493"/>
          </a:xfrm>
          <a:prstGeom prst="rect">
            <a:avLst/>
          </a:prstGeom>
          <a:effectLst>
            <a:outerShdw blurRad="266700" dist="38100" dir="13500000" algn="br" rotWithShape="0">
              <a:prstClr val="black">
                <a:alpha val="21000"/>
              </a:prstClr>
            </a:outerShdw>
          </a:effectLst>
        </p:spPr>
      </p:pic>
      <p:pic>
        <p:nvPicPr>
          <p:cNvPr id="9" name="图片 8"/>
          <p:cNvPicPr>
            <a:picLocks noChangeAspect="1"/>
          </p:cNvPicPr>
          <p:nvPr/>
        </p:nvPicPr>
        <p:blipFill rotWithShape="1">
          <a:blip r:embed="rId8" cstate="email"/>
          <a:srcRect/>
          <a:stretch>
            <a:fillRect/>
          </a:stretch>
        </p:blipFill>
        <p:spPr>
          <a:xfrm>
            <a:off x="5381794" y="3079638"/>
            <a:ext cx="718024" cy="2587736"/>
          </a:xfrm>
          <a:prstGeom prst="rect">
            <a:avLst/>
          </a:prstGeom>
        </p:spPr>
      </p:pic>
      <p:sp>
        <p:nvSpPr>
          <p:cNvPr id="11" name="Text Box 90"/>
          <p:cNvSpPr txBox="1">
            <a:spLocks noChangeArrowheads="1"/>
          </p:cNvSpPr>
          <p:nvPr/>
        </p:nvSpPr>
        <p:spPr bwMode="ltGray">
          <a:xfrm>
            <a:off x="1253049" y="866245"/>
            <a:ext cx="5539691" cy="1200008"/>
          </a:xfrm>
          <a:prstGeom prst="rect">
            <a:avLst/>
          </a:prstGeom>
          <a:extLst>
            <a:ext uri="{AF507438-7753-43E0-B8FC-AC1667EBCBE1}">
              <a14:hiddenEffects xmlns:a14="http://schemas.microsoft.com/office/drawing/2010/main">
                <a:effectLst/>
              </a14:hiddenEffects>
            </a:ext>
          </a:extLst>
        </p:spPr>
        <p:txBody>
          <a:bodyPr wrap="square" numCol="1" fromWordArt="1">
            <a:spAutoFit/>
          </a:bodyPr>
          <a:lstStyle>
            <a:defPPr>
              <a:defRPr lang="en-US"/>
            </a:defPPr>
            <a:lvl1pPr>
              <a:defRPr sz="5400" kern="10">
                <a:ln w="28575">
                  <a:solidFill>
                    <a:srgbClr val="FFFFFF"/>
                  </a:solidFill>
                  <a:round/>
                </a:ln>
                <a:blipFill dpi="0" rotWithShape="1">
                  <a:blip r:embed="rId9"/>
                  <a:srcRect/>
                  <a:stretch>
                    <a:fillRect/>
                  </a:stretch>
                </a:blipFill>
                <a:latin typeface="方正少儿简体" panose="03000509000000000000" pitchFamily="65" charset="-122"/>
                <a:ea typeface="方正少儿简体" panose="03000509000000000000" pitchFamily="65" charset="-122"/>
              </a:defRPr>
            </a:lvl1pPr>
          </a:lstStyle>
          <a:p>
            <a:pPr algn="dist"/>
            <a:r>
              <a:rPr lang="zh-CN" altLang="en-US" sz="7200" dirty="0">
                <a:solidFill>
                  <a:srgbClr val="FF0000"/>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cs typeface="+mn-ea"/>
                <a:sym typeface="+mn-lt"/>
              </a:rPr>
              <a:t>好好学习！</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1000"/>
                            </p:stCondLst>
                            <p:childTnLst>
                              <p:par>
                                <p:cTn id="20" presetID="52"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Scale>
                                      <p:cBhvr>
                                        <p:cTn id="2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7"/>
                                        </p:tgtEl>
                                        <p:attrNameLst>
                                          <p:attrName>ppt_x</p:attrName>
                                          <p:attrName>ppt_y</p:attrName>
                                        </p:attrNameLst>
                                      </p:cBhvr>
                                    </p:animMotion>
                                    <p:animEffect transition="in" filter="fade">
                                      <p:cBhvr>
                                        <p:cTn id="24" dur="1000"/>
                                        <p:tgtEl>
                                          <p:spTgt spid="7"/>
                                        </p:tgtEl>
                                      </p:cBhvr>
                                    </p:animEffect>
                                  </p:childTnLst>
                                </p:cTn>
                              </p:par>
                            </p:childTnLst>
                          </p:cTn>
                        </p:par>
                        <p:par>
                          <p:cTn id="25" fill="hold">
                            <p:stCondLst>
                              <p:cond delay="20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11"/>
                                        </p:tgtEl>
                                        <p:attrNameLst>
                                          <p:attrName>style.visibility</p:attrName>
                                        </p:attrNameLst>
                                      </p:cBhvr>
                                      <p:to>
                                        <p:strVal val="visible"/>
                                      </p:to>
                                    </p:set>
                                    <p:anim by="(-#ppt_w*2)" calcmode="lin" valueType="num">
                                      <p:cBhvr rctx="PPT">
                                        <p:cTn id="28" dur="500" autoRev="1" fill="hold">
                                          <p:stCondLst>
                                            <p:cond delay="0"/>
                                          </p:stCondLst>
                                        </p:cTn>
                                        <p:tgtEl>
                                          <p:spTgt spid="11"/>
                                        </p:tgtEl>
                                        <p:attrNameLst>
                                          <p:attrName>ppt_w</p:attrName>
                                        </p:attrNameLst>
                                      </p:cBhvr>
                                    </p:anim>
                                    <p:anim by="(#ppt_w*0.50)" calcmode="lin" valueType="num">
                                      <p:cBhvr>
                                        <p:cTn id="29" dur="500" decel="50000" autoRev="1" fill="hold">
                                          <p:stCondLst>
                                            <p:cond delay="0"/>
                                          </p:stCondLst>
                                        </p:cTn>
                                        <p:tgtEl>
                                          <p:spTgt spid="11"/>
                                        </p:tgtEl>
                                        <p:attrNameLst>
                                          <p:attrName>ppt_x</p:attrName>
                                        </p:attrNameLst>
                                      </p:cBhvr>
                                    </p:anim>
                                    <p:anim from="(-#ppt_h/2)" to="(#ppt_y)" calcmode="lin" valueType="num">
                                      <p:cBhvr>
                                        <p:cTn id="30" dur="1000" fill="hold">
                                          <p:stCondLst>
                                            <p:cond delay="0"/>
                                          </p:stCondLst>
                                        </p:cTn>
                                        <p:tgtEl>
                                          <p:spTgt spid="11"/>
                                        </p:tgtEl>
                                        <p:attrNameLst>
                                          <p:attrName>ppt_y</p:attrName>
                                        </p:attrNameLst>
                                      </p:cBhvr>
                                    </p:anim>
                                    <p:animRot by="21600000">
                                      <p:cBhvr>
                                        <p:cTn id="31" dur="1000" fill="hold">
                                          <p:stCondLst>
                                            <p:cond delay="0"/>
                                          </p:stCondLst>
                                        </p:cTn>
                                        <p:tgtEl>
                                          <p:spTgt spid="11"/>
                                        </p:tgtEl>
                                        <p:attrNameLst>
                                          <p:attrName>r</p:attrName>
                                        </p:attrNameLst>
                                      </p:cBhvr>
                                    </p:animRot>
                                  </p:childTnLst>
                                </p:cTn>
                              </p:par>
                            </p:childTnLst>
                          </p:cTn>
                        </p:par>
                        <p:par>
                          <p:cTn id="32" fill="hold">
                            <p:stCondLst>
                              <p:cond delay="2900"/>
                            </p:stCondLst>
                            <p:childTnLst>
                              <p:par>
                                <p:cTn id="33" presetID="42"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2" cstate="email"/>
          <a:srcRect/>
          <a:stretch>
            <a:fillRect/>
          </a:stretch>
        </p:blipFill>
        <p:spPr>
          <a:xfrm>
            <a:off x="-1" y="5819989"/>
            <a:ext cx="12192001" cy="1038012"/>
          </a:xfrm>
          <a:prstGeom prst="rect">
            <a:avLst/>
          </a:prstGeom>
        </p:spPr>
      </p:pic>
      <p:pic>
        <p:nvPicPr>
          <p:cNvPr id="2" name="图片 1"/>
          <p:cNvPicPr>
            <a:picLocks noChangeAspect="1"/>
          </p:cNvPicPr>
          <p:nvPr/>
        </p:nvPicPr>
        <p:blipFill>
          <a:blip r:embed="rId3" cstate="email"/>
          <a:stretch>
            <a:fillRect/>
          </a:stretch>
        </p:blipFill>
        <p:spPr>
          <a:xfrm>
            <a:off x="2438400" y="3800740"/>
            <a:ext cx="7802235" cy="2590586"/>
          </a:xfrm>
          <a:prstGeom prst="rect">
            <a:avLst/>
          </a:prstGeom>
        </p:spPr>
      </p:pic>
      <p:grpSp>
        <p:nvGrpSpPr>
          <p:cNvPr id="3" name="组合 2"/>
          <p:cNvGrpSpPr/>
          <p:nvPr/>
        </p:nvGrpSpPr>
        <p:grpSpPr>
          <a:xfrm>
            <a:off x="3789033" y="1752600"/>
            <a:ext cx="6218566" cy="509669"/>
            <a:chOff x="6544307" y="2633767"/>
            <a:chExt cx="5184414" cy="424911"/>
          </a:xfrm>
        </p:grpSpPr>
        <p:sp>
          <p:nvSpPr>
            <p:cNvPr id="4" name="圆角矩形 3"/>
            <p:cNvSpPr/>
            <p:nvPr/>
          </p:nvSpPr>
          <p:spPr>
            <a:xfrm>
              <a:off x="6544307" y="2633767"/>
              <a:ext cx="5184414" cy="424911"/>
            </a:xfrm>
            <a:prstGeom prst="roundRect">
              <a:avLst>
                <a:gd name="adj" fmla="val 0"/>
              </a:avLst>
            </a:prstGeom>
            <a:solidFill>
              <a:srgbClr val="C00000"/>
            </a:solidFill>
            <a:ln w="25400" cap="flat" cmpd="sng" algn="ctr">
              <a:noFill/>
              <a:prstDash val="solid"/>
            </a:ln>
            <a:effectLst>
              <a:reflection blurRad="6350" stA="52000" endA="300" endPos="35000" dir="5400000" sy="-100000" algn="bl" rotWithShape="0"/>
            </a:effectLst>
          </p:spPr>
          <p:txBody>
            <a:bodyPr anchor="ctr"/>
            <a:lstStyle/>
            <a:p>
              <a:pPr fontAlgn="auto">
                <a:spcBef>
                  <a:spcPts val="0"/>
                </a:spcBef>
                <a:spcAft>
                  <a:spcPts val="0"/>
                </a:spcAft>
                <a:defRPr/>
              </a:pPr>
              <a:endParaRPr lang="en-US" sz="2400" b="0" kern="0">
                <a:solidFill>
                  <a:schemeClr val="accent4"/>
                </a:solidFill>
                <a:latin typeface="+mn-lt"/>
                <a:ea typeface="+mn-ea"/>
                <a:cs typeface="+mn-ea"/>
                <a:sym typeface="+mn-lt"/>
              </a:endParaRPr>
            </a:p>
          </p:txBody>
        </p:sp>
        <p:sp>
          <p:nvSpPr>
            <p:cNvPr id="5" name="TextBox 51"/>
            <p:cNvSpPr txBox="1">
              <a:spLocks noChangeArrowheads="1"/>
            </p:cNvSpPr>
            <p:nvPr/>
          </p:nvSpPr>
          <p:spPr bwMode="auto">
            <a:xfrm flipH="1">
              <a:off x="7324122" y="2704495"/>
              <a:ext cx="3310511" cy="31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dist">
                <a:lnSpc>
                  <a:spcPct val="80000"/>
                </a:lnSpc>
              </a:pPr>
              <a:r>
                <a:rPr lang="zh-CN" altLang="en-US" sz="2400" dirty="0">
                  <a:solidFill>
                    <a:srgbClr val="FFFFFF"/>
                  </a:solidFill>
                  <a:latin typeface="+mn-lt"/>
                  <a:ea typeface="+mn-ea"/>
                  <a:cs typeface="+mn-ea"/>
                  <a:sym typeface="+mn-lt"/>
                </a:rPr>
                <a:t>修改相关段落主题文字</a:t>
              </a:r>
            </a:p>
          </p:txBody>
        </p:sp>
      </p:grpSp>
      <p:grpSp>
        <p:nvGrpSpPr>
          <p:cNvPr id="6" name="组合 5"/>
          <p:cNvGrpSpPr/>
          <p:nvPr/>
        </p:nvGrpSpPr>
        <p:grpSpPr>
          <a:xfrm>
            <a:off x="2463800" y="1752601"/>
            <a:ext cx="992342" cy="1000823"/>
            <a:chOff x="5867899" y="1765159"/>
            <a:chExt cx="505260" cy="509579"/>
          </a:xfrm>
        </p:grpSpPr>
        <p:grpSp>
          <p:nvGrpSpPr>
            <p:cNvPr id="7" name="组合 6"/>
            <p:cNvGrpSpPr/>
            <p:nvPr/>
          </p:nvGrpSpPr>
          <p:grpSpPr>
            <a:xfrm>
              <a:off x="5867899" y="1769478"/>
              <a:ext cx="505260" cy="505260"/>
              <a:chOff x="381000" y="3288606"/>
              <a:chExt cx="1524000" cy="1524000"/>
            </a:xfrm>
          </p:grpSpPr>
          <p:sp>
            <p:nvSpPr>
              <p:cNvPr id="9" name="矩形 8"/>
              <p:cNvSpPr/>
              <p:nvPr/>
            </p:nvSpPr>
            <p:spPr bwMode="auto">
              <a:xfrm>
                <a:off x="381000" y="3288606"/>
                <a:ext cx="1524000" cy="1524000"/>
              </a:xfrm>
              <a:prstGeom prst="rect">
                <a:avLst/>
              </a:prstGeom>
              <a:noFill/>
              <a:ln w="412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zh-CN" altLang="en-US" sz="3600" b="1" i="0" u="none" strike="noStrike" cap="none" normalizeH="0" baseline="0">
                  <a:ln>
                    <a:noFill/>
                  </a:ln>
                  <a:solidFill>
                    <a:srgbClr val="C00000"/>
                  </a:solidFill>
                  <a:effectLst/>
                  <a:latin typeface="+mn-lt"/>
                  <a:ea typeface="+mn-ea"/>
                  <a:cs typeface="+mn-ea"/>
                  <a:sym typeface="+mn-lt"/>
                </a:endParaRPr>
              </a:p>
            </p:txBody>
          </p:sp>
          <p:cxnSp>
            <p:nvCxnSpPr>
              <p:cNvPr id="10" name="直接连接符 9"/>
              <p:cNvCxnSpPr>
                <a:stCxn id="9" idx="0"/>
                <a:endCxn id="9" idx="2"/>
              </p:cNvCxnSpPr>
              <p:nvPr/>
            </p:nvCxnSpPr>
            <p:spPr bwMode="auto">
              <a:xfrm>
                <a:off x="1143000" y="3288606"/>
                <a:ext cx="0" cy="1524000"/>
              </a:xfrm>
              <a:prstGeom prst="line">
                <a:avLst/>
              </a:prstGeom>
              <a:solidFill>
                <a:schemeClr val="accent1"/>
              </a:solidFill>
              <a:ln w="12700"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直接连接符 10"/>
              <p:cNvCxnSpPr>
                <a:stCxn id="9" idx="1"/>
                <a:endCxn id="9" idx="3"/>
              </p:cNvCxnSpPr>
              <p:nvPr/>
            </p:nvCxnSpPr>
            <p:spPr bwMode="auto">
              <a:xfrm>
                <a:off x="381000" y="4050606"/>
                <a:ext cx="1524000" cy="0"/>
              </a:xfrm>
              <a:prstGeom prst="line">
                <a:avLst/>
              </a:prstGeom>
              <a:solidFill>
                <a:schemeClr val="accent1"/>
              </a:solidFill>
              <a:ln w="12700"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直接连接符 11"/>
              <p:cNvCxnSpPr/>
              <p:nvPr/>
            </p:nvCxnSpPr>
            <p:spPr bwMode="auto">
              <a:xfrm>
                <a:off x="381000" y="3288606"/>
                <a:ext cx="1524000" cy="1524000"/>
              </a:xfrm>
              <a:prstGeom prst="line">
                <a:avLst/>
              </a:prstGeom>
              <a:solidFill>
                <a:schemeClr val="accent1"/>
              </a:solidFill>
              <a:ln w="12700"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直接连接符 12"/>
              <p:cNvCxnSpPr/>
              <p:nvPr/>
            </p:nvCxnSpPr>
            <p:spPr bwMode="auto">
              <a:xfrm flipV="1">
                <a:off x="381000" y="3288606"/>
                <a:ext cx="1524000" cy="1524000"/>
              </a:xfrm>
              <a:prstGeom prst="line">
                <a:avLst/>
              </a:prstGeom>
              <a:solidFill>
                <a:schemeClr val="accent1"/>
              </a:solidFill>
              <a:ln w="12700"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8" name="TextBox 48"/>
            <p:cNvSpPr txBox="1">
              <a:spLocks noChangeArrowheads="1"/>
            </p:cNvSpPr>
            <p:nvPr/>
          </p:nvSpPr>
          <p:spPr bwMode="auto">
            <a:xfrm>
              <a:off x="5893764" y="1765159"/>
              <a:ext cx="458176" cy="46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ctr"/>
              <a:r>
                <a:rPr lang="zh-CN" altLang="en-US" sz="5400" dirty="0">
                  <a:solidFill>
                    <a:srgbClr val="C00000"/>
                  </a:solidFill>
                  <a:latin typeface="+mn-lt"/>
                  <a:ea typeface="+mn-ea"/>
                  <a:cs typeface="+mn-ea"/>
                  <a:sym typeface="+mn-lt"/>
                </a:rPr>
                <a:t>壹</a:t>
              </a:r>
              <a:endParaRPr lang="en-US" altLang="zh-CN" sz="5400" dirty="0">
                <a:solidFill>
                  <a:srgbClr val="C00000"/>
                </a:solidFill>
                <a:latin typeface="+mn-lt"/>
                <a:ea typeface="+mn-ea"/>
                <a:cs typeface="+mn-ea"/>
                <a:sym typeface="+mn-lt"/>
              </a:endParaRPr>
            </a:p>
          </p:txBody>
        </p:sp>
      </p:grpSp>
      <p:sp>
        <p:nvSpPr>
          <p:cNvPr id="15" name="矩形 13"/>
          <p:cNvSpPr>
            <a:spLocks noChangeArrowheads="1"/>
          </p:cNvSpPr>
          <p:nvPr/>
        </p:nvSpPr>
        <p:spPr bwMode="auto">
          <a:xfrm>
            <a:off x="4717195" y="2440620"/>
            <a:ext cx="473160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171450" indent="-171450" algn="l" eaLnBrk="1" hangingPunct="1">
              <a:lnSpc>
                <a:spcPct val="150000"/>
              </a:lnSpc>
              <a:buFont typeface="Wingdings" panose="05000000000000000000" pitchFamily="2" charset="2"/>
              <a:buChar char="l"/>
            </a:pPr>
            <a:r>
              <a:rPr lang="en-US" altLang="zh-CN" sz="105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 This is an example text . Go ahead and replace it. Add your text here. This is an example text . Go ahead and replace it. Add your text here.</a:t>
            </a:r>
            <a:endParaRPr lang="zh-CN" altLang="en-US" sz="1050" dirty="0">
              <a:solidFill>
                <a:schemeClr val="tx1">
                  <a:lumMod val="75000"/>
                  <a:lumOff val="25000"/>
                </a:schemeClr>
              </a:solidFill>
              <a:latin typeface="+mn-lt"/>
              <a:ea typeface="+mn-ea"/>
              <a:cs typeface="+mn-ea"/>
              <a:sym typeface="+mn-lt"/>
            </a:endParaRPr>
          </a:p>
        </p:txBody>
      </p:sp>
      <p:pic>
        <p:nvPicPr>
          <p:cNvPr id="18" name="图片 17"/>
          <p:cNvPicPr>
            <a:picLocks noChangeAspect="1"/>
          </p:cNvPicPr>
          <p:nvPr/>
        </p:nvPicPr>
        <p:blipFill rotWithShape="1">
          <a:blip r:embed="rId4" cstate="email"/>
          <a:srcRect/>
          <a:stretch>
            <a:fillRect/>
          </a:stretch>
        </p:blipFill>
        <p:spPr>
          <a:xfrm>
            <a:off x="1219200" y="3657600"/>
            <a:ext cx="1066800" cy="533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90"/>
          <p:cNvSpPr txBox="1">
            <a:spLocks noChangeArrowheads="1"/>
          </p:cNvSpPr>
          <p:nvPr/>
        </p:nvSpPr>
        <p:spPr bwMode="ltGray">
          <a:xfrm>
            <a:off x="1219200" y="381000"/>
            <a:ext cx="5084291" cy="60016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lIns="106679" tIns="53340" rIns="106679" bIns="53340">
            <a:spAutoFit/>
          </a:bodyPr>
          <a:lstStyle>
            <a:lvl1pPr algn="l" defTabSz="800100">
              <a:defRPr>
                <a:solidFill>
                  <a:schemeClr val="tx1"/>
                </a:solidFill>
                <a:latin typeface="Arial" panose="020B0604020202020204" pitchFamily="34" charset="0"/>
              </a:defRPr>
            </a:lvl1pPr>
            <a:lvl2pPr marL="400050" algn="l" defTabSz="800100">
              <a:defRPr>
                <a:solidFill>
                  <a:schemeClr val="tx1"/>
                </a:solidFill>
                <a:latin typeface="Arial" panose="020B0604020202020204" pitchFamily="34" charset="0"/>
              </a:defRPr>
            </a:lvl2pPr>
            <a:lvl3pPr marL="800100" algn="l" defTabSz="800100">
              <a:defRPr>
                <a:solidFill>
                  <a:schemeClr val="tx1"/>
                </a:solidFill>
                <a:latin typeface="Arial" panose="020B0604020202020204" pitchFamily="34" charset="0"/>
              </a:defRPr>
            </a:lvl3pPr>
            <a:lvl4pPr marL="1200150" algn="l" defTabSz="800100">
              <a:defRPr>
                <a:solidFill>
                  <a:schemeClr val="tx1"/>
                </a:solidFill>
                <a:latin typeface="Arial" panose="020B0604020202020204" pitchFamily="34" charset="0"/>
              </a:defRPr>
            </a:lvl4pPr>
            <a:lvl5pPr marL="1600200" algn="l" defTabSz="800100">
              <a:defRPr>
                <a:solidFill>
                  <a:schemeClr val="tx1"/>
                </a:solidFill>
                <a:latin typeface="Arial" panose="020B0604020202020204" pitchFamily="34" charset="0"/>
              </a:defRPr>
            </a:lvl5pPr>
            <a:lvl6pPr marL="2057400" defTabSz="800100" fontAlgn="base">
              <a:spcBef>
                <a:spcPct val="0"/>
              </a:spcBef>
              <a:spcAft>
                <a:spcPct val="0"/>
              </a:spcAft>
              <a:defRPr>
                <a:solidFill>
                  <a:schemeClr val="tx1"/>
                </a:solidFill>
                <a:latin typeface="Arial" panose="020B0604020202020204" pitchFamily="34" charset="0"/>
              </a:defRPr>
            </a:lvl6pPr>
            <a:lvl7pPr marL="2514600" defTabSz="800100" fontAlgn="base">
              <a:spcBef>
                <a:spcPct val="0"/>
              </a:spcBef>
              <a:spcAft>
                <a:spcPct val="0"/>
              </a:spcAft>
              <a:defRPr>
                <a:solidFill>
                  <a:schemeClr val="tx1"/>
                </a:solidFill>
                <a:latin typeface="Arial" panose="020B0604020202020204" pitchFamily="34" charset="0"/>
              </a:defRPr>
            </a:lvl7pPr>
            <a:lvl8pPr marL="2971800" defTabSz="800100" fontAlgn="base">
              <a:spcBef>
                <a:spcPct val="0"/>
              </a:spcBef>
              <a:spcAft>
                <a:spcPct val="0"/>
              </a:spcAft>
              <a:defRPr>
                <a:solidFill>
                  <a:schemeClr val="tx1"/>
                </a:solidFill>
                <a:latin typeface="Arial" panose="020B0604020202020204" pitchFamily="34" charset="0"/>
              </a:defRPr>
            </a:lvl8pPr>
            <a:lvl9pPr marL="3429000" defTabSz="800100" fontAlgn="base">
              <a:spcBef>
                <a:spcPct val="0"/>
              </a:spcBef>
              <a:spcAft>
                <a:spcPct val="0"/>
              </a:spcAft>
              <a:defRPr>
                <a:solidFill>
                  <a:schemeClr val="tx1"/>
                </a:solidFill>
                <a:latin typeface="Arial" panose="020B0604020202020204" pitchFamily="34" charset="0"/>
              </a:defRPr>
            </a:lvl9pPr>
          </a:lstStyle>
          <a:p>
            <a:r>
              <a:rPr lang="zh-CN" altLang="en-US" sz="3200" dirty="0">
                <a:solidFill>
                  <a:srgbClr val="E7380E"/>
                </a:solidFill>
                <a:effectLst>
                  <a:outerShdw blurRad="50800" dist="38100" dir="8100000" algn="tr" rotWithShape="0">
                    <a:prstClr val="black">
                      <a:alpha val="8000"/>
                    </a:prstClr>
                  </a:outerShdw>
                </a:effectLst>
                <a:latin typeface="+mn-lt"/>
                <a:ea typeface="+mn-ea"/>
                <a:cs typeface="+mn-ea"/>
                <a:sym typeface="+mn-lt"/>
              </a:rPr>
              <a:t>修改添加相关文字标题</a:t>
            </a:r>
          </a:p>
        </p:txBody>
      </p:sp>
      <p:grpSp>
        <p:nvGrpSpPr>
          <p:cNvPr id="27" name="组合 26"/>
          <p:cNvGrpSpPr/>
          <p:nvPr/>
        </p:nvGrpSpPr>
        <p:grpSpPr>
          <a:xfrm>
            <a:off x="1866512" y="1446509"/>
            <a:ext cx="3271491" cy="2309600"/>
            <a:chOff x="1866512" y="1446509"/>
            <a:chExt cx="3271491" cy="2309600"/>
          </a:xfrm>
        </p:grpSpPr>
        <p:grpSp>
          <p:nvGrpSpPr>
            <p:cNvPr id="28" name="组合 27"/>
            <p:cNvGrpSpPr/>
            <p:nvPr/>
          </p:nvGrpSpPr>
          <p:grpSpPr>
            <a:xfrm>
              <a:off x="1866512" y="1446509"/>
              <a:ext cx="3271491" cy="2309600"/>
              <a:chOff x="3246438" y="1068388"/>
              <a:chExt cx="5711825" cy="4678363"/>
            </a:xfrm>
            <a:solidFill>
              <a:schemeClr val="tx1">
                <a:lumMod val="65000"/>
                <a:lumOff val="35000"/>
              </a:schemeClr>
            </a:solidFill>
          </p:grpSpPr>
          <p:sp>
            <p:nvSpPr>
              <p:cNvPr id="30"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1"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3"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58"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59"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60"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61"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grpSp>
            <p:nvGrpSpPr>
              <p:cNvPr id="62" name="组合 61"/>
              <p:cNvGrpSpPr/>
              <p:nvPr/>
            </p:nvGrpSpPr>
            <p:grpSpPr>
              <a:xfrm>
                <a:off x="3517901" y="1225551"/>
                <a:ext cx="5260975" cy="4090987"/>
                <a:chOff x="3517901" y="1225551"/>
                <a:chExt cx="5260975" cy="4090987"/>
              </a:xfrm>
              <a:grpFill/>
            </p:grpSpPr>
            <p:sp>
              <p:nvSpPr>
                <p:cNvPr id="63"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64"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65"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66"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67"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68"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69"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70"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71"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72"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73"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74"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75"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76"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77"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78"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79"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80"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81"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82"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83"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84"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85"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86"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87"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88"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89"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90"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91"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92"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93"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94"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95"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96"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97"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98"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99"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00"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01"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02"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03"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04"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05"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06"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07"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08"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09"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10"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11"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12"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13"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14"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15"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16"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17"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18"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19"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20"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21"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22"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23"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24"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25"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26"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27"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28"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29"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30"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31"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32"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33"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34"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35"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36"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37"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38"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39"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40"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41"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42"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43"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grpSp>
        </p:grpSp>
        <p:sp>
          <p:nvSpPr>
            <p:cNvPr id="29" name="文本框 49"/>
            <p:cNvSpPr txBox="1">
              <a:spLocks noChangeArrowheads="1"/>
            </p:cNvSpPr>
            <p:nvPr/>
          </p:nvSpPr>
          <p:spPr bwMode="auto">
            <a:xfrm>
              <a:off x="2126549" y="1953474"/>
              <a:ext cx="26860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r>
                <a:rPr lang="zh-CN" altLang="en-US" sz="1400" dirty="0">
                  <a:solidFill>
                    <a:srgbClr val="595959"/>
                  </a:solidFill>
                  <a:latin typeface="+mn-lt"/>
                  <a:ea typeface="+mn-ea"/>
                  <a:cs typeface="+mn-ea"/>
                  <a:sym typeface="+mn-lt"/>
                </a:rPr>
                <a:t>为客户提供有效服务，是我们工作的方向和价值评价的标尺，成就客户就是成就我们自己。</a:t>
              </a:r>
            </a:p>
          </p:txBody>
        </p:sp>
      </p:grpSp>
      <p:grpSp>
        <p:nvGrpSpPr>
          <p:cNvPr id="144" name="组合 143"/>
          <p:cNvGrpSpPr/>
          <p:nvPr/>
        </p:nvGrpSpPr>
        <p:grpSpPr>
          <a:xfrm>
            <a:off x="7512431" y="1646790"/>
            <a:ext cx="2698523" cy="1980244"/>
            <a:chOff x="7512431" y="1646790"/>
            <a:chExt cx="2698523" cy="1980244"/>
          </a:xfrm>
        </p:grpSpPr>
        <p:grpSp>
          <p:nvGrpSpPr>
            <p:cNvPr id="145" name="组合 144"/>
            <p:cNvGrpSpPr/>
            <p:nvPr/>
          </p:nvGrpSpPr>
          <p:grpSpPr>
            <a:xfrm flipH="1">
              <a:off x="7512431" y="1646790"/>
              <a:ext cx="2698523" cy="1980244"/>
              <a:chOff x="3246438" y="1068388"/>
              <a:chExt cx="5711825" cy="4678363"/>
            </a:xfrm>
            <a:solidFill>
              <a:schemeClr val="tx1">
                <a:lumMod val="65000"/>
                <a:lumOff val="35000"/>
              </a:schemeClr>
            </a:solidFill>
          </p:grpSpPr>
          <p:sp>
            <p:nvSpPr>
              <p:cNvPr id="147"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48"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49"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50"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51"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52"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53"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grpSp>
            <p:nvGrpSpPr>
              <p:cNvPr id="154" name="组合 153"/>
              <p:cNvGrpSpPr/>
              <p:nvPr/>
            </p:nvGrpSpPr>
            <p:grpSpPr>
              <a:xfrm>
                <a:off x="3517901" y="1225551"/>
                <a:ext cx="5260975" cy="4090987"/>
                <a:chOff x="3517901" y="1225551"/>
                <a:chExt cx="5260975" cy="4090987"/>
              </a:xfrm>
              <a:grpFill/>
            </p:grpSpPr>
            <p:sp>
              <p:nvSpPr>
                <p:cNvPr id="155"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56"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57"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58"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59"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60"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61"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62"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63"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64"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65"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66"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67"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68"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69"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70"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71"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72"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73"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74"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75"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76"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77"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78"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79"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80"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81"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82"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83"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84"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85"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86"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87"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88"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89"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90"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91"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92"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93"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94"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95"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96"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97"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98"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199"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00"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01"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02"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03"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04"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05"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06"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07"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08"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09"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10"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11"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12"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13"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14"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15"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16"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17"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18"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19"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20"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21"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22"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23"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24"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25"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26"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27"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28"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29"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30"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31"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32"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33"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34"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235"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grpSp>
        </p:grpSp>
        <p:sp>
          <p:nvSpPr>
            <p:cNvPr id="146" name="文本框 49"/>
            <p:cNvSpPr txBox="1">
              <a:spLocks noChangeArrowheads="1"/>
            </p:cNvSpPr>
            <p:nvPr/>
          </p:nvSpPr>
          <p:spPr bwMode="auto">
            <a:xfrm>
              <a:off x="7822360" y="2060661"/>
              <a:ext cx="22907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r>
                <a:rPr lang="zh-CN" altLang="en-US" sz="1400" dirty="0">
                  <a:solidFill>
                    <a:srgbClr val="595959"/>
                  </a:solidFill>
                  <a:latin typeface="+mn-lt"/>
                  <a:ea typeface="+mn-ea"/>
                  <a:cs typeface="+mn-ea"/>
                  <a:sym typeface="+mn-lt"/>
                </a:rPr>
                <a:t>为客户提供有效服务，是我们工作的方向和价值评价的标尺</a:t>
              </a:r>
            </a:p>
          </p:txBody>
        </p:sp>
      </p:grpSp>
      <p:grpSp>
        <p:nvGrpSpPr>
          <p:cNvPr id="236" name="组合 235"/>
          <p:cNvGrpSpPr/>
          <p:nvPr/>
        </p:nvGrpSpPr>
        <p:grpSpPr>
          <a:xfrm>
            <a:off x="1060192" y="4064482"/>
            <a:ext cx="2195954" cy="1643551"/>
            <a:chOff x="1060192" y="4064482"/>
            <a:chExt cx="2195954" cy="1643551"/>
          </a:xfrm>
        </p:grpSpPr>
        <p:grpSp>
          <p:nvGrpSpPr>
            <p:cNvPr id="237" name="组合 236"/>
            <p:cNvGrpSpPr/>
            <p:nvPr/>
          </p:nvGrpSpPr>
          <p:grpSpPr>
            <a:xfrm rot="20550789">
              <a:off x="1060192" y="4064482"/>
              <a:ext cx="2195954" cy="1643551"/>
              <a:chOff x="3246438" y="1068388"/>
              <a:chExt cx="5711825" cy="4678363"/>
            </a:xfrm>
            <a:solidFill>
              <a:schemeClr val="tx1">
                <a:lumMod val="65000"/>
                <a:lumOff val="35000"/>
              </a:schemeClr>
            </a:solidFill>
          </p:grpSpPr>
          <p:sp>
            <p:nvSpPr>
              <p:cNvPr id="239"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40"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41"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42"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43"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44"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45"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nvGrpSpPr>
              <p:cNvPr id="246" name="组合 245"/>
              <p:cNvGrpSpPr/>
              <p:nvPr/>
            </p:nvGrpSpPr>
            <p:grpSpPr>
              <a:xfrm>
                <a:off x="3517901" y="1225551"/>
                <a:ext cx="5260975" cy="4090987"/>
                <a:chOff x="3517901" y="1225551"/>
                <a:chExt cx="5260975" cy="4090987"/>
              </a:xfrm>
              <a:grpFill/>
            </p:grpSpPr>
            <p:sp>
              <p:nvSpPr>
                <p:cNvPr id="247"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48"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49"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50"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51"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52"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53"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54"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55"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56"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57"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58"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59"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60"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61"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62"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63"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64"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65"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66"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67"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68"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69"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70"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71"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72"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73"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74"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75"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76"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77"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78"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79"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0"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1"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2"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3"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4"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5"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6"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7"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8"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9"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0"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1"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2"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3"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4"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5"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6"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7"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8"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9"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0"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1"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2"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3"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4"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5"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6"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7"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8"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9"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0"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1"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2"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3"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4"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5"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6"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7"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8"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9"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0"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1"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2"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3"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4"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5"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6"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7"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grpSp>
        <p:sp>
          <p:nvSpPr>
            <p:cNvPr id="238" name="文本框 49"/>
            <p:cNvSpPr txBox="1">
              <a:spLocks noChangeArrowheads="1"/>
            </p:cNvSpPr>
            <p:nvPr/>
          </p:nvSpPr>
          <p:spPr bwMode="auto">
            <a:xfrm>
              <a:off x="1185863" y="4630738"/>
              <a:ext cx="1820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r>
                <a:rPr lang="zh-CN" altLang="en-US" sz="1600" dirty="0">
                  <a:solidFill>
                    <a:srgbClr val="595959"/>
                  </a:solidFill>
                  <a:latin typeface="+mn-lt"/>
                  <a:ea typeface="+mn-ea"/>
                  <a:cs typeface="+mn-ea"/>
                  <a:sym typeface="+mn-lt"/>
                </a:rPr>
                <a:t>为客户提供有效服务</a:t>
              </a:r>
            </a:p>
          </p:txBody>
        </p:sp>
      </p:grpSp>
      <p:grpSp>
        <p:nvGrpSpPr>
          <p:cNvPr id="328" name="组合 327"/>
          <p:cNvGrpSpPr/>
          <p:nvPr/>
        </p:nvGrpSpPr>
        <p:grpSpPr>
          <a:xfrm>
            <a:off x="8610087" y="4056768"/>
            <a:ext cx="2506734" cy="1762160"/>
            <a:chOff x="8610087" y="4056768"/>
            <a:chExt cx="2506734" cy="1762160"/>
          </a:xfrm>
        </p:grpSpPr>
        <p:grpSp>
          <p:nvGrpSpPr>
            <p:cNvPr id="329" name="组合 328"/>
            <p:cNvGrpSpPr/>
            <p:nvPr/>
          </p:nvGrpSpPr>
          <p:grpSpPr>
            <a:xfrm rot="626096" flipH="1">
              <a:off x="8610087" y="4056768"/>
              <a:ext cx="2506734" cy="1762160"/>
              <a:chOff x="3246438" y="1068388"/>
              <a:chExt cx="5711825" cy="4678363"/>
            </a:xfrm>
            <a:solidFill>
              <a:schemeClr val="tx1">
                <a:lumMod val="65000"/>
                <a:lumOff val="35000"/>
              </a:schemeClr>
            </a:solidFill>
          </p:grpSpPr>
          <p:sp>
            <p:nvSpPr>
              <p:cNvPr id="331"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32"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33"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34"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35"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36"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37"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grpSp>
            <p:nvGrpSpPr>
              <p:cNvPr id="338" name="组合 337"/>
              <p:cNvGrpSpPr/>
              <p:nvPr/>
            </p:nvGrpSpPr>
            <p:grpSpPr>
              <a:xfrm>
                <a:off x="3517901" y="1225551"/>
                <a:ext cx="5260975" cy="4090987"/>
                <a:chOff x="3517901" y="1225551"/>
                <a:chExt cx="5260975" cy="4090987"/>
              </a:xfrm>
              <a:grpFill/>
            </p:grpSpPr>
            <p:sp>
              <p:nvSpPr>
                <p:cNvPr id="339"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40"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41"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42"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43"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44"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45"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46"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47"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48"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49"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50"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51"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52"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53"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54"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55"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56"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57"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58"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59"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60"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61"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62"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63"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64"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65"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66"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67"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68"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69"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70"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71"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72"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73"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74"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75"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76"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77"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78"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79"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80"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81"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82"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83"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84"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85"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86"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87"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88"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89"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90"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91"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92"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93"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94"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95"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96"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97"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98"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399"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400"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401"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402"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403"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404"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405"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406"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407"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408"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409"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410"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411"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412"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413"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414"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415"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416"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417"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418"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sp>
              <p:nvSpPr>
                <p:cNvPr id="419"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mn-lt"/>
                    <a:ea typeface="+mn-ea"/>
                    <a:cs typeface="+mn-ea"/>
                    <a:sym typeface="+mn-lt"/>
                  </a:endParaRPr>
                </a:p>
              </p:txBody>
            </p:sp>
          </p:grpSp>
        </p:grpSp>
        <p:sp>
          <p:nvSpPr>
            <p:cNvPr id="330" name="文本框 49"/>
            <p:cNvSpPr txBox="1">
              <a:spLocks noChangeArrowheads="1"/>
            </p:cNvSpPr>
            <p:nvPr/>
          </p:nvSpPr>
          <p:spPr bwMode="auto">
            <a:xfrm>
              <a:off x="8918214" y="4471333"/>
              <a:ext cx="2171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r>
                <a:rPr lang="zh-CN" altLang="en-US" sz="1400" dirty="0">
                  <a:solidFill>
                    <a:srgbClr val="595959"/>
                  </a:solidFill>
                  <a:latin typeface="+mn-lt"/>
                  <a:ea typeface="+mn-ea"/>
                  <a:cs typeface="+mn-ea"/>
                  <a:sym typeface="+mn-lt"/>
                </a:rPr>
                <a:t>为客户提供有效服务，是我们工作的方向</a:t>
              </a:r>
            </a:p>
          </p:txBody>
        </p:sp>
      </p:grpSp>
      <p:pic>
        <p:nvPicPr>
          <p:cNvPr id="420" name="图片 419"/>
          <p:cNvPicPr>
            <a:picLocks noChangeAspect="1"/>
          </p:cNvPicPr>
          <p:nvPr/>
        </p:nvPicPr>
        <p:blipFill>
          <a:blip r:embed="rId3" cstate="email"/>
          <a:stretch>
            <a:fillRect/>
          </a:stretch>
        </p:blipFill>
        <p:spPr>
          <a:xfrm>
            <a:off x="4100860" y="2787155"/>
            <a:ext cx="4095117" cy="41984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750"/>
                                        <p:tgtEl>
                                          <p:spTgt spid="32"/>
                                        </p:tgtEl>
                                      </p:cBhvr>
                                    </p:animEffect>
                                  </p:childTnLst>
                                </p:cTn>
                              </p:par>
                            </p:childTnLst>
                          </p:cTn>
                        </p:par>
                        <p:par>
                          <p:cTn id="8" fill="hold">
                            <p:stCondLst>
                              <p:cond delay="0"/>
                            </p:stCondLst>
                            <p:childTnLst>
                              <p:par>
                                <p:cTn id="9" presetID="42" presetClass="entr" presetSubtype="0" fill="hold" nodeType="afterEffect">
                                  <p:stCondLst>
                                    <p:cond delay="0"/>
                                  </p:stCondLst>
                                  <p:childTnLst>
                                    <p:set>
                                      <p:cBhvr>
                                        <p:cTn id="10" dur="1" fill="hold">
                                          <p:stCondLst>
                                            <p:cond delay="0"/>
                                          </p:stCondLst>
                                        </p:cTn>
                                        <p:tgtEl>
                                          <p:spTgt spid="420"/>
                                        </p:tgtEl>
                                        <p:attrNameLst>
                                          <p:attrName>style.visibility</p:attrName>
                                        </p:attrNameLst>
                                      </p:cBhvr>
                                      <p:to>
                                        <p:strVal val="visible"/>
                                      </p:to>
                                    </p:set>
                                    <p:animEffect transition="in" filter="fade">
                                      <p:cBhvr>
                                        <p:cTn id="11" dur="750"/>
                                        <p:tgtEl>
                                          <p:spTgt spid="420"/>
                                        </p:tgtEl>
                                      </p:cBhvr>
                                    </p:animEffect>
                                    <p:anim calcmode="lin" valueType="num">
                                      <p:cBhvr>
                                        <p:cTn id="12" dur="750" fill="hold"/>
                                        <p:tgtEl>
                                          <p:spTgt spid="420"/>
                                        </p:tgtEl>
                                        <p:attrNameLst>
                                          <p:attrName>ppt_x</p:attrName>
                                        </p:attrNameLst>
                                      </p:cBhvr>
                                      <p:tavLst>
                                        <p:tav tm="0">
                                          <p:val>
                                            <p:strVal val="#ppt_x"/>
                                          </p:val>
                                        </p:tav>
                                        <p:tav tm="100000">
                                          <p:val>
                                            <p:strVal val="#ppt_x"/>
                                          </p:val>
                                        </p:tav>
                                      </p:tavLst>
                                    </p:anim>
                                    <p:anim calcmode="lin" valueType="num">
                                      <p:cBhvr>
                                        <p:cTn id="13" dur="750" fill="hold"/>
                                        <p:tgtEl>
                                          <p:spTgt spid="42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500" fill="hold"/>
                                        <p:tgtEl>
                                          <p:spTgt spid="236"/>
                                        </p:tgtEl>
                                        <p:attrNameLst>
                                          <p:attrName>ppt_w</p:attrName>
                                        </p:attrNameLst>
                                      </p:cBhvr>
                                      <p:tavLst>
                                        <p:tav tm="0">
                                          <p:val>
                                            <p:fltVal val="0"/>
                                          </p:val>
                                        </p:tav>
                                        <p:tav tm="100000">
                                          <p:val>
                                            <p:strVal val="#ppt_w"/>
                                          </p:val>
                                        </p:tav>
                                      </p:tavLst>
                                    </p:anim>
                                    <p:anim calcmode="lin" valueType="num">
                                      <p:cBhvr>
                                        <p:cTn id="18" dur="500" fill="hold"/>
                                        <p:tgtEl>
                                          <p:spTgt spid="236"/>
                                        </p:tgtEl>
                                        <p:attrNameLst>
                                          <p:attrName>ppt_h</p:attrName>
                                        </p:attrNameLst>
                                      </p:cBhvr>
                                      <p:tavLst>
                                        <p:tav tm="0">
                                          <p:val>
                                            <p:fltVal val="0"/>
                                          </p:val>
                                        </p:tav>
                                        <p:tav tm="100000">
                                          <p:val>
                                            <p:strVal val="#ppt_h"/>
                                          </p:val>
                                        </p:tav>
                                      </p:tavLst>
                                    </p:anim>
                                    <p:animEffect transition="in" filter="fade">
                                      <p:cBhvr>
                                        <p:cTn id="19" dur="500"/>
                                        <p:tgtEl>
                                          <p:spTgt spid="236"/>
                                        </p:tgtEl>
                                      </p:cBhvr>
                                    </p:animEffect>
                                  </p:childTnLst>
                                </p:cTn>
                              </p:par>
                              <p:par>
                                <p:cTn id="20" presetID="53" presetClass="entr" presetSubtype="16" fill="hold" nodeType="withEffect">
                                  <p:stCondLst>
                                    <p:cond delay="10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53" presetClass="entr" presetSubtype="16" fill="hold" nodeType="withEffect">
                                  <p:stCondLst>
                                    <p:cond delay="250"/>
                                  </p:stCondLst>
                                  <p:childTnLst>
                                    <p:set>
                                      <p:cBhvr>
                                        <p:cTn id="26" dur="1" fill="hold">
                                          <p:stCondLst>
                                            <p:cond delay="0"/>
                                          </p:stCondLst>
                                        </p:cTn>
                                        <p:tgtEl>
                                          <p:spTgt spid="144"/>
                                        </p:tgtEl>
                                        <p:attrNameLst>
                                          <p:attrName>style.visibility</p:attrName>
                                        </p:attrNameLst>
                                      </p:cBhvr>
                                      <p:to>
                                        <p:strVal val="visible"/>
                                      </p:to>
                                    </p:set>
                                    <p:anim calcmode="lin" valueType="num">
                                      <p:cBhvr>
                                        <p:cTn id="27" dur="500" fill="hold"/>
                                        <p:tgtEl>
                                          <p:spTgt spid="144"/>
                                        </p:tgtEl>
                                        <p:attrNameLst>
                                          <p:attrName>ppt_w</p:attrName>
                                        </p:attrNameLst>
                                      </p:cBhvr>
                                      <p:tavLst>
                                        <p:tav tm="0">
                                          <p:val>
                                            <p:fltVal val="0"/>
                                          </p:val>
                                        </p:tav>
                                        <p:tav tm="100000">
                                          <p:val>
                                            <p:strVal val="#ppt_w"/>
                                          </p:val>
                                        </p:tav>
                                      </p:tavLst>
                                    </p:anim>
                                    <p:anim calcmode="lin" valueType="num">
                                      <p:cBhvr>
                                        <p:cTn id="28" dur="500" fill="hold"/>
                                        <p:tgtEl>
                                          <p:spTgt spid="144"/>
                                        </p:tgtEl>
                                        <p:attrNameLst>
                                          <p:attrName>ppt_h</p:attrName>
                                        </p:attrNameLst>
                                      </p:cBhvr>
                                      <p:tavLst>
                                        <p:tav tm="0">
                                          <p:val>
                                            <p:fltVal val="0"/>
                                          </p:val>
                                        </p:tav>
                                        <p:tav tm="100000">
                                          <p:val>
                                            <p:strVal val="#ppt_h"/>
                                          </p:val>
                                        </p:tav>
                                      </p:tavLst>
                                    </p:anim>
                                    <p:animEffect transition="in" filter="fade">
                                      <p:cBhvr>
                                        <p:cTn id="29" dur="500"/>
                                        <p:tgtEl>
                                          <p:spTgt spid="144"/>
                                        </p:tgtEl>
                                      </p:cBhvr>
                                    </p:animEffect>
                                  </p:childTnLst>
                                </p:cTn>
                              </p:par>
                              <p:par>
                                <p:cTn id="30" presetID="53" presetClass="entr" presetSubtype="16" fill="hold" nodeType="withEffect">
                                  <p:stCondLst>
                                    <p:cond delay="400"/>
                                  </p:stCondLst>
                                  <p:childTnLst>
                                    <p:set>
                                      <p:cBhvr>
                                        <p:cTn id="31" dur="1" fill="hold">
                                          <p:stCondLst>
                                            <p:cond delay="0"/>
                                          </p:stCondLst>
                                        </p:cTn>
                                        <p:tgtEl>
                                          <p:spTgt spid="328"/>
                                        </p:tgtEl>
                                        <p:attrNameLst>
                                          <p:attrName>style.visibility</p:attrName>
                                        </p:attrNameLst>
                                      </p:cBhvr>
                                      <p:to>
                                        <p:strVal val="visible"/>
                                      </p:to>
                                    </p:set>
                                    <p:anim calcmode="lin" valueType="num">
                                      <p:cBhvr>
                                        <p:cTn id="32" dur="500" fill="hold"/>
                                        <p:tgtEl>
                                          <p:spTgt spid="328"/>
                                        </p:tgtEl>
                                        <p:attrNameLst>
                                          <p:attrName>ppt_w</p:attrName>
                                        </p:attrNameLst>
                                      </p:cBhvr>
                                      <p:tavLst>
                                        <p:tav tm="0">
                                          <p:val>
                                            <p:fltVal val="0"/>
                                          </p:val>
                                        </p:tav>
                                        <p:tav tm="100000">
                                          <p:val>
                                            <p:strVal val="#ppt_w"/>
                                          </p:val>
                                        </p:tav>
                                      </p:tavLst>
                                    </p:anim>
                                    <p:anim calcmode="lin" valueType="num">
                                      <p:cBhvr>
                                        <p:cTn id="33" dur="500" fill="hold"/>
                                        <p:tgtEl>
                                          <p:spTgt spid="328"/>
                                        </p:tgtEl>
                                        <p:attrNameLst>
                                          <p:attrName>ppt_h</p:attrName>
                                        </p:attrNameLst>
                                      </p:cBhvr>
                                      <p:tavLst>
                                        <p:tav tm="0">
                                          <p:val>
                                            <p:fltVal val="0"/>
                                          </p:val>
                                        </p:tav>
                                        <p:tav tm="100000">
                                          <p:val>
                                            <p:strVal val="#ppt_h"/>
                                          </p:val>
                                        </p:tav>
                                      </p:tavLst>
                                    </p:anim>
                                    <p:animEffect transition="in" filter="fade">
                                      <p:cBhvr>
                                        <p:cTn id="34" dur="5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90"/>
          <p:cNvSpPr txBox="1">
            <a:spLocks noChangeArrowheads="1"/>
          </p:cNvSpPr>
          <p:nvPr/>
        </p:nvSpPr>
        <p:spPr bwMode="ltGray">
          <a:xfrm>
            <a:off x="1219200" y="381000"/>
            <a:ext cx="5084291" cy="60016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lIns="106679" tIns="53340" rIns="106679" bIns="53340">
            <a:spAutoFit/>
          </a:bodyPr>
          <a:lstStyle>
            <a:lvl1pPr algn="l" defTabSz="800100">
              <a:defRPr>
                <a:solidFill>
                  <a:schemeClr val="tx1"/>
                </a:solidFill>
                <a:latin typeface="Arial" panose="020B0604020202020204" pitchFamily="34" charset="0"/>
              </a:defRPr>
            </a:lvl1pPr>
            <a:lvl2pPr marL="400050" algn="l" defTabSz="800100">
              <a:defRPr>
                <a:solidFill>
                  <a:schemeClr val="tx1"/>
                </a:solidFill>
                <a:latin typeface="Arial" panose="020B0604020202020204" pitchFamily="34" charset="0"/>
              </a:defRPr>
            </a:lvl2pPr>
            <a:lvl3pPr marL="800100" algn="l" defTabSz="800100">
              <a:defRPr>
                <a:solidFill>
                  <a:schemeClr val="tx1"/>
                </a:solidFill>
                <a:latin typeface="Arial" panose="020B0604020202020204" pitchFamily="34" charset="0"/>
              </a:defRPr>
            </a:lvl3pPr>
            <a:lvl4pPr marL="1200150" algn="l" defTabSz="800100">
              <a:defRPr>
                <a:solidFill>
                  <a:schemeClr val="tx1"/>
                </a:solidFill>
                <a:latin typeface="Arial" panose="020B0604020202020204" pitchFamily="34" charset="0"/>
              </a:defRPr>
            </a:lvl4pPr>
            <a:lvl5pPr marL="1600200" algn="l" defTabSz="800100">
              <a:defRPr>
                <a:solidFill>
                  <a:schemeClr val="tx1"/>
                </a:solidFill>
                <a:latin typeface="Arial" panose="020B0604020202020204" pitchFamily="34" charset="0"/>
              </a:defRPr>
            </a:lvl5pPr>
            <a:lvl6pPr marL="2057400" defTabSz="800100" fontAlgn="base">
              <a:spcBef>
                <a:spcPct val="0"/>
              </a:spcBef>
              <a:spcAft>
                <a:spcPct val="0"/>
              </a:spcAft>
              <a:defRPr>
                <a:solidFill>
                  <a:schemeClr val="tx1"/>
                </a:solidFill>
                <a:latin typeface="Arial" panose="020B0604020202020204" pitchFamily="34" charset="0"/>
              </a:defRPr>
            </a:lvl6pPr>
            <a:lvl7pPr marL="2514600" defTabSz="800100" fontAlgn="base">
              <a:spcBef>
                <a:spcPct val="0"/>
              </a:spcBef>
              <a:spcAft>
                <a:spcPct val="0"/>
              </a:spcAft>
              <a:defRPr>
                <a:solidFill>
                  <a:schemeClr val="tx1"/>
                </a:solidFill>
                <a:latin typeface="Arial" panose="020B0604020202020204" pitchFamily="34" charset="0"/>
              </a:defRPr>
            </a:lvl7pPr>
            <a:lvl8pPr marL="2971800" defTabSz="800100" fontAlgn="base">
              <a:spcBef>
                <a:spcPct val="0"/>
              </a:spcBef>
              <a:spcAft>
                <a:spcPct val="0"/>
              </a:spcAft>
              <a:defRPr>
                <a:solidFill>
                  <a:schemeClr val="tx1"/>
                </a:solidFill>
                <a:latin typeface="Arial" panose="020B0604020202020204" pitchFamily="34" charset="0"/>
              </a:defRPr>
            </a:lvl8pPr>
            <a:lvl9pPr marL="3429000" defTabSz="800100" fontAlgn="base">
              <a:spcBef>
                <a:spcPct val="0"/>
              </a:spcBef>
              <a:spcAft>
                <a:spcPct val="0"/>
              </a:spcAft>
              <a:defRPr>
                <a:solidFill>
                  <a:schemeClr val="tx1"/>
                </a:solidFill>
                <a:latin typeface="Arial" panose="020B0604020202020204" pitchFamily="34" charset="0"/>
              </a:defRPr>
            </a:lvl9pPr>
          </a:lstStyle>
          <a:p>
            <a:r>
              <a:rPr lang="zh-CN" altLang="en-US" sz="3200" dirty="0">
                <a:solidFill>
                  <a:srgbClr val="E7380E"/>
                </a:solidFill>
                <a:effectLst>
                  <a:outerShdw blurRad="50800" dist="38100" dir="8100000" algn="tr" rotWithShape="0">
                    <a:prstClr val="black">
                      <a:alpha val="8000"/>
                    </a:prstClr>
                  </a:outerShdw>
                </a:effectLst>
                <a:latin typeface="+mn-lt"/>
                <a:ea typeface="+mn-ea"/>
                <a:cs typeface="+mn-ea"/>
                <a:sym typeface="+mn-lt"/>
              </a:rPr>
              <a:t>修改添加相关文字标题</a:t>
            </a:r>
          </a:p>
        </p:txBody>
      </p:sp>
      <p:grpSp>
        <p:nvGrpSpPr>
          <p:cNvPr id="3" name="组合 2"/>
          <p:cNvGrpSpPr/>
          <p:nvPr/>
        </p:nvGrpSpPr>
        <p:grpSpPr>
          <a:xfrm>
            <a:off x="2556108" y="1868365"/>
            <a:ext cx="6911261" cy="3633873"/>
            <a:chOff x="2556108" y="1538524"/>
            <a:chExt cx="6911261" cy="3633873"/>
          </a:xfrm>
        </p:grpSpPr>
        <p:sp>
          <p:nvSpPr>
            <p:cNvPr id="4" name="椭圆 31"/>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tx1">
                    <a:lumMod val="75000"/>
                    <a:lumOff val="25000"/>
                  </a:schemeClr>
                </a:solidFill>
                <a:cs typeface="+mn-ea"/>
                <a:sym typeface="+mn-lt"/>
              </a:endParaRPr>
            </a:p>
          </p:txBody>
        </p:sp>
        <p:sp>
          <p:nvSpPr>
            <p:cNvPr id="5" name="椭圆 31"/>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tx1">
                    <a:lumMod val="75000"/>
                    <a:lumOff val="25000"/>
                  </a:schemeClr>
                </a:solidFill>
                <a:cs typeface="+mn-ea"/>
                <a:sym typeface="+mn-lt"/>
              </a:endParaRPr>
            </a:p>
          </p:txBody>
        </p:sp>
        <p:sp>
          <p:nvSpPr>
            <p:cNvPr id="6" name="椭圆 31"/>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tx1">
                    <a:lumMod val="75000"/>
                    <a:lumOff val="25000"/>
                  </a:schemeClr>
                </a:solidFill>
                <a:cs typeface="+mn-ea"/>
                <a:sym typeface="+mn-lt"/>
              </a:endParaRPr>
            </a:p>
          </p:txBody>
        </p:sp>
        <p:sp>
          <p:nvSpPr>
            <p:cNvPr id="7" name="文本框 6"/>
            <p:cNvSpPr txBox="1"/>
            <p:nvPr/>
          </p:nvSpPr>
          <p:spPr>
            <a:xfrm>
              <a:off x="3097803" y="3610658"/>
              <a:ext cx="2790061" cy="727122"/>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r>
                <a:rPr lang="en-US" altLang="zh-CN" sz="1100" dirty="0">
                  <a:solidFill>
                    <a:schemeClr val="tx1">
                      <a:lumMod val="75000"/>
                      <a:lumOff val="25000"/>
                    </a:schemeClr>
                  </a:solidFill>
                  <a:latin typeface="+mn-lt"/>
                  <a:ea typeface="+mn-ea"/>
                  <a:cs typeface="+mn-ea"/>
                  <a:sym typeface="+mn-lt"/>
                </a:rPr>
                <a:t>A designer can use default text to simulate what text would look like. If it is not real text. </a:t>
              </a:r>
              <a:endParaRPr lang="zh-CN" altLang="en-US" sz="1100" dirty="0">
                <a:solidFill>
                  <a:schemeClr val="tx1">
                    <a:lumMod val="75000"/>
                    <a:lumOff val="25000"/>
                  </a:schemeClr>
                </a:solidFill>
                <a:latin typeface="+mn-lt"/>
                <a:ea typeface="+mn-ea"/>
                <a:cs typeface="+mn-ea"/>
                <a:sym typeface="+mn-lt"/>
              </a:endParaRPr>
            </a:p>
          </p:txBody>
        </p:sp>
        <p:sp>
          <p:nvSpPr>
            <p:cNvPr id="8" name="文本框 7"/>
            <p:cNvSpPr txBox="1"/>
            <p:nvPr/>
          </p:nvSpPr>
          <p:spPr>
            <a:xfrm>
              <a:off x="3782965" y="1698514"/>
              <a:ext cx="1288623" cy="523220"/>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en-US" altLang="zh-CN" b="1" spc="0" dirty="0">
                  <a:solidFill>
                    <a:schemeClr val="tx1">
                      <a:lumMod val="75000"/>
                      <a:lumOff val="25000"/>
                    </a:schemeClr>
                  </a:solidFill>
                  <a:latin typeface="+mn-lt"/>
                  <a:ea typeface="+mn-ea"/>
                  <a:cs typeface="+mn-ea"/>
                  <a:sym typeface="+mn-lt"/>
                </a:rPr>
                <a:t>Plan A</a:t>
              </a:r>
              <a:endParaRPr lang="zh-CN" altLang="en-US" b="1" spc="0" dirty="0">
                <a:solidFill>
                  <a:schemeClr val="tx1">
                    <a:lumMod val="75000"/>
                    <a:lumOff val="25000"/>
                  </a:schemeClr>
                </a:solidFill>
                <a:latin typeface="+mn-lt"/>
                <a:ea typeface="+mn-ea"/>
                <a:cs typeface="+mn-ea"/>
                <a:sym typeface="+mn-lt"/>
              </a:endParaRPr>
            </a:p>
          </p:txBody>
        </p:sp>
        <p:sp>
          <p:nvSpPr>
            <p:cNvPr id="9" name="文本框 8"/>
            <p:cNvSpPr txBox="1"/>
            <p:nvPr/>
          </p:nvSpPr>
          <p:spPr>
            <a:xfrm>
              <a:off x="3097803" y="2437974"/>
              <a:ext cx="2790061" cy="727122"/>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r>
                <a:rPr lang="en-US" altLang="zh-CN" sz="1100" dirty="0">
                  <a:solidFill>
                    <a:schemeClr val="tx1">
                      <a:lumMod val="75000"/>
                      <a:lumOff val="25000"/>
                    </a:schemeClr>
                  </a:solidFill>
                  <a:latin typeface="+mn-lt"/>
                  <a:ea typeface="+mn-ea"/>
                  <a:cs typeface="+mn-ea"/>
                  <a:sym typeface="+mn-lt"/>
                </a:rPr>
                <a:t>A designer can use default text to simulate what text would look like. If it is not real text. </a:t>
              </a:r>
              <a:endParaRPr lang="zh-CN" altLang="en-US" sz="1100" dirty="0">
                <a:solidFill>
                  <a:schemeClr val="tx1">
                    <a:lumMod val="75000"/>
                    <a:lumOff val="25000"/>
                  </a:schemeClr>
                </a:solidFill>
                <a:latin typeface="+mn-lt"/>
                <a:ea typeface="+mn-ea"/>
                <a:cs typeface="+mn-ea"/>
                <a:sym typeface="+mn-lt"/>
              </a:endParaRPr>
            </a:p>
          </p:txBody>
        </p:sp>
        <p:sp>
          <p:nvSpPr>
            <p:cNvPr id="10" name="文本框 9"/>
            <p:cNvSpPr txBox="1"/>
            <p:nvPr/>
          </p:nvSpPr>
          <p:spPr>
            <a:xfrm>
              <a:off x="6895754" y="1698514"/>
              <a:ext cx="1317989" cy="523220"/>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en-US" altLang="zh-CN" b="1" spc="0" dirty="0">
                  <a:solidFill>
                    <a:schemeClr val="tx1">
                      <a:lumMod val="75000"/>
                      <a:lumOff val="25000"/>
                    </a:schemeClr>
                  </a:solidFill>
                  <a:latin typeface="+mn-lt"/>
                  <a:ea typeface="+mn-ea"/>
                  <a:cs typeface="+mn-ea"/>
                  <a:sym typeface="+mn-lt"/>
                </a:rPr>
                <a:t>Plan B</a:t>
              </a:r>
              <a:endParaRPr lang="zh-CN" altLang="en-US" b="1" spc="0" dirty="0">
                <a:solidFill>
                  <a:schemeClr val="tx1">
                    <a:lumMod val="75000"/>
                    <a:lumOff val="25000"/>
                  </a:schemeClr>
                </a:solidFill>
                <a:latin typeface="+mn-lt"/>
                <a:ea typeface="+mn-ea"/>
                <a:cs typeface="+mn-ea"/>
                <a:sym typeface="+mn-lt"/>
              </a:endParaRPr>
            </a:p>
          </p:txBody>
        </p:sp>
        <p:sp>
          <p:nvSpPr>
            <p:cNvPr id="11" name="文本框 10"/>
            <p:cNvSpPr txBox="1"/>
            <p:nvPr/>
          </p:nvSpPr>
          <p:spPr>
            <a:xfrm>
              <a:off x="6317003" y="3577758"/>
              <a:ext cx="2790061" cy="727122"/>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r>
                <a:rPr lang="en-US" altLang="zh-CN" sz="1100" dirty="0">
                  <a:solidFill>
                    <a:schemeClr val="tx1">
                      <a:lumMod val="75000"/>
                      <a:lumOff val="25000"/>
                    </a:schemeClr>
                  </a:solidFill>
                  <a:latin typeface="+mn-lt"/>
                  <a:ea typeface="+mn-ea"/>
                  <a:cs typeface="+mn-ea"/>
                  <a:sym typeface="+mn-lt"/>
                </a:rPr>
                <a:t>A designer can use default text to simulate what text would look like. If it is not real text. </a:t>
              </a:r>
              <a:endParaRPr lang="zh-CN" altLang="en-US" sz="1100" dirty="0">
                <a:solidFill>
                  <a:schemeClr val="tx1">
                    <a:lumMod val="75000"/>
                    <a:lumOff val="25000"/>
                  </a:schemeClr>
                </a:solidFill>
                <a:latin typeface="+mn-lt"/>
                <a:ea typeface="+mn-ea"/>
                <a:cs typeface="+mn-ea"/>
                <a:sym typeface="+mn-lt"/>
              </a:endParaRPr>
            </a:p>
          </p:txBody>
        </p:sp>
        <p:sp>
          <p:nvSpPr>
            <p:cNvPr id="12" name="文本框 11"/>
            <p:cNvSpPr txBox="1"/>
            <p:nvPr/>
          </p:nvSpPr>
          <p:spPr>
            <a:xfrm>
              <a:off x="6317003" y="2405074"/>
              <a:ext cx="2790061" cy="727122"/>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r>
                <a:rPr lang="en-US" altLang="zh-CN" sz="1100" dirty="0">
                  <a:solidFill>
                    <a:schemeClr val="tx1">
                      <a:lumMod val="75000"/>
                      <a:lumOff val="25000"/>
                    </a:schemeClr>
                  </a:solidFill>
                  <a:latin typeface="+mn-lt"/>
                  <a:ea typeface="+mn-ea"/>
                  <a:cs typeface="+mn-ea"/>
                  <a:sym typeface="+mn-lt"/>
                </a:rPr>
                <a:t>A designer can use default text to simulate what text would look like. If it is not real text. </a:t>
              </a:r>
              <a:endParaRPr lang="zh-CN" altLang="en-US" sz="1100" dirty="0">
                <a:solidFill>
                  <a:schemeClr val="tx1">
                    <a:lumMod val="75000"/>
                    <a:lumOff val="25000"/>
                  </a:schemeClr>
                </a:solidFill>
                <a:latin typeface="+mn-lt"/>
                <a:ea typeface="+mn-ea"/>
                <a:cs typeface="+mn-ea"/>
                <a:sym typeface="+mn-lt"/>
              </a:endParaRPr>
            </a:p>
          </p:txBody>
        </p:sp>
      </p:grpSp>
      <p:pic>
        <p:nvPicPr>
          <p:cNvPr id="13" name="图片 12"/>
          <p:cNvPicPr>
            <a:picLocks noChangeAspect="1"/>
          </p:cNvPicPr>
          <p:nvPr/>
        </p:nvPicPr>
        <p:blipFill rotWithShape="1">
          <a:blip r:embed="rId3" cstate="email"/>
          <a:srcRect/>
          <a:stretch>
            <a:fillRect/>
          </a:stretch>
        </p:blipFill>
        <p:spPr>
          <a:xfrm>
            <a:off x="2317959" y="5373216"/>
            <a:ext cx="681698" cy="432048"/>
          </a:xfrm>
          <a:prstGeom prst="rect">
            <a:avLst/>
          </a:prstGeom>
        </p:spPr>
      </p:pic>
      <p:pic>
        <p:nvPicPr>
          <p:cNvPr id="14" name="图片 13"/>
          <p:cNvPicPr>
            <a:picLocks noChangeAspect="1"/>
          </p:cNvPicPr>
          <p:nvPr/>
        </p:nvPicPr>
        <p:blipFill rotWithShape="1">
          <a:blip r:embed="rId4" cstate="email"/>
          <a:srcRect/>
          <a:stretch>
            <a:fillRect/>
          </a:stretch>
        </p:blipFill>
        <p:spPr>
          <a:xfrm>
            <a:off x="5497094" y="5157192"/>
            <a:ext cx="1174970" cy="648072"/>
          </a:xfrm>
          <a:prstGeom prst="rect">
            <a:avLst/>
          </a:prstGeom>
        </p:spPr>
      </p:pic>
      <p:pic>
        <p:nvPicPr>
          <p:cNvPr id="15" name="图片 14"/>
          <p:cNvPicPr>
            <a:picLocks noChangeAspect="1"/>
          </p:cNvPicPr>
          <p:nvPr/>
        </p:nvPicPr>
        <p:blipFill rotWithShape="1">
          <a:blip r:embed="rId5" cstate="email"/>
          <a:srcRect r="-7403" b="-10483"/>
          <a:stretch>
            <a:fillRect/>
          </a:stretch>
        </p:blipFill>
        <p:spPr>
          <a:xfrm>
            <a:off x="8653246" y="5157192"/>
            <a:ext cx="830252" cy="648072"/>
          </a:xfrm>
          <a:prstGeom prst="rect">
            <a:avLst/>
          </a:prstGeom>
        </p:spPr>
      </p:pic>
      <p:pic>
        <p:nvPicPr>
          <p:cNvPr id="16" name="图片 15"/>
          <p:cNvPicPr>
            <a:picLocks noChangeAspect="1"/>
          </p:cNvPicPr>
          <p:nvPr/>
        </p:nvPicPr>
        <p:blipFill>
          <a:blip r:embed="rId6" cstate="email"/>
          <a:stretch>
            <a:fillRect/>
          </a:stretch>
        </p:blipFill>
        <p:spPr>
          <a:xfrm>
            <a:off x="4541813" y="4500581"/>
            <a:ext cx="3327233" cy="23173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750"/>
                                        <p:tgtEl>
                                          <p:spTgt spid="32"/>
                                        </p:tgtEl>
                                      </p:cBhvr>
                                    </p:animEffect>
                                  </p:childTnLst>
                                </p:cTn>
                              </p:par>
                            </p:childTnLst>
                          </p:cTn>
                        </p:par>
                        <p:par>
                          <p:cTn id="8" fill="hold">
                            <p:stCondLst>
                              <p:cond delay="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par>
                                <p:cTn id="21" presetID="14" presetClass="entr" presetSubtype="1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par>
                          <p:cTn id="24" fill="hold">
                            <p:stCondLst>
                              <p:cond delay="1000"/>
                            </p:stCondLst>
                            <p:childTnLst>
                              <p:par>
                                <p:cTn id="25" presetID="22" presetClass="entr" presetSubtype="4"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Box 90"/>
          <p:cNvSpPr txBox="1">
            <a:spLocks noChangeArrowheads="1"/>
          </p:cNvSpPr>
          <p:nvPr/>
        </p:nvSpPr>
        <p:spPr bwMode="ltGray">
          <a:xfrm>
            <a:off x="1219200" y="381000"/>
            <a:ext cx="5084291" cy="60016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lIns="106679" tIns="53340" rIns="106679" bIns="53340">
            <a:spAutoFit/>
          </a:bodyPr>
          <a:lstStyle>
            <a:lvl1pPr algn="l" defTabSz="800100">
              <a:defRPr>
                <a:solidFill>
                  <a:schemeClr val="tx1"/>
                </a:solidFill>
                <a:latin typeface="Arial" panose="020B0604020202020204" pitchFamily="34" charset="0"/>
              </a:defRPr>
            </a:lvl1pPr>
            <a:lvl2pPr marL="400050" algn="l" defTabSz="800100">
              <a:defRPr>
                <a:solidFill>
                  <a:schemeClr val="tx1"/>
                </a:solidFill>
                <a:latin typeface="Arial" panose="020B0604020202020204" pitchFamily="34" charset="0"/>
              </a:defRPr>
            </a:lvl2pPr>
            <a:lvl3pPr marL="800100" algn="l" defTabSz="800100">
              <a:defRPr>
                <a:solidFill>
                  <a:schemeClr val="tx1"/>
                </a:solidFill>
                <a:latin typeface="Arial" panose="020B0604020202020204" pitchFamily="34" charset="0"/>
              </a:defRPr>
            </a:lvl3pPr>
            <a:lvl4pPr marL="1200150" algn="l" defTabSz="800100">
              <a:defRPr>
                <a:solidFill>
                  <a:schemeClr val="tx1"/>
                </a:solidFill>
                <a:latin typeface="Arial" panose="020B0604020202020204" pitchFamily="34" charset="0"/>
              </a:defRPr>
            </a:lvl4pPr>
            <a:lvl5pPr marL="1600200" algn="l" defTabSz="800100">
              <a:defRPr>
                <a:solidFill>
                  <a:schemeClr val="tx1"/>
                </a:solidFill>
                <a:latin typeface="Arial" panose="020B0604020202020204" pitchFamily="34" charset="0"/>
              </a:defRPr>
            </a:lvl5pPr>
            <a:lvl6pPr marL="2057400" defTabSz="800100" fontAlgn="base">
              <a:spcBef>
                <a:spcPct val="0"/>
              </a:spcBef>
              <a:spcAft>
                <a:spcPct val="0"/>
              </a:spcAft>
              <a:defRPr>
                <a:solidFill>
                  <a:schemeClr val="tx1"/>
                </a:solidFill>
                <a:latin typeface="Arial" panose="020B0604020202020204" pitchFamily="34" charset="0"/>
              </a:defRPr>
            </a:lvl6pPr>
            <a:lvl7pPr marL="2514600" defTabSz="800100" fontAlgn="base">
              <a:spcBef>
                <a:spcPct val="0"/>
              </a:spcBef>
              <a:spcAft>
                <a:spcPct val="0"/>
              </a:spcAft>
              <a:defRPr>
                <a:solidFill>
                  <a:schemeClr val="tx1"/>
                </a:solidFill>
                <a:latin typeface="Arial" panose="020B0604020202020204" pitchFamily="34" charset="0"/>
              </a:defRPr>
            </a:lvl7pPr>
            <a:lvl8pPr marL="2971800" defTabSz="800100" fontAlgn="base">
              <a:spcBef>
                <a:spcPct val="0"/>
              </a:spcBef>
              <a:spcAft>
                <a:spcPct val="0"/>
              </a:spcAft>
              <a:defRPr>
                <a:solidFill>
                  <a:schemeClr val="tx1"/>
                </a:solidFill>
                <a:latin typeface="Arial" panose="020B0604020202020204" pitchFamily="34" charset="0"/>
              </a:defRPr>
            </a:lvl8pPr>
            <a:lvl9pPr marL="3429000" defTabSz="800100" fontAlgn="base">
              <a:spcBef>
                <a:spcPct val="0"/>
              </a:spcBef>
              <a:spcAft>
                <a:spcPct val="0"/>
              </a:spcAft>
              <a:defRPr>
                <a:solidFill>
                  <a:schemeClr val="tx1"/>
                </a:solidFill>
                <a:latin typeface="Arial" panose="020B0604020202020204" pitchFamily="34" charset="0"/>
              </a:defRPr>
            </a:lvl9pPr>
          </a:lstStyle>
          <a:p>
            <a:r>
              <a:rPr lang="zh-CN" altLang="en-US" sz="3200" dirty="0">
                <a:solidFill>
                  <a:srgbClr val="E7380E"/>
                </a:solidFill>
                <a:effectLst>
                  <a:outerShdw blurRad="50800" dist="38100" dir="8100000" algn="tr" rotWithShape="0">
                    <a:prstClr val="black">
                      <a:alpha val="8000"/>
                    </a:prstClr>
                  </a:outerShdw>
                </a:effectLst>
                <a:latin typeface="+mn-lt"/>
                <a:ea typeface="+mn-ea"/>
                <a:cs typeface="+mn-ea"/>
                <a:sym typeface="+mn-lt"/>
              </a:rPr>
              <a:t>修改添加相关文字标题</a:t>
            </a:r>
          </a:p>
        </p:txBody>
      </p:sp>
      <p:grpSp>
        <p:nvGrpSpPr>
          <p:cNvPr id="64" name="组合 63"/>
          <p:cNvGrpSpPr/>
          <p:nvPr/>
        </p:nvGrpSpPr>
        <p:grpSpPr>
          <a:xfrm>
            <a:off x="1703512" y="1844824"/>
            <a:ext cx="2764985" cy="1569985"/>
            <a:chOff x="1470499" y="1595070"/>
            <a:chExt cx="2764985" cy="1569985"/>
          </a:xfrm>
          <a:noFill/>
        </p:grpSpPr>
        <p:sp>
          <p:nvSpPr>
            <p:cNvPr id="65" name="椭圆 31"/>
            <p:cNvSpPr/>
            <p:nvPr/>
          </p:nvSpPr>
          <p:spPr>
            <a:xfrm>
              <a:off x="1470499" y="1595070"/>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b="0">
                <a:solidFill>
                  <a:schemeClr val="tx1">
                    <a:lumMod val="75000"/>
                    <a:lumOff val="25000"/>
                  </a:schemeClr>
                </a:solidFill>
                <a:latin typeface="+mj-ea"/>
                <a:ea typeface="+mj-ea"/>
              </a:endParaRPr>
            </a:p>
          </p:txBody>
        </p:sp>
        <p:sp>
          <p:nvSpPr>
            <p:cNvPr id="66" name="TextBox 25"/>
            <p:cNvSpPr txBox="1"/>
            <p:nvPr/>
          </p:nvSpPr>
          <p:spPr>
            <a:xfrm>
              <a:off x="1596630" y="2207738"/>
              <a:ext cx="2516836" cy="738664"/>
            </a:xfrm>
            <a:prstGeom prst="rect">
              <a:avLst/>
            </a:prstGeom>
            <a:grpFill/>
          </p:spPr>
          <p:txBody>
            <a:bodyPr wrap="square" rtlCol="0">
              <a:spAutoFit/>
            </a:bodyPr>
            <a:lstStyle/>
            <a:p>
              <a:pPr lvl="0" algn="ctr">
                <a:spcBef>
                  <a:spcPct val="20000"/>
                </a:spcBef>
                <a:defRPr/>
              </a:pPr>
              <a:r>
                <a:rPr lang="en-US" altLang="zh-CN" sz="1400" b="0" dirty="0">
                  <a:solidFill>
                    <a:schemeClr val="tx1">
                      <a:lumMod val="75000"/>
                      <a:lumOff val="25000"/>
                    </a:schemeClr>
                  </a:solidFill>
                  <a:latin typeface="+mj-ea"/>
                  <a:ea typeface="+mj-ea"/>
                </a:rPr>
                <a:t>A designer can use default text to simulate what text would look like.</a:t>
              </a:r>
              <a:endParaRPr lang="en-US" sz="1400" b="0" dirty="0">
                <a:solidFill>
                  <a:schemeClr val="tx1">
                    <a:lumMod val="75000"/>
                    <a:lumOff val="25000"/>
                  </a:schemeClr>
                </a:solidFill>
                <a:latin typeface="+mj-ea"/>
                <a:ea typeface="+mj-ea"/>
              </a:endParaRPr>
            </a:p>
          </p:txBody>
        </p:sp>
        <p:sp>
          <p:nvSpPr>
            <p:cNvPr id="67" name="TextBox 25"/>
            <p:cNvSpPr txBox="1"/>
            <p:nvPr/>
          </p:nvSpPr>
          <p:spPr>
            <a:xfrm>
              <a:off x="1596630" y="1845169"/>
              <a:ext cx="2516836" cy="369332"/>
            </a:xfrm>
            <a:prstGeom prst="rect">
              <a:avLst/>
            </a:prstGeom>
            <a:grpFill/>
          </p:spPr>
          <p:txBody>
            <a:bodyPr wrap="square" rtlCol="0">
              <a:spAutoFit/>
            </a:bodyPr>
            <a:lstStyle/>
            <a:p>
              <a:pPr algn="ctr"/>
              <a:r>
                <a:rPr lang="zh-CN" altLang="en-US" sz="1800" b="0" dirty="0">
                  <a:solidFill>
                    <a:schemeClr val="tx1">
                      <a:lumMod val="75000"/>
                      <a:lumOff val="25000"/>
                    </a:schemeClr>
                  </a:solidFill>
                  <a:latin typeface="+mj-ea"/>
                  <a:ea typeface="+mj-ea"/>
                </a:rPr>
                <a:t>在此添加您的主题</a:t>
              </a:r>
            </a:p>
          </p:txBody>
        </p:sp>
      </p:grpSp>
      <p:grpSp>
        <p:nvGrpSpPr>
          <p:cNvPr id="68" name="组合 67"/>
          <p:cNvGrpSpPr/>
          <p:nvPr/>
        </p:nvGrpSpPr>
        <p:grpSpPr>
          <a:xfrm>
            <a:off x="4868033" y="1844824"/>
            <a:ext cx="2764985" cy="1569985"/>
            <a:chOff x="4635020" y="1595070"/>
            <a:chExt cx="2764985" cy="1569985"/>
          </a:xfrm>
          <a:noFill/>
        </p:grpSpPr>
        <p:sp>
          <p:nvSpPr>
            <p:cNvPr id="69" name="椭圆 31"/>
            <p:cNvSpPr/>
            <p:nvPr/>
          </p:nvSpPr>
          <p:spPr>
            <a:xfrm>
              <a:off x="4635020" y="1595070"/>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b="0">
                <a:solidFill>
                  <a:schemeClr val="tx1">
                    <a:lumMod val="75000"/>
                    <a:lumOff val="25000"/>
                  </a:schemeClr>
                </a:solidFill>
                <a:latin typeface="+mj-ea"/>
                <a:ea typeface="+mj-ea"/>
              </a:endParaRPr>
            </a:p>
          </p:txBody>
        </p:sp>
        <p:sp>
          <p:nvSpPr>
            <p:cNvPr id="70" name="TextBox 33"/>
            <p:cNvSpPr txBox="1"/>
            <p:nvPr/>
          </p:nvSpPr>
          <p:spPr>
            <a:xfrm>
              <a:off x="4811619" y="2132166"/>
              <a:ext cx="2516836" cy="738664"/>
            </a:xfrm>
            <a:prstGeom prst="rect">
              <a:avLst/>
            </a:prstGeom>
            <a:grpFill/>
            <a:ln>
              <a:noFill/>
            </a:ln>
          </p:spPr>
          <p:txBody>
            <a:bodyPr wrap="square" rtlCol="0">
              <a:spAutoFit/>
            </a:bodyPr>
            <a:lstStyle/>
            <a:p>
              <a:pPr lvl="0" algn="ctr">
                <a:spcBef>
                  <a:spcPct val="20000"/>
                </a:spcBef>
                <a:defRPr/>
              </a:pPr>
              <a:r>
                <a:rPr lang="en-US" altLang="zh-CN" sz="1400" b="0" dirty="0">
                  <a:solidFill>
                    <a:schemeClr val="tx1">
                      <a:lumMod val="75000"/>
                      <a:lumOff val="25000"/>
                    </a:schemeClr>
                  </a:solidFill>
                  <a:latin typeface="+mj-ea"/>
                  <a:ea typeface="+mj-ea"/>
                </a:rPr>
                <a:t>A designer can use default text to simulate what text would look like.</a:t>
              </a:r>
              <a:endParaRPr lang="en-US" sz="1400" b="0" dirty="0">
                <a:solidFill>
                  <a:schemeClr val="tx1">
                    <a:lumMod val="75000"/>
                    <a:lumOff val="25000"/>
                  </a:schemeClr>
                </a:solidFill>
                <a:latin typeface="+mj-ea"/>
                <a:ea typeface="+mj-ea"/>
              </a:endParaRPr>
            </a:p>
          </p:txBody>
        </p:sp>
        <p:sp>
          <p:nvSpPr>
            <p:cNvPr id="71" name="TextBox 33"/>
            <p:cNvSpPr txBox="1"/>
            <p:nvPr/>
          </p:nvSpPr>
          <p:spPr>
            <a:xfrm>
              <a:off x="4811619" y="1769597"/>
              <a:ext cx="2516836" cy="369332"/>
            </a:xfrm>
            <a:prstGeom prst="rect">
              <a:avLst/>
            </a:prstGeom>
            <a:grpFill/>
            <a:ln>
              <a:noFill/>
            </a:ln>
          </p:spPr>
          <p:txBody>
            <a:bodyPr wrap="square" rtlCol="0">
              <a:spAutoFit/>
            </a:bodyPr>
            <a:lstStyle/>
            <a:p>
              <a:pPr algn="ctr"/>
              <a:r>
                <a:rPr lang="zh-CN" altLang="en-US" sz="1800" b="0" dirty="0">
                  <a:solidFill>
                    <a:schemeClr val="tx1">
                      <a:lumMod val="75000"/>
                      <a:lumOff val="25000"/>
                    </a:schemeClr>
                  </a:solidFill>
                  <a:latin typeface="+mj-ea"/>
                  <a:ea typeface="+mj-ea"/>
                </a:rPr>
                <a:t>在此添加您的主题</a:t>
              </a:r>
            </a:p>
          </p:txBody>
        </p:sp>
      </p:grpSp>
      <p:grpSp>
        <p:nvGrpSpPr>
          <p:cNvPr id="72" name="组合 71"/>
          <p:cNvGrpSpPr/>
          <p:nvPr/>
        </p:nvGrpSpPr>
        <p:grpSpPr>
          <a:xfrm>
            <a:off x="8056260" y="1815796"/>
            <a:ext cx="2764985" cy="1569985"/>
            <a:chOff x="7823247" y="1566042"/>
            <a:chExt cx="2764985" cy="1569985"/>
          </a:xfrm>
          <a:noFill/>
        </p:grpSpPr>
        <p:sp>
          <p:nvSpPr>
            <p:cNvPr id="73" name="椭圆 31"/>
            <p:cNvSpPr/>
            <p:nvPr/>
          </p:nvSpPr>
          <p:spPr>
            <a:xfrm>
              <a:off x="7823247" y="1566042"/>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b="0">
                <a:solidFill>
                  <a:schemeClr val="tx1">
                    <a:lumMod val="75000"/>
                    <a:lumOff val="25000"/>
                  </a:schemeClr>
                </a:solidFill>
                <a:latin typeface="+mj-ea"/>
                <a:ea typeface="+mj-ea"/>
              </a:endParaRPr>
            </a:p>
          </p:txBody>
        </p:sp>
        <p:sp>
          <p:nvSpPr>
            <p:cNvPr id="74" name="TextBox 38"/>
            <p:cNvSpPr txBox="1"/>
            <p:nvPr/>
          </p:nvSpPr>
          <p:spPr>
            <a:xfrm>
              <a:off x="7948132" y="2207738"/>
              <a:ext cx="2516836" cy="738664"/>
            </a:xfrm>
            <a:prstGeom prst="rect">
              <a:avLst/>
            </a:prstGeom>
            <a:grpFill/>
          </p:spPr>
          <p:txBody>
            <a:bodyPr wrap="square" rtlCol="0">
              <a:spAutoFit/>
            </a:bodyPr>
            <a:lstStyle/>
            <a:p>
              <a:pPr lvl="0" algn="ctr">
                <a:spcBef>
                  <a:spcPct val="20000"/>
                </a:spcBef>
                <a:defRPr/>
              </a:pPr>
              <a:r>
                <a:rPr lang="en-US" altLang="zh-CN" sz="1400" b="0" dirty="0">
                  <a:solidFill>
                    <a:schemeClr val="tx1">
                      <a:lumMod val="75000"/>
                      <a:lumOff val="25000"/>
                    </a:schemeClr>
                  </a:solidFill>
                  <a:latin typeface="+mj-ea"/>
                  <a:ea typeface="+mj-ea"/>
                </a:rPr>
                <a:t>A designer can use default text to simulate what text would look like.</a:t>
              </a:r>
              <a:endParaRPr lang="en-US" sz="1400" b="0" dirty="0">
                <a:solidFill>
                  <a:schemeClr val="tx1">
                    <a:lumMod val="75000"/>
                    <a:lumOff val="25000"/>
                  </a:schemeClr>
                </a:solidFill>
                <a:latin typeface="+mj-ea"/>
                <a:ea typeface="+mj-ea"/>
              </a:endParaRPr>
            </a:p>
          </p:txBody>
        </p:sp>
        <p:sp>
          <p:nvSpPr>
            <p:cNvPr id="75" name="TextBox 38"/>
            <p:cNvSpPr txBox="1"/>
            <p:nvPr/>
          </p:nvSpPr>
          <p:spPr>
            <a:xfrm>
              <a:off x="7948132" y="1845169"/>
              <a:ext cx="2516836" cy="369332"/>
            </a:xfrm>
            <a:prstGeom prst="rect">
              <a:avLst/>
            </a:prstGeom>
            <a:grpFill/>
          </p:spPr>
          <p:txBody>
            <a:bodyPr wrap="square" rtlCol="0">
              <a:spAutoFit/>
            </a:bodyPr>
            <a:lstStyle/>
            <a:p>
              <a:pPr algn="ctr"/>
              <a:r>
                <a:rPr lang="zh-CN" altLang="en-US" sz="1800" b="0" dirty="0">
                  <a:solidFill>
                    <a:schemeClr val="tx1">
                      <a:lumMod val="75000"/>
                      <a:lumOff val="25000"/>
                    </a:schemeClr>
                  </a:solidFill>
                  <a:latin typeface="+mj-ea"/>
                  <a:ea typeface="+mj-ea"/>
                </a:rPr>
                <a:t>在此添加您的主题</a:t>
              </a:r>
            </a:p>
          </p:txBody>
        </p:sp>
      </p:grpSp>
      <p:grpSp>
        <p:nvGrpSpPr>
          <p:cNvPr id="76" name="组合 75"/>
          <p:cNvGrpSpPr/>
          <p:nvPr/>
        </p:nvGrpSpPr>
        <p:grpSpPr>
          <a:xfrm>
            <a:off x="1703511" y="3814412"/>
            <a:ext cx="2764985" cy="1569985"/>
            <a:chOff x="1470498" y="3566573"/>
            <a:chExt cx="2764985" cy="1569985"/>
          </a:xfrm>
          <a:noFill/>
        </p:grpSpPr>
        <p:sp>
          <p:nvSpPr>
            <p:cNvPr id="77" name="椭圆 31"/>
            <p:cNvSpPr/>
            <p:nvPr/>
          </p:nvSpPr>
          <p:spPr>
            <a:xfrm>
              <a:off x="1470498" y="3566573"/>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b="0">
                <a:solidFill>
                  <a:schemeClr val="tx1">
                    <a:lumMod val="75000"/>
                    <a:lumOff val="25000"/>
                  </a:schemeClr>
                </a:solidFill>
                <a:latin typeface="+mj-ea"/>
                <a:ea typeface="+mj-ea"/>
              </a:endParaRPr>
            </a:p>
          </p:txBody>
        </p:sp>
        <p:sp>
          <p:nvSpPr>
            <p:cNvPr id="78" name="TextBox 41"/>
            <p:cNvSpPr txBox="1"/>
            <p:nvPr/>
          </p:nvSpPr>
          <p:spPr>
            <a:xfrm>
              <a:off x="1571078" y="3907110"/>
              <a:ext cx="2516836" cy="369332"/>
            </a:xfrm>
            <a:prstGeom prst="rect">
              <a:avLst/>
            </a:prstGeom>
            <a:grpFill/>
          </p:spPr>
          <p:txBody>
            <a:bodyPr wrap="square" rtlCol="0">
              <a:spAutoFit/>
            </a:bodyPr>
            <a:lstStyle/>
            <a:p>
              <a:pPr algn="ctr"/>
              <a:r>
                <a:rPr lang="zh-CN" altLang="en-US" sz="1800" b="0" dirty="0">
                  <a:solidFill>
                    <a:schemeClr val="tx1">
                      <a:lumMod val="75000"/>
                      <a:lumOff val="25000"/>
                    </a:schemeClr>
                  </a:solidFill>
                  <a:latin typeface="+mj-ea"/>
                  <a:ea typeface="+mj-ea"/>
                </a:rPr>
                <a:t>在此添加您的主题</a:t>
              </a:r>
            </a:p>
          </p:txBody>
        </p:sp>
        <p:sp>
          <p:nvSpPr>
            <p:cNvPr id="79" name="TextBox 41"/>
            <p:cNvSpPr txBox="1"/>
            <p:nvPr/>
          </p:nvSpPr>
          <p:spPr>
            <a:xfrm>
              <a:off x="1571078" y="4343561"/>
              <a:ext cx="2516836" cy="738664"/>
            </a:xfrm>
            <a:prstGeom prst="rect">
              <a:avLst/>
            </a:prstGeom>
            <a:grpFill/>
          </p:spPr>
          <p:txBody>
            <a:bodyPr wrap="square" rtlCol="0">
              <a:spAutoFit/>
            </a:bodyPr>
            <a:lstStyle/>
            <a:p>
              <a:pPr lvl="0" algn="ctr">
                <a:spcBef>
                  <a:spcPct val="20000"/>
                </a:spcBef>
                <a:defRPr/>
              </a:pPr>
              <a:r>
                <a:rPr lang="en-US" altLang="zh-CN" sz="1400" b="0" dirty="0">
                  <a:solidFill>
                    <a:schemeClr val="tx1">
                      <a:lumMod val="75000"/>
                      <a:lumOff val="25000"/>
                    </a:schemeClr>
                  </a:solidFill>
                  <a:latin typeface="+mj-ea"/>
                  <a:ea typeface="+mj-ea"/>
                </a:rPr>
                <a:t>A designer can use default text to simulate what text would look like.</a:t>
              </a:r>
              <a:endParaRPr lang="en-US" sz="1400" b="0" dirty="0">
                <a:solidFill>
                  <a:schemeClr val="tx1">
                    <a:lumMod val="75000"/>
                    <a:lumOff val="25000"/>
                  </a:schemeClr>
                </a:solidFill>
                <a:latin typeface="+mj-ea"/>
                <a:ea typeface="+mj-ea"/>
              </a:endParaRPr>
            </a:p>
          </p:txBody>
        </p:sp>
      </p:grpSp>
      <p:grpSp>
        <p:nvGrpSpPr>
          <p:cNvPr id="80" name="组合 79"/>
          <p:cNvGrpSpPr/>
          <p:nvPr/>
        </p:nvGrpSpPr>
        <p:grpSpPr>
          <a:xfrm>
            <a:off x="4868032" y="3816327"/>
            <a:ext cx="2764985" cy="1569985"/>
            <a:chOff x="4635019" y="3566573"/>
            <a:chExt cx="2764985" cy="1569985"/>
          </a:xfrm>
          <a:noFill/>
        </p:grpSpPr>
        <p:sp>
          <p:nvSpPr>
            <p:cNvPr id="81" name="椭圆 31"/>
            <p:cNvSpPr/>
            <p:nvPr/>
          </p:nvSpPr>
          <p:spPr>
            <a:xfrm>
              <a:off x="4635019" y="3566573"/>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b="0">
                <a:solidFill>
                  <a:schemeClr val="tx1">
                    <a:lumMod val="75000"/>
                    <a:lumOff val="25000"/>
                  </a:schemeClr>
                </a:solidFill>
                <a:latin typeface="+mj-ea"/>
                <a:ea typeface="+mj-ea"/>
              </a:endParaRPr>
            </a:p>
          </p:txBody>
        </p:sp>
        <p:sp>
          <p:nvSpPr>
            <p:cNvPr id="82" name="TextBox 44"/>
            <p:cNvSpPr txBox="1"/>
            <p:nvPr/>
          </p:nvSpPr>
          <p:spPr>
            <a:xfrm>
              <a:off x="4759637" y="3907110"/>
              <a:ext cx="2516836" cy="369332"/>
            </a:xfrm>
            <a:prstGeom prst="rect">
              <a:avLst/>
            </a:prstGeom>
            <a:grpFill/>
          </p:spPr>
          <p:txBody>
            <a:bodyPr wrap="square" rtlCol="0">
              <a:spAutoFit/>
            </a:bodyPr>
            <a:lstStyle/>
            <a:p>
              <a:pPr algn="ctr"/>
              <a:r>
                <a:rPr lang="zh-CN" altLang="en-US" sz="1800" b="0" dirty="0">
                  <a:solidFill>
                    <a:schemeClr val="tx1">
                      <a:lumMod val="75000"/>
                      <a:lumOff val="25000"/>
                    </a:schemeClr>
                  </a:solidFill>
                  <a:latin typeface="+mj-ea"/>
                  <a:ea typeface="+mj-ea"/>
                </a:rPr>
                <a:t>在此添加您的主题</a:t>
              </a:r>
            </a:p>
          </p:txBody>
        </p:sp>
        <p:sp>
          <p:nvSpPr>
            <p:cNvPr id="83" name="TextBox 44"/>
            <p:cNvSpPr txBox="1"/>
            <p:nvPr/>
          </p:nvSpPr>
          <p:spPr>
            <a:xfrm>
              <a:off x="4759637" y="4343561"/>
              <a:ext cx="2516836" cy="738664"/>
            </a:xfrm>
            <a:prstGeom prst="rect">
              <a:avLst/>
            </a:prstGeom>
            <a:grpFill/>
          </p:spPr>
          <p:txBody>
            <a:bodyPr wrap="square" rtlCol="0">
              <a:spAutoFit/>
            </a:bodyPr>
            <a:lstStyle/>
            <a:p>
              <a:pPr lvl="0" algn="ctr">
                <a:spcBef>
                  <a:spcPct val="20000"/>
                </a:spcBef>
                <a:defRPr/>
              </a:pPr>
              <a:r>
                <a:rPr lang="en-US" altLang="zh-CN" sz="1400" b="0" dirty="0">
                  <a:solidFill>
                    <a:schemeClr val="tx1">
                      <a:lumMod val="75000"/>
                      <a:lumOff val="25000"/>
                    </a:schemeClr>
                  </a:solidFill>
                  <a:latin typeface="+mj-ea"/>
                  <a:ea typeface="+mj-ea"/>
                </a:rPr>
                <a:t>A designer can use default text to simulate what text would look like.</a:t>
              </a:r>
              <a:endParaRPr lang="en-US" sz="1400" b="0" dirty="0">
                <a:solidFill>
                  <a:schemeClr val="tx1">
                    <a:lumMod val="75000"/>
                    <a:lumOff val="25000"/>
                  </a:schemeClr>
                </a:solidFill>
                <a:latin typeface="+mj-ea"/>
                <a:ea typeface="+mj-ea"/>
              </a:endParaRPr>
            </a:p>
          </p:txBody>
        </p:sp>
      </p:grpSp>
      <p:grpSp>
        <p:nvGrpSpPr>
          <p:cNvPr id="84" name="组合 83"/>
          <p:cNvGrpSpPr/>
          <p:nvPr/>
        </p:nvGrpSpPr>
        <p:grpSpPr>
          <a:xfrm>
            <a:off x="8056259" y="3787299"/>
            <a:ext cx="2764985" cy="1569985"/>
            <a:chOff x="7823246" y="3537545"/>
            <a:chExt cx="2764985" cy="1569985"/>
          </a:xfrm>
          <a:noFill/>
        </p:grpSpPr>
        <p:sp>
          <p:nvSpPr>
            <p:cNvPr id="85" name="椭圆 31"/>
            <p:cNvSpPr/>
            <p:nvPr/>
          </p:nvSpPr>
          <p:spPr>
            <a:xfrm>
              <a:off x="7823246" y="3537545"/>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b="0">
                <a:solidFill>
                  <a:schemeClr val="tx1">
                    <a:lumMod val="75000"/>
                    <a:lumOff val="25000"/>
                  </a:schemeClr>
                </a:solidFill>
                <a:latin typeface="+mj-ea"/>
                <a:ea typeface="+mj-ea"/>
              </a:endParaRPr>
            </a:p>
          </p:txBody>
        </p:sp>
        <p:sp>
          <p:nvSpPr>
            <p:cNvPr id="86" name="TextBox 47"/>
            <p:cNvSpPr txBox="1"/>
            <p:nvPr/>
          </p:nvSpPr>
          <p:spPr>
            <a:xfrm>
              <a:off x="7948132" y="3867365"/>
              <a:ext cx="2516836" cy="369332"/>
            </a:xfrm>
            <a:prstGeom prst="rect">
              <a:avLst/>
            </a:prstGeom>
            <a:grpFill/>
          </p:spPr>
          <p:txBody>
            <a:bodyPr wrap="square" rtlCol="0">
              <a:spAutoFit/>
            </a:bodyPr>
            <a:lstStyle/>
            <a:p>
              <a:pPr algn="ctr"/>
              <a:r>
                <a:rPr lang="zh-CN" altLang="en-US" sz="1800" b="0" dirty="0">
                  <a:solidFill>
                    <a:schemeClr val="tx1">
                      <a:lumMod val="75000"/>
                      <a:lumOff val="25000"/>
                    </a:schemeClr>
                  </a:solidFill>
                  <a:latin typeface="+mj-ea"/>
                  <a:ea typeface="+mj-ea"/>
                </a:rPr>
                <a:t>在此添加您的主题</a:t>
              </a:r>
            </a:p>
          </p:txBody>
        </p:sp>
        <p:sp>
          <p:nvSpPr>
            <p:cNvPr id="87" name="TextBox 47"/>
            <p:cNvSpPr txBox="1"/>
            <p:nvPr/>
          </p:nvSpPr>
          <p:spPr>
            <a:xfrm>
              <a:off x="7948132" y="4303816"/>
              <a:ext cx="2516836" cy="738664"/>
            </a:xfrm>
            <a:prstGeom prst="rect">
              <a:avLst/>
            </a:prstGeom>
            <a:grpFill/>
          </p:spPr>
          <p:txBody>
            <a:bodyPr wrap="square" rtlCol="0">
              <a:spAutoFit/>
            </a:bodyPr>
            <a:lstStyle/>
            <a:p>
              <a:pPr lvl="0" algn="ctr">
                <a:spcBef>
                  <a:spcPct val="20000"/>
                </a:spcBef>
                <a:defRPr/>
              </a:pPr>
              <a:r>
                <a:rPr lang="en-US" altLang="zh-CN" sz="1400" b="0" dirty="0">
                  <a:solidFill>
                    <a:schemeClr val="tx1">
                      <a:lumMod val="75000"/>
                      <a:lumOff val="25000"/>
                    </a:schemeClr>
                  </a:solidFill>
                  <a:latin typeface="+mj-ea"/>
                  <a:ea typeface="+mj-ea"/>
                </a:rPr>
                <a:t>A designer can use default text to simulate what text would look like.</a:t>
              </a:r>
              <a:endParaRPr lang="en-US" sz="1400" b="0" dirty="0">
                <a:solidFill>
                  <a:schemeClr val="tx1">
                    <a:lumMod val="75000"/>
                    <a:lumOff val="25000"/>
                  </a:schemeClr>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1+#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nodeType="after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2000"/>
                                        <p:tgtEl>
                                          <p:spTgt spid="64"/>
                                        </p:tgtEl>
                                      </p:cBhvr>
                                    </p:animEffect>
                                    <p:anim calcmode="lin" valueType="num">
                                      <p:cBhvr>
                                        <p:cTn id="13" dur="2000" fill="hold"/>
                                        <p:tgtEl>
                                          <p:spTgt spid="64"/>
                                        </p:tgtEl>
                                        <p:attrNameLst>
                                          <p:attrName>ppt_w</p:attrName>
                                        </p:attrNameLst>
                                      </p:cBhvr>
                                      <p:tavLst>
                                        <p:tav tm="0" fmla="#ppt_w*sin(2.5*pi*$)">
                                          <p:val>
                                            <p:fltVal val="0"/>
                                          </p:val>
                                        </p:tav>
                                        <p:tav tm="100000">
                                          <p:val>
                                            <p:fltVal val="1"/>
                                          </p:val>
                                        </p:tav>
                                      </p:tavLst>
                                    </p:anim>
                                    <p:anim calcmode="lin" valueType="num">
                                      <p:cBhvr>
                                        <p:cTn id="14" dur="2000" fill="hold"/>
                                        <p:tgtEl>
                                          <p:spTgt spid="64"/>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2000"/>
                                        <p:tgtEl>
                                          <p:spTgt spid="68"/>
                                        </p:tgtEl>
                                      </p:cBhvr>
                                    </p:animEffect>
                                    <p:anim calcmode="lin" valueType="num">
                                      <p:cBhvr>
                                        <p:cTn id="18" dur="2000" fill="hold"/>
                                        <p:tgtEl>
                                          <p:spTgt spid="68"/>
                                        </p:tgtEl>
                                        <p:attrNameLst>
                                          <p:attrName>ppt_w</p:attrName>
                                        </p:attrNameLst>
                                      </p:cBhvr>
                                      <p:tavLst>
                                        <p:tav tm="0" fmla="#ppt_w*sin(2.5*pi*$)">
                                          <p:val>
                                            <p:fltVal val="0"/>
                                          </p:val>
                                        </p:tav>
                                        <p:tav tm="100000">
                                          <p:val>
                                            <p:fltVal val="1"/>
                                          </p:val>
                                        </p:tav>
                                      </p:tavLst>
                                    </p:anim>
                                    <p:anim calcmode="lin" valueType="num">
                                      <p:cBhvr>
                                        <p:cTn id="19" dur="2000" fill="hold"/>
                                        <p:tgtEl>
                                          <p:spTgt spid="68"/>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2000"/>
                                        <p:tgtEl>
                                          <p:spTgt spid="72"/>
                                        </p:tgtEl>
                                      </p:cBhvr>
                                    </p:animEffect>
                                    <p:anim calcmode="lin" valueType="num">
                                      <p:cBhvr>
                                        <p:cTn id="23" dur="2000" fill="hold"/>
                                        <p:tgtEl>
                                          <p:spTgt spid="72"/>
                                        </p:tgtEl>
                                        <p:attrNameLst>
                                          <p:attrName>ppt_w</p:attrName>
                                        </p:attrNameLst>
                                      </p:cBhvr>
                                      <p:tavLst>
                                        <p:tav tm="0" fmla="#ppt_w*sin(2.5*pi*$)">
                                          <p:val>
                                            <p:fltVal val="0"/>
                                          </p:val>
                                        </p:tav>
                                        <p:tav tm="100000">
                                          <p:val>
                                            <p:fltVal val="1"/>
                                          </p:val>
                                        </p:tav>
                                      </p:tavLst>
                                    </p:anim>
                                    <p:anim calcmode="lin" valueType="num">
                                      <p:cBhvr>
                                        <p:cTn id="24" dur="2000" fill="hold"/>
                                        <p:tgtEl>
                                          <p:spTgt spid="72"/>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2000"/>
                                        <p:tgtEl>
                                          <p:spTgt spid="76"/>
                                        </p:tgtEl>
                                      </p:cBhvr>
                                    </p:animEffect>
                                    <p:anim calcmode="lin" valueType="num">
                                      <p:cBhvr>
                                        <p:cTn id="28" dur="2000" fill="hold"/>
                                        <p:tgtEl>
                                          <p:spTgt spid="76"/>
                                        </p:tgtEl>
                                        <p:attrNameLst>
                                          <p:attrName>ppt_w</p:attrName>
                                        </p:attrNameLst>
                                      </p:cBhvr>
                                      <p:tavLst>
                                        <p:tav tm="0" fmla="#ppt_w*sin(2.5*pi*$)">
                                          <p:val>
                                            <p:fltVal val="0"/>
                                          </p:val>
                                        </p:tav>
                                        <p:tav tm="100000">
                                          <p:val>
                                            <p:fltVal val="1"/>
                                          </p:val>
                                        </p:tav>
                                      </p:tavLst>
                                    </p:anim>
                                    <p:anim calcmode="lin" valueType="num">
                                      <p:cBhvr>
                                        <p:cTn id="29" dur="2000" fill="hold"/>
                                        <p:tgtEl>
                                          <p:spTgt spid="76"/>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2000"/>
                                        <p:tgtEl>
                                          <p:spTgt spid="80"/>
                                        </p:tgtEl>
                                      </p:cBhvr>
                                    </p:animEffect>
                                    <p:anim calcmode="lin" valueType="num">
                                      <p:cBhvr>
                                        <p:cTn id="33" dur="2000" fill="hold"/>
                                        <p:tgtEl>
                                          <p:spTgt spid="80"/>
                                        </p:tgtEl>
                                        <p:attrNameLst>
                                          <p:attrName>ppt_w</p:attrName>
                                        </p:attrNameLst>
                                      </p:cBhvr>
                                      <p:tavLst>
                                        <p:tav tm="0" fmla="#ppt_w*sin(2.5*pi*$)">
                                          <p:val>
                                            <p:fltVal val="0"/>
                                          </p:val>
                                        </p:tav>
                                        <p:tav tm="100000">
                                          <p:val>
                                            <p:fltVal val="1"/>
                                          </p:val>
                                        </p:tav>
                                      </p:tavLst>
                                    </p:anim>
                                    <p:anim calcmode="lin" valueType="num">
                                      <p:cBhvr>
                                        <p:cTn id="34" dur="2000" fill="hold"/>
                                        <p:tgtEl>
                                          <p:spTgt spid="80"/>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2000"/>
                                        <p:tgtEl>
                                          <p:spTgt spid="84"/>
                                        </p:tgtEl>
                                      </p:cBhvr>
                                    </p:animEffect>
                                    <p:anim calcmode="lin" valueType="num">
                                      <p:cBhvr>
                                        <p:cTn id="38" dur="2000" fill="hold"/>
                                        <p:tgtEl>
                                          <p:spTgt spid="84"/>
                                        </p:tgtEl>
                                        <p:attrNameLst>
                                          <p:attrName>ppt_w</p:attrName>
                                        </p:attrNameLst>
                                      </p:cBhvr>
                                      <p:tavLst>
                                        <p:tav tm="0" fmla="#ppt_w*sin(2.5*pi*$)">
                                          <p:val>
                                            <p:fltVal val="0"/>
                                          </p:val>
                                        </p:tav>
                                        <p:tav tm="100000">
                                          <p:val>
                                            <p:fltVal val="1"/>
                                          </p:val>
                                        </p:tav>
                                      </p:tavLst>
                                    </p:anim>
                                    <p:anim calcmode="lin" valueType="num">
                                      <p:cBhvr>
                                        <p:cTn id="39" dur="2000" fill="hold"/>
                                        <p:tgtEl>
                                          <p:spTgt spid="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90"/>
          <p:cNvSpPr txBox="1">
            <a:spLocks noChangeArrowheads="1"/>
          </p:cNvSpPr>
          <p:nvPr/>
        </p:nvSpPr>
        <p:spPr bwMode="ltGray">
          <a:xfrm>
            <a:off x="1219200" y="381000"/>
            <a:ext cx="5084291" cy="60016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lIns="106679" tIns="53340" rIns="106679" bIns="53340">
            <a:spAutoFit/>
          </a:bodyPr>
          <a:lstStyle>
            <a:lvl1pPr algn="l" defTabSz="800100">
              <a:defRPr>
                <a:solidFill>
                  <a:schemeClr val="tx1"/>
                </a:solidFill>
                <a:latin typeface="Arial" panose="020B0604020202020204" pitchFamily="34" charset="0"/>
              </a:defRPr>
            </a:lvl1pPr>
            <a:lvl2pPr marL="400050" algn="l" defTabSz="800100">
              <a:defRPr>
                <a:solidFill>
                  <a:schemeClr val="tx1"/>
                </a:solidFill>
                <a:latin typeface="Arial" panose="020B0604020202020204" pitchFamily="34" charset="0"/>
              </a:defRPr>
            </a:lvl2pPr>
            <a:lvl3pPr marL="800100" algn="l" defTabSz="800100">
              <a:defRPr>
                <a:solidFill>
                  <a:schemeClr val="tx1"/>
                </a:solidFill>
                <a:latin typeface="Arial" panose="020B0604020202020204" pitchFamily="34" charset="0"/>
              </a:defRPr>
            </a:lvl3pPr>
            <a:lvl4pPr marL="1200150" algn="l" defTabSz="800100">
              <a:defRPr>
                <a:solidFill>
                  <a:schemeClr val="tx1"/>
                </a:solidFill>
                <a:latin typeface="Arial" panose="020B0604020202020204" pitchFamily="34" charset="0"/>
              </a:defRPr>
            </a:lvl4pPr>
            <a:lvl5pPr marL="1600200" algn="l" defTabSz="800100">
              <a:defRPr>
                <a:solidFill>
                  <a:schemeClr val="tx1"/>
                </a:solidFill>
                <a:latin typeface="Arial" panose="020B0604020202020204" pitchFamily="34" charset="0"/>
              </a:defRPr>
            </a:lvl5pPr>
            <a:lvl6pPr marL="2057400" defTabSz="800100" fontAlgn="base">
              <a:spcBef>
                <a:spcPct val="0"/>
              </a:spcBef>
              <a:spcAft>
                <a:spcPct val="0"/>
              </a:spcAft>
              <a:defRPr>
                <a:solidFill>
                  <a:schemeClr val="tx1"/>
                </a:solidFill>
                <a:latin typeface="Arial" panose="020B0604020202020204" pitchFamily="34" charset="0"/>
              </a:defRPr>
            </a:lvl6pPr>
            <a:lvl7pPr marL="2514600" defTabSz="800100" fontAlgn="base">
              <a:spcBef>
                <a:spcPct val="0"/>
              </a:spcBef>
              <a:spcAft>
                <a:spcPct val="0"/>
              </a:spcAft>
              <a:defRPr>
                <a:solidFill>
                  <a:schemeClr val="tx1"/>
                </a:solidFill>
                <a:latin typeface="Arial" panose="020B0604020202020204" pitchFamily="34" charset="0"/>
              </a:defRPr>
            </a:lvl7pPr>
            <a:lvl8pPr marL="2971800" defTabSz="800100" fontAlgn="base">
              <a:spcBef>
                <a:spcPct val="0"/>
              </a:spcBef>
              <a:spcAft>
                <a:spcPct val="0"/>
              </a:spcAft>
              <a:defRPr>
                <a:solidFill>
                  <a:schemeClr val="tx1"/>
                </a:solidFill>
                <a:latin typeface="Arial" panose="020B0604020202020204" pitchFamily="34" charset="0"/>
              </a:defRPr>
            </a:lvl8pPr>
            <a:lvl9pPr marL="3429000" defTabSz="800100" fontAlgn="base">
              <a:spcBef>
                <a:spcPct val="0"/>
              </a:spcBef>
              <a:spcAft>
                <a:spcPct val="0"/>
              </a:spcAft>
              <a:defRPr>
                <a:solidFill>
                  <a:schemeClr val="tx1"/>
                </a:solidFill>
                <a:latin typeface="Arial" panose="020B0604020202020204" pitchFamily="34" charset="0"/>
              </a:defRPr>
            </a:lvl9pPr>
          </a:lstStyle>
          <a:p>
            <a:r>
              <a:rPr lang="zh-CN" altLang="en-US" sz="3200" dirty="0">
                <a:solidFill>
                  <a:srgbClr val="E7380E"/>
                </a:solidFill>
                <a:effectLst>
                  <a:outerShdw blurRad="50800" dist="38100" dir="8100000" algn="tr" rotWithShape="0">
                    <a:prstClr val="black">
                      <a:alpha val="8000"/>
                    </a:prstClr>
                  </a:outerShdw>
                </a:effectLst>
                <a:latin typeface="+mn-lt"/>
                <a:ea typeface="+mn-ea"/>
                <a:cs typeface="+mn-ea"/>
                <a:sym typeface="+mn-lt"/>
              </a:rPr>
              <a:t>修改添加相关文字标题</a:t>
            </a:r>
          </a:p>
        </p:txBody>
      </p:sp>
      <p:sp>
        <p:nvSpPr>
          <p:cNvPr id="3" name="TextBox 24"/>
          <p:cNvSpPr txBox="1">
            <a:spLocks noChangeArrowheads="1"/>
          </p:cNvSpPr>
          <p:nvPr/>
        </p:nvSpPr>
        <p:spPr bwMode="auto">
          <a:xfrm>
            <a:off x="6197569" y="2054623"/>
            <a:ext cx="3786863" cy="104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marL="171450" indent="-171450">
              <a:lnSpc>
                <a:spcPct val="130000"/>
              </a:lnSpc>
              <a:buFont typeface="Wingdings" panose="05000000000000000000" pitchFamily="2" charset="2"/>
              <a:buChar char="l"/>
            </a:pPr>
            <a:r>
              <a:rPr lang="zh-CN" altLang="en-US" sz="1200" b="0" dirty="0">
                <a:solidFill>
                  <a:srgbClr val="404040"/>
                </a:solidFill>
                <a:latin typeface="+mn-lt"/>
                <a:ea typeface="+mn-ea"/>
                <a:cs typeface="+mn-ea"/>
                <a:sym typeface="+mn-lt"/>
              </a:rPr>
              <a:t>点击此处添加你的相关文字点击此处添加你的相关文字点击此处添加你的相关文字点击此处添加你的相关文字点击此处添加你的相关文字点击此处添加你的相关文字</a:t>
            </a:r>
            <a:endParaRPr lang="en-US" altLang="zh-CN" sz="1200" b="0" dirty="0">
              <a:solidFill>
                <a:srgbClr val="404040"/>
              </a:solidFill>
              <a:latin typeface="+mn-lt"/>
              <a:ea typeface="+mn-ea"/>
              <a:cs typeface="+mn-ea"/>
              <a:sym typeface="+mn-lt"/>
            </a:endParaRPr>
          </a:p>
        </p:txBody>
      </p:sp>
      <p:sp>
        <p:nvSpPr>
          <p:cNvPr id="4" name="TextBox 27"/>
          <p:cNvSpPr txBox="1">
            <a:spLocks noChangeArrowheads="1"/>
          </p:cNvSpPr>
          <p:nvPr/>
        </p:nvSpPr>
        <p:spPr bwMode="auto">
          <a:xfrm>
            <a:off x="6197569" y="4919706"/>
            <a:ext cx="3786863" cy="80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marL="171450" indent="-171450" algn="just">
              <a:lnSpc>
                <a:spcPct val="130000"/>
              </a:lnSpc>
              <a:buFont typeface="Wingdings" panose="05000000000000000000" pitchFamily="2" charset="2"/>
              <a:buChar char="l"/>
            </a:pPr>
            <a:r>
              <a:rPr lang="zh-CN" altLang="en-US" sz="1200" b="0" dirty="0">
                <a:solidFill>
                  <a:srgbClr val="404040"/>
                </a:solidFill>
                <a:latin typeface="+mn-lt"/>
                <a:ea typeface="+mn-ea"/>
                <a:cs typeface="+mn-ea"/>
                <a:sym typeface="+mn-lt"/>
              </a:rPr>
              <a:t>点击此处添加你的相关文字点击此处添加你的相关文字点击此处添加你的相关文字点击此处添加你的相关文字点击此处添加你的相关文字</a:t>
            </a:r>
            <a:endParaRPr lang="en-US" altLang="zh-CN" sz="1200" b="0" dirty="0">
              <a:solidFill>
                <a:srgbClr val="262626"/>
              </a:solidFill>
              <a:latin typeface="+mn-lt"/>
              <a:ea typeface="+mn-ea"/>
              <a:cs typeface="+mn-ea"/>
              <a:sym typeface="+mn-lt"/>
            </a:endParaRPr>
          </a:p>
        </p:txBody>
      </p:sp>
      <p:sp>
        <p:nvSpPr>
          <p:cNvPr id="5" name="TextBox 30"/>
          <p:cNvSpPr txBox="1">
            <a:spLocks noChangeArrowheads="1"/>
          </p:cNvSpPr>
          <p:nvPr/>
        </p:nvSpPr>
        <p:spPr bwMode="auto">
          <a:xfrm>
            <a:off x="6197569" y="3406757"/>
            <a:ext cx="3786863" cy="80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marL="171450" indent="-171450" algn="just">
              <a:lnSpc>
                <a:spcPct val="130000"/>
              </a:lnSpc>
              <a:buFont typeface="Wingdings" panose="05000000000000000000" pitchFamily="2" charset="2"/>
              <a:buChar char="l"/>
            </a:pPr>
            <a:r>
              <a:rPr lang="zh-CN" altLang="en-US" sz="1200" b="0" dirty="0">
                <a:solidFill>
                  <a:srgbClr val="404040"/>
                </a:solidFill>
                <a:latin typeface="+mn-lt"/>
                <a:ea typeface="+mn-ea"/>
                <a:cs typeface="+mn-ea"/>
                <a:sym typeface="+mn-lt"/>
              </a:rPr>
              <a:t>点击此处添加你的相关文字点击此处添加你的相关文字点击此处添加你的相关文字点击此处添加你的相关文字点击此处添加你的相关文字</a:t>
            </a:r>
            <a:endParaRPr lang="en-US" altLang="zh-CN" sz="1200" b="0" dirty="0">
              <a:solidFill>
                <a:srgbClr val="262626"/>
              </a:solidFill>
              <a:latin typeface="+mn-lt"/>
              <a:ea typeface="+mn-ea"/>
              <a:cs typeface="+mn-ea"/>
              <a:sym typeface="+mn-lt"/>
            </a:endParaRPr>
          </a:p>
        </p:txBody>
      </p:sp>
      <p:pic>
        <p:nvPicPr>
          <p:cNvPr id="6" name="图片 5"/>
          <p:cNvPicPr>
            <a:picLocks noChangeAspect="1"/>
          </p:cNvPicPr>
          <p:nvPr/>
        </p:nvPicPr>
        <p:blipFill>
          <a:blip r:embed="rId3"/>
          <a:stretch>
            <a:fillRect/>
          </a:stretch>
        </p:blipFill>
        <p:spPr>
          <a:xfrm>
            <a:off x="2279576" y="1340768"/>
            <a:ext cx="2880320" cy="47424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750"/>
                                        <p:tgtEl>
                                          <p:spTgt spid="32"/>
                                        </p:tgtEl>
                                      </p:cBhvr>
                                    </p:animEffect>
                                  </p:childTnLst>
                                </p:cTn>
                              </p:par>
                            </p:childTnLst>
                          </p:cTn>
                        </p:par>
                        <p:par>
                          <p:cTn id="8" fill="hold">
                            <p:stCondLst>
                              <p:cond delay="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Left)">
                                      <p:cBhvr>
                                        <p:cTn id="17" dur="500"/>
                                        <p:tgtEl>
                                          <p:spTgt spid="3"/>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lide(fromLeft)">
                                      <p:cBhvr>
                                        <p:cTn id="20" dur="500"/>
                                        <p:tgtEl>
                                          <p:spTgt spid="4"/>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Lef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六边形 17"/>
          <p:cNvSpPr/>
          <p:nvPr/>
        </p:nvSpPr>
        <p:spPr>
          <a:xfrm>
            <a:off x="1543455" y="4241801"/>
            <a:ext cx="1756833" cy="791633"/>
          </a:xfrm>
          <a:prstGeom prst="hexagon">
            <a:avLst>
              <a:gd name="adj" fmla="val 46894"/>
              <a:gd name="vf" fmla="val 115470"/>
            </a:avLst>
          </a:prstGeom>
          <a:solidFill>
            <a:srgbClr val="C00000"/>
          </a:solidFill>
          <a:ln w="25400" cap="flat" cmpd="sng" algn="ctr">
            <a:noFill/>
            <a:prstDash val="solid"/>
          </a:ln>
          <a:effectLst/>
        </p:spPr>
        <p:txBody>
          <a:bodyPr anchor="ctr"/>
          <a:lstStyle/>
          <a:p>
            <a:pPr algn="ctr">
              <a:defRPr/>
            </a:pPr>
            <a:r>
              <a:rPr lang="zh-CN" altLang="en-US" kern="0" dirty="0">
                <a:solidFill>
                  <a:schemeClr val="bg1"/>
                </a:solidFill>
                <a:latin typeface="+mn-lt"/>
                <a:ea typeface="+mn-ea"/>
                <a:cs typeface="+mn-ea"/>
                <a:sym typeface="+mn-lt"/>
              </a:rPr>
              <a:t>关键字</a:t>
            </a:r>
            <a:endParaRPr lang="en-US" kern="0" dirty="0">
              <a:solidFill>
                <a:schemeClr val="bg1"/>
              </a:solidFill>
              <a:latin typeface="+mn-lt"/>
              <a:ea typeface="+mn-ea"/>
              <a:cs typeface="+mn-ea"/>
              <a:sym typeface="+mn-lt"/>
            </a:endParaRPr>
          </a:p>
        </p:txBody>
      </p:sp>
      <p:sp>
        <p:nvSpPr>
          <p:cNvPr id="19" name="TextBox 43"/>
          <p:cNvSpPr txBox="1">
            <a:spLocks noChangeArrowheads="1"/>
          </p:cNvSpPr>
          <p:nvPr/>
        </p:nvSpPr>
        <p:spPr bwMode="auto">
          <a:xfrm>
            <a:off x="1460904" y="5350219"/>
            <a:ext cx="1921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400" b="0" dirty="0">
                <a:solidFill>
                  <a:schemeClr val="tx1">
                    <a:lumMod val="65000"/>
                    <a:lumOff val="35000"/>
                  </a:schemeClr>
                </a:solidFill>
                <a:latin typeface="+mn-lt"/>
                <a:ea typeface="+mn-ea"/>
                <a:cs typeface="+mn-ea"/>
                <a:sym typeface="+mn-lt"/>
              </a:rPr>
              <a:t>点击添加相关主题文字点击添加相关主题文字点击添加相关主题文字</a:t>
            </a:r>
            <a:endParaRPr lang="en-US" altLang="zh-CN" sz="1400" b="0" dirty="0">
              <a:solidFill>
                <a:schemeClr val="tx1">
                  <a:lumMod val="65000"/>
                  <a:lumOff val="35000"/>
                </a:schemeClr>
              </a:solidFill>
              <a:latin typeface="+mn-lt"/>
              <a:ea typeface="+mn-ea"/>
              <a:cs typeface="+mn-ea"/>
              <a:sym typeface="+mn-lt"/>
            </a:endParaRPr>
          </a:p>
        </p:txBody>
      </p:sp>
      <p:grpSp>
        <p:nvGrpSpPr>
          <p:cNvPr id="20" name="组合 19"/>
          <p:cNvGrpSpPr/>
          <p:nvPr/>
        </p:nvGrpSpPr>
        <p:grpSpPr>
          <a:xfrm>
            <a:off x="2267355" y="1236134"/>
            <a:ext cx="306916" cy="2173817"/>
            <a:chOff x="2158189" y="927100"/>
            <a:chExt cx="230187" cy="1630363"/>
          </a:xfrm>
        </p:grpSpPr>
        <p:sp>
          <p:nvSpPr>
            <p:cNvPr id="21" name="五边形 3"/>
            <p:cNvSpPr/>
            <p:nvPr/>
          </p:nvSpPr>
          <p:spPr>
            <a:xfrm rot="5400000">
              <a:off x="1600977" y="1806575"/>
              <a:ext cx="1346200" cy="155575"/>
            </a:xfrm>
            <a:custGeom>
              <a:avLst/>
              <a:gdLst>
                <a:gd name="connsiteX0" fmla="*/ 0 w 1944216"/>
                <a:gd name="connsiteY0" fmla="*/ 0 h 288032"/>
                <a:gd name="connsiteX1" fmla="*/ 1800200 w 1944216"/>
                <a:gd name="connsiteY1" fmla="*/ 0 h 288032"/>
                <a:gd name="connsiteX2" fmla="*/ 1944216 w 1944216"/>
                <a:gd name="connsiteY2" fmla="*/ 144016 h 288032"/>
                <a:gd name="connsiteX3" fmla="*/ 1800200 w 1944216"/>
                <a:gd name="connsiteY3" fmla="*/ 288032 h 288032"/>
                <a:gd name="connsiteX4" fmla="*/ 0 w 1944216"/>
                <a:gd name="connsiteY4" fmla="*/ 288032 h 288032"/>
                <a:gd name="connsiteX5" fmla="*/ 0 w 1944216"/>
                <a:gd name="connsiteY5" fmla="*/ 0 h 288032"/>
                <a:gd name="connsiteX0-1" fmla="*/ 0 w 2086105"/>
                <a:gd name="connsiteY0-2" fmla="*/ 0 h 288032"/>
                <a:gd name="connsiteX1-3" fmla="*/ 1800200 w 2086105"/>
                <a:gd name="connsiteY1-4" fmla="*/ 0 h 288032"/>
                <a:gd name="connsiteX2-5" fmla="*/ 2086105 w 2086105"/>
                <a:gd name="connsiteY2-6" fmla="*/ 159782 h 288032"/>
                <a:gd name="connsiteX3-7" fmla="*/ 1800200 w 2086105"/>
                <a:gd name="connsiteY3-8" fmla="*/ 288032 h 288032"/>
                <a:gd name="connsiteX4-9" fmla="*/ 0 w 2086105"/>
                <a:gd name="connsiteY4-10" fmla="*/ 288032 h 288032"/>
                <a:gd name="connsiteX5-11" fmla="*/ 0 w 2086105"/>
                <a:gd name="connsiteY5-12" fmla="*/ 0 h 288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86105" h="288032">
                  <a:moveTo>
                    <a:pt x="0" y="0"/>
                  </a:moveTo>
                  <a:lnTo>
                    <a:pt x="1800200" y="0"/>
                  </a:lnTo>
                  <a:lnTo>
                    <a:pt x="2086105" y="159782"/>
                  </a:lnTo>
                  <a:lnTo>
                    <a:pt x="1800200" y="288032"/>
                  </a:lnTo>
                  <a:lnTo>
                    <a:pt x="0" y="288032"/>
                  </a:lnTo>
                  <a:lnTo>
                    <a:pt x="0" y="0"/>
                  </a:lnTo>
                  <a:close/>
                </a:path>
              </a:pathLst>
            </a:custGeom>
            <a:solidFill>
              <a:srgbClr val="DEDEDE"/>
            </a:solidFill>
            <a:ln w="25400" cap="flat" cmpd="sng" algn="ctr">
              <a:noFill/>
              <a:prstDash val="solid"/>
            </a:ln>
            <a:effectLst/>
          </p:spPr>
          <p:txBody>
            <a:bodyPr anchor="ctr"/>
            <a:lstStyle/>
            <a:p>
              <a:pPr algn="ctr">
                <a:defRPr/>
              </a:pPr>
              <a:endParaRPr lang="en-US" sz="1800" kern="0">
                <a:solidFill>
                  <a:schemeClr val="bg1"/>
                </a:solidFill>
                <a:latin typeface="+mn-lt"/>
                <a:ea typeface="+mn-ea"/>
                <a:cs typeface="+mn-ea"/>
                <a:sym typeface="+mn-lt"/>
              </a:endParaRPr>
            </a:p>
          </p:txBody>
        </p:sp>
        <p:sp>
          <p:nvSpPr>
            <p:cNvPr id="23" name="圆角矩形 1"/>
            <p:cNvSpPr/>
            <p:nvPr/>
          </p:nvSpPr>
          <p:spPr>
            <a:xfrm>
              <a:off x="2158189" y="927100"/>
              <a:ext cx="230187" cy="512763"/>
            </a:xfrm>
            <a:custGeom>
              <a:avLst/>
              <a:gdLst/>
              <a:ahLst/>
              <a:cxnLst/>
              <a:rect l="l" t="t" r="r" b="b"/>
              <a:pathLst>
                <a:path w="432048" h="792088">
                  <a:moveTo>
                    <a:pt x="216024" y="0"/>
                  </a:moveTo>
                  <a:cubicBezTo>
                    <a:pt x="335331" y="0"/>
                    <a:pt x="432048" y="96717"/>
                    <a:pt x="432048" y="216024"/>
                  </a:cubicBezTo>
                  <a:lnTo>
                    <a:pt x="432048" y="792088"/>
                  </a:lnTo>
                  <a:lnTo>
                    <a:pt x="0" y="792088"/>
                  </a:lnTo>
                  <a:lnTo>
                    <a:pt x="0" y="216024"/>
                  </a:lnTo>
                  <a:cubicBezTo>
                    <a:pt x="0" y="96717"/>
                    <a:pt x="96717" y="0"/>
                    <a:pt x="216024" y="0"/>
                  </a:cubicBezTo>
                  <a:close/>
                </a:path>
              </a:pathLst>
            </a:custGeom>
            <a:solidFill>
              <a:srgbClr val="C00000"/>
            </a:solidFill>
            <a:ln w="25400" cap="flat" cmpd="sng" algn="ctr">
              <a:noFill/>
              <a:prstDash val="solid"/>
            </a:ln>
            <a:effectLst/>
          </p:spPr>
          <p:txBody>
            <a:bodyPr lIns="0" tIns="0" rIns="0" bIns="0" anchor="ctr"/>
            <a:lstStyle/>
            <a:p>
              <a:pPr algn="ctr">
                <a:defRPr/>
              </a:pPr>
              <a:r>
                <a:rPr lang="en-US" sz="3200" kern="0" dirty="0">
                  <a:solidFill>
                    <a:schemeClr val="bg1"/>
                  </a:solidFill>
                  <a:latin typeface="+mn-lt"/>
                  <a:ea typeface="+mn-ea"/>
                  <a:cs typeface="+mn-ea"/>
                  <a:sym typeface="+mn-lt"/>
                </a:rPr>
                <a:t>1</a:t>
              </a:r>
            </a:p>
          </p:txBody>
        </p:sp>
      </p:grpSp>
      <p:grpSp>
        <p:nvGrpSpPr>
          <p:cNvPr id="25" name="组合 24"/>
          <p:cNvGrpSpPr/>
          <p:nvPr/>
        </p:nvGrpSpPr>
        <p:grpSpPr>
          <a:xfrm>
            <a:off x="2231370" y="3674533"/>
            <a:ext cx="349251" cy="349251"/>
            <a:chOff x="2131201" y="2755900"/>
            <a:chExt cx="261938" cy="261938"/>
          </a:xfrm>
          <a:solidFill>
            <a:srgbClr val="C00000"/>
          </a:solidFill>
        </p:grpSpPr>
        <p:sp>
          <p:nvSpPr>
            <p:cNvPr id="26" name="泪滴形 25"/>
            <p:cNvSpPr/>
            <p:nvPr/>
          </p:nvSpPr>
          <p:spPr>
            <a:xfrm rot="19009169">
              <a:off x="2131201" y="2755900"/>
              <a:ext cx="261938" cy="261938"/>
            </a:xfrm>
            <a:prstGeom prst="teardrop">
              <a:avLst>
                <a:gd name="adj" fmla="val 156130"/>
              </a:avLst>
            </a:prstGeom>
            <a:grpFill/>
            <a:ln w="25400" cap="flat" cmpd="sng" algn="ctr">
              <a:noFill/>
              <a:prstDash val="solid"/>
            </a:ln>
            <a:effectLst/>
          </p:spPr>
          <p:txBody>
            <a:bodyPr anchor="ctr"/>
            <a:lstStyle/>
            <a:p>
              <a:pPr algn="ctr">
                <a:defRPr/>
              </a:pPr>
              <a:endParaRPr lang="en-US" sz="1800" kern="0">
                <a:solidFill>
                  <a:schemeClr val="bg1"/>
                </a:solidFill>
                <a:latin typeface="+mn-lt"/>
                <a:ea typeface="+mn-ea"/>
                <a:cs typeface="+mn-ea"/>
                <a:sym typeface="+mn-lt"/>
              </a:endParaRPr>
            </a:p>
          </p:txBody>
        </p:sp>
        <p:sp>
          <p:nvSpPr>
            <p:cNvPr id="28" name="椭圆 5"/>
            <p:cNvSpPr/>
            <p:nvPr/>
          </p:nvSpPr>
          <p:spPr>
            <a:xfrm>
              <a:off x="2169301" y="2822575"/>
              <a:ext cx="177800" cy="160338"/>
            </a:xfrm>
            <a:custGeom>
              <a:avLst/>
              <a:gdLst/>
              <a:ahLst/>
              <a:cxnLst/>
              <a:rect l="l" t="t" r="r" b="b"/>
              <a:pathLst>
                <a:path w="815863" h="736669">
                  <a:moveTo>
                    <a:pt x="125815" y="0"/>
                  </a:moveTo>
                  <a:cubicBezTo>
                    <a:pt x="94369" y="57817"/>
                    <a:pt x="77582" y="124190"/>
                    <a:pt x="77582" y="194483"/>
                  </a:cubicBezTo>
                  <a:cubicBezTo>
                    <a:pt x="77582" y="433097"/>
                    <a:pt x="271016" y="626531"/>
                    <a:pt x="509630" y="626531"/>
                  </a:cubicBezTo>
                  <a:cubicBezTo>
                    <a:pt x="629347" y="626531"/>
                    <a:pt x="737691" y="577840"/>
                    <a:pt x="815863" y="499105"/>
                  </a:cubicBezTo>
                  <a:cubicBezTo>
                    <a:pt x="746208" y="640416"/>
                    <a:pt x="600369" y="736669"/>
                    <a:pt x="432048" y="736669"/>
                  </a:cubicBezTo>
                  <a:cubicBezTo>
                    <a:pt x="193434" y="736669"/>
                    <a:pt x="0" y="543235"/>
                    <a:pt x="0" y="304621"/>
                  </a:cubicBezTo>
                  <a:cubicBezTo>
                    <a:pt x="0" y="185724"/>
                    <a:pt x="48027" y="78045"/>
                    <a:pt x="125815" y="0"/>
                  </a:cubicBezTo>
                  <a:close/>
                </a:path>
              </a:pathLst>
            </a:custGeom>
            <a:grpFill/>
            <a:ln w="25400" cap="flat" cmpd="sng" algn="ctr">
              <a:noFill/>
              <a:prstDash val="solid"/>
            </a:ln>
            <a:effectLst/>
          </p:spPr>
          <p:txBody>
            <a:bodyPr anchor="ctr"/>
            <a:lstStyle/>
            <a:p>
              <a:pPr algn="ctr">
                <a:defRPr/>
              </a:pPr>
              <a:endParaRPr lang="en-US" sz="1800" kern="0">
                <a:solidFill>
                  <a:schemeClr val="bg1"/>
                </a:solidFill>
                <a:latin typeface="+mn-lt"/>
                <a:ea typeface="+mn-ea"/>
                <a:cs typeface="+mn-ea"/>
                <a:sym typeface="+mn-lt"/>
              </a:endParaRPr>
            </a:p>
          </p:txBody>
        </p:sp>
      </p:grpSp>
      <p:sp>
        <p:nvSpPr>
          <p:cNvPr id="29" name="六边形 28"/>
          <p:cNvSpPr/>
          <p:nvPr/>
        </p:nvSpPr>
        <p:spPr>
          <a:xfrm>
            <a:off x="3888097" y="4241801"/>
            <a:ext cx="1756833" cy="791633"/>
          </a:xfrm>
          <a:prstGeom prst="hexagon">
            <a:avLst>
              <a:gd name="adj" fmla="val 46894"/>
              <a:gd name="vf" fmla="val 115470"/>
            </a:avLst>
          </a:prstGeom>
          <a:solidFill>
            <a:srgbClr val="E56206"/>
          </a:solidFill>
          <a:ln w="25400" cap="flat" cmpd="sng" algn="ctr">
            <a:noFill/>
            <a:prstDash val="solid"/>
          </a:ln>
          <a:effectLst/>
        </p:spPr>
        <p:txBody>
          <a:bodyPr anchor="ctr"/>
          <a:lstStyle/>
          <a:p>
            <a:pPr>
              <a:defRPr/>
            </a:pPr>
            <a:r>
              <a:rPr lang="zh-CN" altLang="en-US" kern="0" dirty="0">
                <a:solidFill>
                  <a:schemeClr val="bg1"/>
                </a:solidFill>
                <a:latin typeface="+mn-lt"/>
                <a:ea typeface="+mn-ea"/>
                <a:cs typeface="+mn-ea"/>
                <a:sym typeface="+mn-lt"/>
              </a:rPr>
              <a:t>关键字</a:t>
            </a:r>
            <a:endParaRPr lang="en-US" altLang="zh-CN" kern="0" dirty="0">
              <a:solidFill>
                <a:schemeClr val="bg1"/>
              </a:solidFill>
              <a:latin typeface="+mn-lt"/>
              <a:ea typeface="+mn-ea"/>
              <a:cs typeface="+mn-ea"/>
              <a:sym typeface="+mn-lt"/>
            </a:endParaRPr>
          </a:p>
        </p:txBody>
      </p:sp>
      <p:sp>
        <p:nvSpPr>
          <p:cNvPr id="31" name="TextBox 43"/>
          <p:cNvSpPr txBox="1">
            <a:spLocks noChangeArrowheads="1"/>
          </p:cNvSpPr>
          <p:nvPr/>
        </p:nvSpPr>
        <p:spPr bwMode="auto">
          <a:xfrm>
            <a:off x="3805546" y="5350219"/>
            <a:ext cx="1921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400" b="0" dirty="0">
                <a:solidFill>
                  <a:schemeClr val="tx1">
                    <a:lumMod val="65000"/>
                    <a:lumOff val="35000"/>
                  </a:schemeClr>
                </a:solidFill>
                <a:latin typeface="+mn-lt"/>
                <a:ea typeface="+mn-ea"/>
                <a:cs typeface="+mn-ea"/>
                <a:sym typeface="+mn-lt"/>
              </a:rPr>
              <a:t>点击添加相关主题文字点击添加相关主题文字点击添加相关主题文字</a:t>
            </a:r>
            <a:endParaRPr lang="en-US" altLang="zh-CN" sz="1400" b="0" dirty="0">
              <a:solidFill>
                <a:schemeClr val="tx1">
                  <a:lumMod val="65000"/>
                  <a:lumOff val="35000"/>
                </a:schemeClr>
              </a:solidFill>
              <a:latin typeface="+mn-lt"/>
              <a:ea typeface="+mn-ea"/>
              <a:cs typeface="+mn-ea"/>
              <a:sym typeface="+mn-lt"/>
            </a:endParaRPr>
          </a:p>
        </p:txBody>
      </p:sp>
      <p:grpSp>
        <p:nvGrpSpPr>
          <p:cNvPr id="32" name="组合 31"/>
          <p:cNvGrpSpPr/>
          <p:nvPr/>
        </p:nvGrpSpPr>
        <p:grpSpPr>
          <a:xfrm>
            <a:off x="4611997" y="1236134"/>
            <a:ext cx="306916" cy="2173817"/>
            <a:chOff x="2158189" y="927100"/>
            <a:chExt cx="230187" cy="1630363"/>
          </a:xfrm>
        </p:grpSpPr>
        <p:sp>
          <p:nvSpPr>
            <p:cNvPr id="33" name="五边形 3"/>
            <p:cNvSpPr/>
            <p:nvPr/>
          </p:nvSpPr>
          <p:spPr>
            <a:xfrm rot="5400000">
              <a:off x="1600977" y="1806575"/>
              <a:ext cx="1346200" cy="155575"/>
            </a:xfrm>
            <a:custGeom>
              <a:avLst/>
              <a:gdLst>
                <a:gd name="connsiteX0" fmla="*/ 0 w 1944216"/>
                <a:gd name="connsiteY0" fmla="*/ 0 h 288032"/>
                <a:gd name="connsiteX1" fmla="*/ 1800200 w 1944216"/>
                <a:gd name="connsiteY1" fmla="*/ 0 h 288032"/>
                <a:gd name="connsiteX2" fmla="*/ 1944216 w 1944216"/>
                <a:gd name="connsiteY2" fmla="*/ 144016 h 288032"/>
                <a:gd name="connsiteX3" fmla="*/ 1800200 w 1944216"/>
                <a:gd name="connsiteY3" fmla="*/ 288032 h 288032"/>
                <a:gd name="connsiteX4" fmla="*/ 0 w 1944216"/>
                <a:gd name="connsiteY4" fmla="*/ 288032 h 288032"/>
                <a:gd name="connsiteX5" fmla="*/ 0 w 1944216"/>
                <a:gd name="connsiteY5" fmla="*/ 0 h 288032"/>
                <a:gd name="connsiteX0-1" fmla="*/ 0 w 2086105"/>
                <a:gd name="connsiteY0-2" fmla="*/ 0 h 288032"/>
                <a:gd name="connsiteX1-3" fmla="*/ 1800200 w 2086105"/>
                <a:gd name="connsiteY1-4" fmla="*/ 0 h 288032"/>
                <a:gd name="connsiteX2-5" fmla="*/ 2086105 w 2086105"/>
                <a:gd name="connsiteY2-6" fmla="*/ 159782 h 288032"/>
                <a:gd name="connsiteX3-7" fmla="*/ 1800200 w 2086105"/>
                <a:gd name="connsiteY3-8" fmla="*/ 288032 h 288032"/>
                <a:gd name="connsiteX4-9" fmla="*/ 0 w 2086105"/>
                <a:gd name="connsiteY4-10" fmla="*/ 288032 h 288032"/>
                <a:gd name="connsiteX5-11" fmla="*/ 0 w 2086105"/>
                <a:gd name="connsiteY5-12" fmla="*/ 0 h 288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86105" h="288032">
                  <a:moveTo>
                    <a:pt x="0" y="0"/>
                  </a:moveTo>
                  <a:lnTo>
                    <a:pt x="1800200" y="0"/>
                  </a:lnTo>
                  <a:lnTo>
                    <a:pt x="2086105" y="159782"/>
                  </a:lnTo>
                  <a:lnTo>
                    <a:pt x="1800200" y="288032"/>
                  </a:lnTo>
                  <a:lnTo>
                    <a:pt x="0" y="288032"/>
                  </a:lnTo>
                  <a:lnTo>
                    <a:pt x="0" y="0"/>
                  </a:lnTo>
                  <a:close/>
                </a:path>
              </a:pathLst>
            </a:custGeom>
            <a:solidFill>
              <a:srgbClr val="DEDEDE"/>
            </a:solidFill>
            <a:ln w="25400" cap="flat" cmpd="sng" algn="ctr">
              <a:noFill/>
              <a:prstDash val="solid"/>
            </a:ln>
            <a:effectLst/>
          </p:spPr>
          <p:txBody>
            <a:bodyPr anchor="ctr"/>
            <a:lstStyle/>
            <a:p>
              <a:pPr algn="ctr">
                <a:defRPr/>
              </a:pPr>
              <a:endParaRPr lang="en-US" sz="1800" kern="0">
                <a:solidFill>
                  <a:schemeClr val="bg1"/>
                </a:solidFill>
                <a:latin typeface="+mn-lt"/>
                <a:ea typeface="+mn-ea"/>
                <a:cs typeface="+mn-ea"/>
                <a:sym typeface="+mn-lt"/>
              </a:endParaRPr>
            </a:p>
          </p:txBody>
        </p:sp>
        <p:sp>
          <p:nvSpPr>
            <p:cNvPr id="34" name="圆角矩形 1"/>
            <p:cNvSpPr/>
            <p:nvPr/>
          </p:nvSpPr>
          <p:spPr>
            <a:xfrm>
              <a:off x="2158189" y="927100"/>
              <a:ext cx="230187" cy="512763"/>
            </a:xfrm>
            <a:custGeom>
              <a:avLst/>
              <a:gdLst/>
              <a:ahLst/>
              <a:cxnLst/>
              <a:rect l="l" t="t" r="r" b="b"/>
              <a:pathLst>
                <a:path w="432048" h="792088">
                  <a:moveTo>
                    <a:pt x="216024" y="0"/>
                  </a:moveTo>
                  <a:cubicBezTo>
                    <a:pt x="335331" y="0"/>
                    <a:pt x="432048" y="96717"/>
                    <a:pt x="432048" y="216024"/>
                  </a:cubicBezTo>
                  <a:lnTo>
                    <a:pt x="432048" y="792088"/>
                  </a:lnTo>
                  <a:lnTo>
                    <a:pt x="0" y="792088"/>
                  </a:lnTo>
                  <a:lnTo>
                    <a:pt x="0" y="216024"/>
                  </a:lnTo>
                  <a:cubicBezTo>
                    <a:pt x="0" y="96717"/>
                    <a:pt x="96717" y="0"/>
                    <a:pt x="216024" y="0"/>
                  </a:cubicBezTo>
                  <a:close/>
                </a:path>
              </a:pathLst>
            </a:custGeom>
            <a:solidFill>
              <a:srgbClr val="E56206"/>
            </a:solidFill>
            <a:ln w="25400" cap="flat" cmpd="sng" algn="ctr">
              <a:noFill/>
              <a:prstDash val="solid"/>
            </a:ln>
            <a:effectLst/>
          </p:spPr>
          <p:txBody>
            <a:bodyPr lIns="0" tIns="0" rIns="0" bIns="0" anchor="ctr"/>
            <a:lstStyle/>
            <a:p>
              <a:pPr algn="ctr">
                <a:defRPr/>
              </a:pPr>
              <a:r>
                <a:rPr lang="en-US" sz="3200" kern="0" dirty="0">
                  <a:solidFill>
                    <a:schemeClr val="bg1"/>
                  </a:solidFill>
                  <a:latin typeface="+mn-lt"/>
                  <a:ea typeface="+mn-ea"/>
                  <a:cs typeface="+mn-ea"/>
                  <a:sym typeface="+mn-lt"/>
                </a:rPr>
                <a:t>2</a:t>
              </a:r>
            </a:p>
          </p:txBody>
        </p:sp>
      </p:grpSp>
      <p:grpSp>
        <p:nvGrpSpPr>
          <p:cNvPr id="35" name="组合 34"/>
          <p:cNvGrpSpPr/>
          <p:nvPr/>
        </p:nvGrpSpPr>
        <p:grpSpPr>
          <a:xfrm>
            <a:off x="4576012" y="3674533"/>
            <a:ext cx="349251" cy="349251"/>
            <a:chOff x="2131201" y="2755900"/>
            <a:chExt cx="261938" cy="261938"/>
          </a:xfrm>
          <a:solidFill>
            <a:srgbClr val="E56206"/>
          </a:solidFill>
        </p:grpSpPr>
        <p:sp>
          <p:nvSpPr>
            <p:cNvPr id="36" name="泪滴形 35"/>
            <p:cNvSpPr/>
            <p:nvPr/>
          </p:nvSpPr>
          <p:spPr>
            <a:xfrm rot="19009169">
              <a:off x="2131201" y="2755900"/>
              <a:ext cx="261938" cy="261938"/>
            </a:xfrm>
            <a:prstGeom prst="teardrop">
              <a:avLst>
                <a:gd name="adj" fmla="val 156130"/>
              </a:avLst>
            </a:prstGeom>
            <a:grpFill/>
            <a:ln w="25400" cap="flat" cmpd="sng" algn="ctr">
              <a:noFill/>
              <a:prstDash val="solid"/>
            </a:ln>
            <a:effectLst/>
          </p:spPr>
          <p:txBody>
            <a:bodyPr anchor="ctr"/>
            <a:lstStyle/>
            <a:p>
              <a:pPr algn="ctr">
                <a:defRPr/>
              </a:pPr>
              <a:endParaRPr lang="en-US" sz="1800" kern="0">
                <a:solidFill>
                  <a:schemeClr val="tx1">
                    <a:lumMod val="65000"/>
                    <a:lumOff val="35000"/>
                  </a:schemeClr>
                </a:solidFill>
                <a:latin typeface="+mn-lt"/>
                <a:ea typeface="+mn-ea"/>
                <a:cs typeface="+mn-ea"/>
                <a:sym typeface="+mn-lt"/>
              </a:endParaRPr>
            </a:p>
          </p:txBody>
        </p:sp>
        <p:sp>
          <p:nvSpPr>
            <p:cNvPr id="37" name="椭圆 5"/>
            <p:cNvSpPr/>
            <p:nvPr/>
          </p:nvSpPr>
          <p:spPr>
            <a:xfrm>
              <a:off x="2169301" y="2822575"/>
              <a:ext cx="177800" cy="160338"/>
            </a:xfrm>
            <a:custGeom>
              <a:avLst/>
              <a:gdLst/>
              <a:ahLst/>
              <a:cxnLst/>
              <a:rect l="l" t="t" r="r" b="b"/>
              <a:pathLst>
                <a:path w="815863" h="736669">
                  <a:moveTo>
                    <a:pt x="125815" y="0"/>
                  </a:moveTo>
                  <a:cubicBezTo>
                    <a:pt x="94369" y="57817"/>
                    <a:pt x="77582" y="124190"/>
                    <a:pt x="77582" y="194483"/>
                  </a:cubicBezTo>
                  <a:cubicBezTo>
                    <a:pt x="77582" y="433097"/>
                    <a:pt x="271016" y="626531"/>
                    <a:pt x="509630" y="626531"/>
                  </a:cubicBezTo>
                  <a:cubicBezTo>
                    <a:pt x="629347" y="626531"/>
                    <a:pt x="737691" y="577840"/>
                    <a:pt x="815863" y="499105"/>
                  </a:cubicBezTo>
                  <a:cubicBezTo>
                    <a:pt x="746208" y="640416"/>
                    <a:pt x="600369" y="736669"/>
                    <a:pt x="432048" y="736669"/>
                  </a:cubicBezTo>
                  <a:cubicBezTo>
                    <a:pt x="193434" y="736669"/>
                    <a:pt x="0" y="543235"/>
                    <a:pt x="0" y="304621"/>
                  </a:cubicBezTo>
                  <a:cubicBezTo>
                    <a:pt x="0" y="185724"/>
                    <a:pt x="48027" y="78045"/>
                    <a:pt x="125815" y="0"/>
                  </a:cubicBezTo>
                  <a:close/>
                </a:path>
              </a:pathLst>
            </a:custGeom>
            <a:grpFill/>
            <a:ln w="25400" cap="flat" cmpd="sng" algn="ctr">
              <a:noFill/>
              <a:prstDash val="solid"/>
            </a:ln>
            <a:effectLst/>
          </p:spPr>
          <p:txBody>
            <a:bodyPr anchor="ctr"/>
            <a:lstStyle/>
            <a:p>
              <a:pPr algn="ctr">
                <a:defRPr/>
              </a:pPr>
              <a:endParaRPr lang="en-US" sz="1800" kern="0">
                <a:solidFill>
                  <a:schemeClr val="tx1">
                    <a:lumMod val="65000"/>
                    <a:lumOff val="35000"/>
                  </a:schemeClr>
                </a:solidFill>
                <a:latin typeface="+mn-lt"/>
                <a:ea typeface="+mn-ea"/>
                <a:cs typeface="+mn-ea"/>
                <a:sym typeface="+mn-lt"/>
              </a:endParaRPr>
            </a:p>
          </p:txBody>
        </p:sp>
      </p:grpSp>
      <p:sp>
        <p:nvSpPr>
          <p:cNvPr id="38" name="六边形 37"/>
          <p:cNvSpPr/>
          <p:nvPr/>
        </p:nvSpPr>
        <p:spPr>
          <a:xfrm>
            <a:off x="6232739" y="4241801"/>
            <a:ext cx="1756833" cy="791633"/>
          </a:xfrm>
          <a:prstGeom prst="hexagon">
            <a:avLst>
              <a:gd name="adj" fmla="val 46894"/>
              <a:gd name="vf" fmla="val 115470"/>
            </a:avLst>
          </a:prstGeom>
          <a:solidFill>
            <a:srgbClr val="C00000"/>
          </a:solidFill>
          <a:ln w="25400" cap="flat" cmpd="sng" algn="ctr">
            <a:noFill/>
            <a:prstDash val="solid"/>
          </a:ln>
          <a:effectLst/>
        </p:spPr>
        <p:txBody>
          <a:bodyPr anchor="ctr"/>
          <a:lstStyle/>
          <a:p>
            <a:pPr>
              <a:defRPr/>
            </a:pPr>
            <a:r>
              <a:rPr lang="zh-CN" altLang="en-US" kern="0" dirty="0">
                <a:solidFill>
                  <a:schemeClr val="bg1"/>
                </a:solidFill>
                <a:latin typeface="+mn-lt"/>
                <a:ea typeface="+mn-ea"/>
                <a:cs typeface="+mn-ea"/>
                <a:sym typeface="+mn-lt"/>
              </a:rPr>
              <a:t>关键字</a:t>
            </a:r>
            <a:endParaRPr lang="en-US" altLang="zh-CN" kern="0" dirty="0">
              <a:solidFill>
                <a:schemeClr val="bg1"/>
              </a:solidFill>
              <a:latin typeface="+mn-lt"/>
              <a:ea typeface="+mn-ea"/>
              <a:cs typeface="+mn-ea"/>
              <a:sym typeface="+mn-lt"/>
            </a:endParaRPr>
          </a:p>
        </p:txBody>
      </p:sp>
      <p:sp>
        <p:nvSpPr>
          <p:cNvPr id="39" name="TextBox 43"/>
          <p:cNvSpPr txBox="1">
            <a:spLocks noChangeArrowheads="1"/>
          </p:cNvSpPr>
          <p:nvPr/>
        </p:nvSpPr>
        <p:spPr bwMode="auto">
          <a:xfrm>
            <a:off x="6150188" y="5350219"/>
            <a:ext cx="1921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400" b="0" dirty="0">
                <a:solidFill>
                  <a:schemeClr val="tx1">
                    <a:lumMod val="65000"/>
                    <a:lumOff val="35000"/>
                  </a:schemeClr>
                </a:solidFill>
                <a:latin typeface="+mn-lt"/>
                <a:ea typeface="+mn-ea"/>
                <a:cs typeface="+mn-ea"/>
                <a:sym typeface="+mn-lt"/>
              </a:rPr>
              <a:t>点击添加相关主题文字点击添加相关主题文字点击添加相关主题文字</a:t>
            </a:r>
            <a:endParaRPr lang="en-US" altLang="zh-CN" sz="1400" b="0" dirty="0">
              <a:solidFill>
                <a:schemeClr val="tx1">
                  <a:lumMod val="65000"/>
                  <a:lumOff val="35000"/>
                </a:schemeClr>
              </a:solidFill>
              <a:latin typeface="+mn-lt"/>
              <a:ea typeface="+mn-ea"/>
              <a:cs typeface="+mn-ea"/>
              <a:sym typeface="+mn-lt"/>
            </a:endParaRPr>
          </a:p>
        </p:txBody>
      </p:sp>
      <p:grpSp>
        <p:nvGrpSpPr>
          <p:cNvPr id="40" name="组合 39"/>
          <p:cNvGrpSpPr/>
          <p:nvPr/>
        </p:nvGrpSpPr>
        <p:grpSpPr>
          <a:xfrm>
            <a:off x="6956639" y="1236134"/>
            <a:ext cx="306916" cy="2173817"/>
            <a:chOff x="2158189" y="927100"/>
            <a:chExt cx="230187" cy="1630363"/>
          </a:xfrm>
        </p:grpSpPr>
        <p:sp>
          <p:nvSpPr>
            <p:cNvPr id="41" name="五边形 3"/>
            <p:cNvSpPr/>
            <p:nvPr/>
          </p:nvSpPr>
          <p:spPr>
            <a:xfrm rot="5400000">
              <a:off x="1600977" y="1806575"/>
              <a:ext cx="1346200" cy="155575"/>
            </a:xfrm>
            <a:custGeom>
              <a:avLst/>
              <a:gdLst>
                <a:gd name="connsiteX0" fmla="*/ 0 w 1944216"/>
                <a:gd name="connsiteY0" fmla="*/ 0 h 288032"/>
                <a:gd name="connsiteX1" fmla="*/ 1800200 w 1944216"/>
                <a:gd name="connsiteY1" fmla="*/ 0 h 288032"/>
                <a:gd name="connsiteX2" fmla="*/ 1944216 w 1944216"/>
                <a:gd name="connsiteY2" fmla="*/ 144016 h 288032"/>
                <a:gd name="connsiteX3" fmla="*/ 1800200 w 1944216"/>
                <a:gd name="connsiteY3" fmla="*/ 288032 h 288032"/>
                <a:gd name="connsiteX4" fmla="*/ 0 w 1944216"/>
                <a:gd name="connsiteY4" fmla="*/ 288032 h 288032"/>
                <a:gd name="connsiteX5" fmla="*/ 0 w 1944216"/>
                <a:gd name="connsiteY5" fmla="*/ 0 h 288032"/>
                <a:gd name="connsiteX0-1" fmla="*/ 0 w 2086105"/>
                <a:gd name="connsiteY0-2" fmla="*/ 0 h 288032"/>
                <a:gd name="connsiteX1-3" fmla="*/ 1800200 w 2086105"/>
                <a:gd name="connsiteY1-4" fmla="*/ 0 h 288032"/>
                <a:gd name="connsiteX2-5" fmla="*/ 2086105 w 2086105"/>
                <a:gd name="connsiteY2-6" fmla="*/ 159782 h 288032"/>
                <a:gd name="connsiteX3-7" fmla="*/ 1800200 w 2086105"/>
                <a:gd name="connsiteY3-8" fmla="*/ 288032 h 288032"/>
                <a:gd name="connsiteX4-9" fmla="*/ 0 w 2086105"/>
                <a:gd name="connsiteY4-10" fmla="*/ 288032 h 288032"/>
                <a:gd name="connsiteX5-11" fmla="*/ 0 w 2086105"/>
                <a:gd name="connsiteY5-12" fmla="*/ 0 h 288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86105" h="288032">
                  <a:moveTo>
                    <a:pt x="0" y="0"/>
                  </a:moveTo>
                  <a:lnTo>
                    <a:pt x="1800200" y="0"/>
                  </a:lnTo>
                  <a:lnTo>
                    <a:pt x="2086105" y="159782"/>
                  </a:lnTo>
                  <a:lnTo>
                    <a:pt x="1800200" y="288032"/>
                  </a:lnTo>
                  <a:lnTo>
                    <a:pt x="0" y="288032"/>
                  </a:lnTo>
                  <a:lnTo>
                    <a:pt x="0" y="0"/>
                  </a:lnTo>
                  <a:close/>
                </a:path>
              </a:pathLst>
            </a:custGeom>
            <a:solidFill>
              <a:srgbClr val="DEDEDE"/>
            </a:solidFill>
            <a:ln w="25400" cap="flat" cmpd="sng" algn="ctr">
              <a:noFill/>
              <a:prstDash val="solid"/>
            </a:ln>
            <a:effectLst/>
          </p:spPr>
          <p:txBody>
            <a:bodyPr anchor="ctr"/>
            <a:lstStyle/>
            <a:p>
              <a:pPr algn="ctr">
                <a:defRPr/>
              </a:pPr>
              <a:endParaRPr lang="en-US" sz="1800" kern="0">
                <a:solidFill>
                  <a:schemeClr val="bg1"/>
                </a:solidFill>
                <a:latin typeface="+mn-lt"/>
                <a:ea typeface="+mn-ea"/>
                <a:cs typeface="+mn-ea"/>
                <a:sym typeface="+mn-lt"/>
              </a:endParaRPr>
            </a:p>
          </p:txBody>
        </p:sp>
        <p:sp>
          <p:nvSpPr>
            <p:cNvPr id="42" name="圆角矩形 1"/>
            <p:cNvSpPr/>
            <p:nvPr/>
          </p:nvSpPr>
          <p:spPr>
            <a:xfrm>
              <a:off x="2158189" y="927100"/>
              <a:ext cx="230187" cy="512763"/>
            </a:xfrm>
            <a:custGeom>
              <a:avLst/>
              <a:gdLst/>
              <a:ahLst/>
              <a:cxnLst/>
              <a:rect l="l" t="t" r="r" b="b"/>
              <a:pathLst>
                <a:path w="432048" h="792088">
                  <a:moveTo>
                    <a:pt x="216024" y="0"/>
                  </a:moveTo>
                  <a:cubicBezTo>
                    <a:pt x="335331" y="0"/>
                    <a:pt x="432048" y="96717"/>
                    <a:pt x="432048" y="216024"/>
                  </a:cubicBezTo>
                  <a:lnTo>
                    <a:pt x="432048" y="792088"/>
                  </a:lnTo>
                  <a:lnTo>
                    <a:pt x="0" y="792088"/>
                  </a:lnTo>
                  <a:lnTo>
                    <a:pt x="0" y="216024"/>
                  </a:lnTo>
                  <a:cubicBezTo>
                    <a:pt x="0" y="96717"/>
                    <a:pt x="96717" y="0"/>
                    <a:pt x="216024" y="0"/>
                  </a:cubicBezTo>
                  <a:close/>
                </a:path>
              </a:pathLst>
            </a:custGeom>
            <a:solidFill>
              <a:srgbClr val="C00000"/>
            </a:solidFill>
            <a:ln w="25400" cap="flat" cmpd="sng" algn="ctr">
              <a:noFill/>
              <a:prstDash val="solid"/>
            </a:ln>
            <a:effectLst/>
          </p:spPr>
          <p:txBody>
            <a:bodyPr lIns="0" tIns="0" rIns="0" bIns="0" anchor="ctr"/>
            <a:lstStyle/>
            <a:p>
              <a:pPr algn="ctr">
                <a:defRPr/>
              </a:pPr>
              <a:r>
                <a:rPr lang="en-US" sz="3200" kern="0" dirty="0">
                  <a:solidFill>
                    <a:schemeClr val="bg1"/>
                  </a:solidFill>
                  <a:latin typeface="+mn-lt"/>
                  <a:ea typeface="+mn-ea"/>
                  <a:cs typeface="+mn-ea"/>
                  <a:sym typeface="+mn-lt"/>
                </a:rPr>
                <a:t>3</a:t>
              </a:r>
            </a:p>
          </p:txBody>
        </p:sp>
      </p:grpSp>
      <p:grpSp>
        <p:nvGrpSpPr>
          <p:cNvPr id="43" name="组合 42"/>
          <p:cNvGrpSpPr/>
          <p:nvPr/>
        </p:nvGrpSpPr>
        <p:grpSpPr>
          <a:xfrm>
            <a:off x="6920654" y="3674533"/>
            <a:ext cx="349251" cy="349251"/>
            <a:chOff x="2131201" y="2755900"/>
            <a:chExt cx="261938" cy="261938"/>
          </a:xfrm>
          <a:solidFill>
            <a:srgbClr val="C00000"/>
          </a:solidFill>
        </p:grpSpPr>
        <p:sp>
          <p:nvSpPr>
            <p:cNvPr id="44" name="泪滴形 43"/>
            <p:cNvSpPr/>
            <p:nvPr/>
          </p:nvSpPr>
          <p:spPr>
            <a:xfrm rot="19009169">
              <a:off x="2131201" y="2755900"/>
              <a:ext cx="261938" cy="261938"/>
            </a:xfrm>
            <a:prstGeom prst="teardrop">
              <a:avLst>
                <a:gd name="adj" fmla="val 156130"/>
              </a:avLst>
            </a:prstGeom>
            <a:grpFill/>
            <a:ln w="25400" cap="flat" cmpd="sng" algn="ctr">
              <a:noFill/>
              <a:prstDash val="solid"/>
            </a:ln>
            <a:effectLst/>
          </p:spPr>
          <p:txBody>
            <a:bodyPr anchor="ctr"/>
            <a:lstStyle/>
            <a:p>
              <a:pPr algn="ctr">
                <a:defRPr/>
              </a:pPr>
              <a:endParaRPr lang="en-US" sz="1800" kern="0">
                <a:solidFill>
                  <a:schemeClr val="bg1"/>
                </a:solidFill>
                <a:latin typeface="+mn-lt"/>
                <a:ea typeface="+mn-ea"/>
                <a:cs typeface="+mn-ea"/>
                <a:sym typeface="+mn-lt"/>
              </a:endParaRPr>
            </a:p>
          </p:txBody>
        </p:sp>
        <p:sp>
          <p:nvSpPr>
            <p:cNvPr id="45" name="椭圆 5"/>
            <p:cNvSpPr/>
            <p:nvPr/>
          </p:nvSpPr>
          <p:spPr>
            <a:xfrm>
              <a:off x="2169301" y="2822575"/>
              <a:ext cx="177800" cy="160338"/>
            </a:xfrm>
            <a:custGeom>
              <a:avLst/>
              <a:gdLst/>
              <a:ahLst/>
              <a:cxnLst/>
              <a:rect l="l" t="t" r="r" b="b"/>
              <a:pathLst>
                <a:path w="815863" h="736669">
                  <a:moveTo>
                    <a:pt x="125815" y="0"/>
                  </a:moveTo>
                  <a:cubicBezTo>
                    <a:pt x="94369" y="57817"/>
                    <a:pt x="77582" y="124190"/>
                    <a:pt x="77582" y="194483"/>
                  </a:cubicBezTo>
                  <a:cubicBezTo>
                    <a:pt x="77582" y="433097"/>
                    <a:pt x="271016" y="626531"/>
                    <a:pt x="509630" y="626531"/>
                  </a:cubicBezTo>
                  <a:cubicBezTo>
                    <a:pt x="629347" y="626531"/>
                    <a:pt x="737691" y="577840"/>
                    <a:pt x="815863" y="499105"/>
                  </a:cubicBezTo>
                  <a:cubicBezTo>
                    <a:pt x="746208" y="640416"/>
                    <a:pt x="600369" y="736669"/>
                    <a:pt x="432048" y="736669"/>
                  </a:cubicBezTo>
                  <a:cubicBezTo>
                    <a:pt x="193434" y="736669"/>
                    <a:pt x="0" y="543235"/>
                    <a:pt x="0" y="304621"/>
                  </a:cubicBezTo>
                  <a:cubicBezTo>
                    <a:pt x="0" y="185724"/>
                    <a:pt x="48027" y="78045"/>
                    <a:pt x="125815" y="0"/>
                  </a:cubicBezTo>
                  <a:close/>
                </a:path>
              </a:pathLst>
            </a:custGeom>
            <a:grpFill/>
            <a:ln w="25400" cap="flat" cmpd="sng" algn="ctr">
              <a:noFill/>
              <a:prstDash val="solid"/>
            </a:ln>
            <a:effectLst/>
          </p:spPr>
          <p:txBody>
            <a:bodyPr anchor="ctr"/>
            <a:lstStyle/>
            <a:p>
              <a:pPr algn="ctr">
                <a:defRPr/>
              </a:pPr>
              <a:endParaRPr lang="en-US" sz="1800" kern="0">
                <a:solidFill>
                  <a:schemeClr val="bg1"/>
                </a:solidFill>
                <a:latin typeface="+mn-lt"/>
                <a:ea typeface="+mn-ea"/>
                <a:cs typeface="+mn-ea"/>
                <a:sym typeface="+mn-lt"/>
              </a:endParaRPr>
            </a:p>
          </p:txBody>
        </p:sp>
      </p:grpSp>
      <p:sp>
        <p:nvSpPr>
          <p:cNvPr id="46" name="六边形 45"/>
          <p:cNvSpPr/>
          <p:nvPr/>
        </p:nvSpPr>
        <p:spPr>
          <a:xfrm>
            <a:off x="8577380" y="4260414"/>
            <a:ext cx="1756833" cy="791633"/>
          </a:xfrm>
          <a:prstGeom prst="hexagon">
            <a:avLst>
              <a:gd name="adj" fmla="val 46894"/>
              <a:gd name="vf" fmla="val 115470"/>
            </a:avLst>
          </a:prstGeom>
          <a:solidFill>
            <a:srgbClr val="E56206"/>
          </a:solidFill>
          <a:ln w="25400" cap="flat" cmpd="sng" algn="ctr">
            <a:noFill/>
            <a:prstDash val="solid"/>
          </a:ln>
          <a:effectLst/>
        </p:spPr>
        <p:txBody>
          <a:bodyPr anchor="ctr"/>
          <a:lstStyle/>
          <a:p>
            <a:pPr>
              <a:defRPr/>
            </a:pPr>
            <a:r>
              <a:rPr lang="zh-CN" altLang="en-US" kern="0" dirty="0">
                <a:solidFill>
                  <a:schemeClr val="bg1"/>
                </a:solidFill>
                <a:latin typeface="+mn-lt"/>
                <a:ea typeface="+mn-ea"/>
                <a:cs typeface="+mn-ea"/>
                <a:sym typeface="+mn-lt"/>
              </a:rPr>
              <a:t>关键字</a:t>
            </a:r>
            <a:endParaRPr lang="en-US" altLang="zh-CN" kern="0" dirty="0">
              <a:solidFill>
                <a:schemeClr val="bg1"/>
              </a:solidFill>
              <a:latin typeface="+mn-lt"/>
              <a:ea typeface="+mn-ea"/>
              <a:cs typeface="+mn-ea"/>
              <a:sym typeface="+mn-lt"/>
            </a:endParaRPr>
          </a:p>
        </p:txBody>
      </p:sp>
      <p:sp>
        <p:nvSpPr>
          <p:cNvPr id="47" name="TextBox 43"/>
          <p:cNvSpPr txBox="1">
            <a:spLocks noChangeArrowheads="1"/>
          </p:cNvSpPr>
          <p:nvPr/>
        </p:nvSpPr>
        <p:spPr bwMode="auto">
          <a:xfrm>
            <a:off x="8494829" y="5368833"/>
            <a:ext cx="1921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400" b="0" dirty="0">
                <a:solidFill>
                  <a:schemeClr val="tx1">
                    <a:lumMod val="65000"/>
                    <a:lumOff val="35000"/>
                  </a:schemeClr>
                </a:solidFill>
                <a:latin typeface="+mn-lt"/>
                <a:ea typeface="+mn-ea"/>
                <a:cs typeface="+mn-ea"/>
                <a:sym typeface="+mn-lt"/>
              </a:rPr>
              <a:t>点击添加相关主题文字点击添加相关主题文字点击添加相关主题文字</a:t>
            </a:r>
            <a:endParaRPr lang="en-US" altLang="zh-CN" sz="1400" b="0" dirty="0">
              <a:solidFill>
                <a:schemeClr val="tx1">
                  <a:lumMod val="65000"/>
                  <a:lumOff val="35000"/>
                </a:schemeClr>
              </a:solidFill>
              <a:latin typeface="+mn-lt"/>
              <a:ea typeface="+mn-ea"/>
              <a:cs typeface="+mn-ea"/>
              <a:sym typeface="+mn-lt"/>
            </a:endParaRPr>
          </a:p>
        </p:txBody>
      </p:sp>
      <p:grpSp>
        <p:nvGrpSpPr>
          <p:cNvPr id="48" name="组合 47"/>
          <p:cNvGrpSpPr/>
          <p:nvPr/>
        </p:nvGrpSpPr>
        <p:grpSpPr>
          <a:xfrm>
            <a:off x="9301280" y="1254748"/>
            <a:ext cx="306916" cy="2173817"/>
            <a:chOff x="2158189" y="927100"/>
            <a:chExt cx="230187" cy="1630363"/>
          </a:xfrm>
        </p:grpSpPr>
        <p:sp>
          <p:nvSpPr>
            <p:cNvPr id="49" name="五边形 3"/>
            <p:cNvSpPr/>
            <p:nvPr/>
          </p:nvSpPr>
          <p:spPr>
            <a:xfrm rot="5400000">
              <a:off x="1600977" y="1806575"/>
              <a:ext cx="1346200" cy="155575"/>
            </a:xfrm>
            <a:custGeom>
              <a:avLst/>
              <a:gdLst>
                <a:gd name="connsiteX0" fmla="*/ 0 w 1944216"/>
                <a:gd name="connsiteY0" fmla="*/ 0 h 288032"/>
                <a:gd name="connsiteX1" fmla="*/ 1800200 w 1944216"/>
                <a:gd name="connsiteY1" fmla="*/ 0 h 288032"/>
                <a:gd name="connsiteX2" fmla="*/ 1944216 w 1944216"/>
                <a:gd name="connsiteY2" fmla="*/ 144016 h 288032"/>
                <a:gd name="connsiteX3" fmla="*/ 1800200 w 1944216"/>
                <a:gd name="connsiteY3" fmla="*/ 288032 h 288032"/>
                <a:gd name="connsiteX4" fmla="*/ 0 w 1944216"/>
                <a:gd name="connsiteY4" fmla="*/ 288032 h 288032"/>
                <a:gd name="connsiteX5" fmla="*/ 0 w 1944216"/>
                <a:gd name="connsiteY5" fmla="*/ 0 h 288032"/>
                <a:gd name="connsiteX0-1" fmla="*/ 0 w 2086105"/>
                <a:gd name="connsiteY0-2" fmla="*/ 0 h 288032"/>
                <a:gd name="connsiteX1-3" fmla="*/ 1800200 w 2086105"/>
                <a:gd name="connsiteY1-4" fmla="*/ 0 h 288032"/>
                <a:gd name="connsiteX2-5" fmla="*/ 2086105 w 2086105"/>
                <a:gd name="connsiteY2-6" fmla="*/ 159782 h 288032"/>
                <a:gd name="connsiteX3-7" fmla="*/ 1800200 w 2086105"/>
                <a:gd name="connsiteY3-8" fmla="*/ 288032 h 288032"/>
                <a:gd name="connsiteX4-9" fmla="*/ 0 w 2086105"/>
                <a:gd name="connsiteY4-10" fmla="*/ 288032 h 288032"/>
                <a:gd name="connsiteX5-11" fmla="*/ 0 w 2086105"/>
                <a:gd name="connsiteY5-12" fmla="*/ 0 h 288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86105" h="288032">
                  <a:moveTo>
                    <a:pt x="0" y="0"/>
                  </a:moveTo>
                  <a:lnTo>
                    <a:pt x="1800200" y="0"/>
                  </a:lnTo>
                  <a:lnTo>
                    <a:pt x="2086105" y="159782"/>
                  </a:lnTo>
                  <a:lnTo>
                    <a:pt x="1800200" y="288032"/>
                  </a:lnTo>
                  <a:lnTo>
                    <a:pt x="0" y="288032"/>
                  </a:lnTo>
                  <a:lnTo>
                    <a:pt x="0" y="0"/>
                  </a:lnTo>
                  <a:close/>
                </a:path>
              </a:pathLst>
            </a:custGeom>
            <a:solidFill>
              <a:srgbClr val="DEDEDE"/>
            </a:solidFill>
            <a:ln w="25400" cap="flat" cmpd="sng" algn="ctr">
              <a:noFill/>
              <a:prstDash val="solid"/>
            </a:ln>
            <a:effectLst/>
          </p:spPr>
          <p:txBody>
            <a:bodyPr anchor="ctr"/>
            <a:lstStyle/>
            <a:p>
              <a:pPr algn="ctr">
                <a:defRPr/>
              </a:pPr>
              <a:endParaRPr lang="en-US" sz="1800" kern="0">
                <a:solidFill>
                  <a:schemeClr val="bg1"/>
                </a:solidFill>
                <a:latin typeface="+mn-lt"/>
                <a:ea typeface="+mn-ea"/>
                <a:cs typeface="+mn-ea"/>
                <a:sym typeface="+mn-lt"/>
              </a:endParaRPr>
            </a:p>
          </p:txBody>
        </p:sp>
        <p:sp>
          <p:nvSpPr>
            <p:cNvPr id="50" name="圆角矩形 1"/>
            <p:cNvSpPr/>
            <p:nvPr/>
          </p:nvSpPr>
          <p:spPr>
            <a:xfrm>
              <a:off x="2158189" y="927100"/>
              <a:ext cx="230187" cy="512763"/>
            </a:xfrm>
            <a:custGeom>
              <a:avLst/>
              <a:gdLst/>
              <a:ahLst/>
              <a:cxnLst/>
              <a:rect l="l" t="t" r="r" b="b"/>
              <a:pathLst>
                <a:path w="432048" h="792088">
                  <a:moveTo>
                    <a:pt x="216024" y="0"/>
                  </a:moveTo>
                  <a:cubicBezTo>
                    <a:pt x="335331" y="0"/>
                    <a:pt x="432048" y="96717"/>
                    <a:pt x="432048" y="216024"/>
                  </a:cubicBezTo>
                  <a:lnTo>
                    <a:pt x="432048" y="792088"/>
                  </a:lnTo>
                  <a:lnTo>
                    <a:pt x="0" y="792088"/>
                  </a:lnTo>
                  <a:lnTo>
                    <a:pt x="0" y="216024"/>
                  </a:lnTo>
                  <a:cubicBezTo>
                    <a:pt x="0" y="96717"/>
                    <a:pt x="96717" y="0"/>
                    <a:pt x="216024" y="0"/>
                  </a:cubicBezTo>
                  <a:close/>
                </a:path>
              </a:pathLst>
            </a:custGeom>
            <a:solidFill>
              <a:srgbClr val="E56206"/>
            </a:solidFill>
            <a:ln w="25400" cap="flat" cmpd="sng" algn="ctr">
              <a:noFill/>
              <a:prstDash val="solid"/>
            </a:ln>
            <a:effectLst/>
          </p:spPr>
          <p:txBody>
            <a:bodyPr lIns="0" tIns="0" rIns="0" bIns="0" anchor="ctr"/>
            <a:lstStyle/>
            <a:p>
              <a:pPr algn="ctr">
                <a:defRPr/>
              </a:pPr>
              <a:r>
                <a:rPr lang="en-US" sz="3200" kern="0" dirty="0">
                  <a:solidFill>
                    <a:schemeClr val="bg1"/>
                  </a:solidFill>
                  <a:latin typeface="+mn-lt"/>
                  <a:ea typeface="+mn-ea"/>
                  <a:cs typeface="+mn-ea"/>
                  <a:sym typeface="+mn-lt"/>
                </a:rPr>
                <a:t>4</a:t>
              </a:r>
            </a:p>
          </p:txBody>
        </p:sp>
      </p:grpSp>
      <p:grpSp>
        <p:nvGrpSpPr>
          <p:cNvPr id="51" name="组合 50"/>
          <p:cNvGrpSpPr/>
          <p:nvPr/>
        </p:nvGrpSpPr>
        <p:grpSpPr>
          <a:xfrm>
            <a:off x="9265295" y="3693147"/>
            <a:ext cx="349251" cy="349251"/>
            <a:chOff x="2131201" y="2755900"/>
            <a:chExt cx="261938" cy="261938"/>
          </a:xfrm>
          <a:solidFill>
            <a:srgbClr val="E56206"/>
          </a:solidFill>
        </p:grpSpPr>
        <p:sp>
          <p:nvSpPr>
            <p:cNvPr id="52" name="泪滴形 51"/>
            <p:cNvSpPr/>
            <p:nvPr/>
          </p:nvSpPr>
          <p:spPr>
            <a:xfrm rot="19009169">
              <a:off x="2131201" y="2755900"/>
              <a:ext cx="261938" cy="261938"/>
            </a:xfrm>
            <a:prstGeom prst="teardrop">
              <a:avLst>
                <a:gd name="adj" fmla="val 156130"/>
              </a:avLst>
            </a:prstGeom>
            <a:grpFill/>
            <a:ln w="25400" cap="flat" cmpd="sng" algn="ctr">
              <a:noFill/>
              <a:prstDash val="solid"/>
            </a:ln>
            <a:effectLst/>
          </p:spPr>
          <p:txBody>
            <a:bodyPr anchor="ctr"/>
            <a:lstStyle/>
            <a:p>
              <a:pPr algn="ctr">
                <a:defRPr/>
              </a:pPr>
              <a:endParaRPr lang="en-US" sz="1800" kern="0">
                <a:solidFill>
                  <a:schemeClr val="tx1">
                    <a:lumMod val="65000"/>
                    <a:lumOff val="35000"/>
                  </a:schemeClr>
                </a:solidFill>
                <a:latin typeface="+mn-lt"/>
                <a:ea typeface="+mn-ea"/>
                <a:cs typeface="+mn-ea"/>
                <a:sym typeface="+mn-lt"/>
              </a:endParaRPr>
            </a:p>
          </p:txBody>
        </p:sp>
        <p:sp>
          <p:nvSpPr>
            <p:cNvPr id="53" name="椭圆 5"/>
            <p:cNvSpPr/>
            <p:nvPr/>
          </p:nvSpPr>
          <p:spPr>
            <a:xfrm>
              <a:off x="2169301" y="2822575"/>
              <a:ext cx="177800" cy="160338"/>
            </a:xfrm>
            <a:custGeom>
              <a:avLst/>
              <a:gdLst/>
              <a:ahLst/>
              <a:cxnLst/>
              <a:rect l="l" t="t" r="r" b="b"/>
              <a:pathLst>
                <a:path w="815863" h="736669">
                  <a:moveTo>
                    <a:pt x="125815" y="0"/>
                  </a:moveTo>
                  <a:cubicBezTo>
                    <a:pt x="94369" y="57817"/>
                    <a:pt x="77582" y="124190"/>
                    <a:pt x="77582" y="194483"/>
                  </a:cubicBezTo>
                  <a:cubicBezTo>
                    <a:pt x="77582" y="433097"/>
                    <a:pt x="271016" y="626531"/>
                    <a:pt x="509630" y="626531"/>
                  </a:cubicBezTo>
                  <a:cubicBezTo>
                    <a:pt x="629347" y="626531"/>
                    <a:pt x="737691" y="577840"/>
                    <a:pt x="815863" y="499105"/>
                  </a:cubicBezTo>
                  <a:cubicBezTo>
                    <a:pt x="746208" y="640416"/>
                    <a:pt x="600369" y="736669"/>
                    <a:pt x="432048" y="736669"/>
                  </a:cubicBezTo>
                  <a:cubicBezTo>
                    <a:pt x="193434" y="736669"/>
                    <a:pt x="0" y="543235"/>
                    <a:pt x="0" y="304621"/>
                  </a:cubicBezTo>
                  <a:cubicBezTo>
                    <a:pt x="0" y="185724"/>
                    <a:pt x="48027" y="78045"/>
                    <a:pt x="125815" y="0"/>
                  </a:cubicBezTo>
                  <a:close/>
                </a:path>
              </a:pathLst>
            </a:custGeom>
            <a:grpFill/>
            <a:ln w="25400" cap="flat" cmpd="sng" algn="ctr">
              <a:noFill/>
              <a:prstDash val="solid"/>
            </a:ln>
            <a:effectLst/>
          </p:spPr>
          <p:txBody>
            <a:bodyPr anchor="ctr"/>
            <a:lstStyle/>
            <a:p>
              <a:pPr algn="ctr">
                <a:defRPr/>
              </a:pPr>
              <a:endParaRPr lang="en-US" sz="1800" kern="0">
                <a:solidFill>
                  <a:schemeClr val="tx1">
                    <a:lumMod val="65000"/>
                    <a:lumOff val="35000"/>
                  </a:schemeClr>
                </a:solidFill>
                <a:latin typeface="+mn-lt"/>
                <a:ea typeface="+mn-ea"/>
                <a:cs typeface="+mn-ea"/>
                <a:sym typeface="+mn-lt"/>
              </a:endParaRPr>
            </a:p>
          </p:txBody>
        </p:sp>
      </p:grpSp>
      <p:sp>
        <p:nvSpPr>
          <p:cNvPr id="54" name="Text Box 90"/>
          <p:cNvSpPr txBox="1">
            <a:spLocks noChangeArrowheads="1"/>
          </p:cNvSpPr>
          <p:nvPr/>
        </p:nvSpPr>
        <p:spPr bwMode="ltGray">
          <a:xfrm>
            <a:off x="1219200" y="381000"/>
            <a:ext cx="5084291" cy="60016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lIns="106679" tIns="53340" rIns="106679" bIns="53340">
            <a:spAutoFit/>
          </a:bodyPr>
          <a:lstStyle>
            <a:lvl1pPr algn="l" defTabSz="800100">
              <a:defRPr>
                <a:solidFill>
                  <a:schemeClr val="tx1"/>
                </a:solidFill>
                <a:latin typeface="Arial" panose="020B0604020202020204" pitchFamily="34" charset="0"/>
              </a:defRPr>
            </a:lvl1pPr>
            <a:lvl2pPr marL="400050" algn="l" defTabSz="800100">
              <a:defRPr>
                <a:solidFill>
                  <a:schemeClr val="tx1"/>
                </a:solidFill>
                <a:latin typeface="Arial" panose="020B0604020202020204" pitchFamily="34" charset="0"/>
              </a:defRPr>
            </a:lvl2pPr>
            <a:lvl3pPr marL="800100" algn="l" defTabSz="800100">
              <a:defRPr>
                <a:solidFill>
                  <a:schemeClr val="tx1"/>
                </a:solidFill>
                <a:latin typeface="Arial" panose="020B0604020202020204" pitchFamily="34" charset="0"/>
              </a:defRPr>
            </a:lvl3pPr>
            <a:lvl4pPr marL="1200150" algn="l" defTabSz="800100">
              <a:defRPr>
                <a:solidFill>
                  <a:schemeClr val="tx1"/>
                </a:solidFill>
                <a:latin typeface="Arial" panose="020B0604020202020204" pitchFamily="34" charset="0"/>
              </a:defRPr>
            </a:lvl4pPr>
            <a:lvl5pPr marL="1600200" algn="l" defTabSz="800100">
              <a:defRPr>
                <a:solidFill>
                  <a:schemeClr val="tx1"/>
                </a:solidFill>
                <a:latin typeface="Arial" panose="020B0604020202020204" pitchFamily="34" charset="0"/>
              </a:defRPr>
            </a:lvl5pPr>
            <a:lvl6pPr marL="2057400" defTabSz="800100" fontAlgn="base">
              <a:spcBef>
                <a:spcPct val="0"/>
              </a:spcBef>
              <a:spcAft>
                <a:spcPct val="0"/>
              </a:spcAft>
              <a:defRPr>
                <a:solidFill>
                  <a:schemeClr val="tx1"/>
                </a:solidFill>
                <a:latin typeface="Arial" panose="020B0604020202020204" pitchFamily="34" charset="0"/>
              </a:defRPr>
            </a:lvl6pPr>
            <a:lvl7pPr marL="2514600" defTabSz="800100" fontAlgn="base">
              <a:spcBef>
                <a:spcPct val="0"/>
              </a:spcBef>
              <a:spcAft>
                <a:spcPct val="0"/>
              </a:spcAft>
              <a:defRPr>
                <a:solidFill>
                  <a:schemeClr val="tx1"/>
                </a:solidFill>
                <a:latin typeface="Arial" panose="020B0604020202020204" pitchFamily="34" charset="0"/>
              </a:defRPr>
            </a:lvl7pPr>
            <a:lvl8pPr marL="2971800" defTabSz="800100" fontAlgn="base">
              <a:spcBef>
                <a:spcPct val="0"/>
              </a:spcBef>
              <a:spcAft>
                <a:spcPct val="0"/>
              </a:spcAft>
              <a:defRPr>
                <a:solidFill>
                  <a:schemeClr val="tx1"/>
                </a:solidFill>
                <a:latin typeface="Arial" panose="020B0604020202020204" pitchFamily="34" charset="0"/>
              </a:defRPr>
            </a:lvl8pPr>
            <a:lvl9pPr marL="3429000" defTabSz="800100" fontAlgn="base">
              <a:spcBef>
                <a:spcPct val="0"/>
              </a:spcBef>
              <a:spcAft>
                <a:spcPct val="0"/>
              </a:spcAft>
              <a:defRPr>
                <a:solidFill>
                  <a:schemeClr val="tx1"/>
                </a:solidFill>
                <a:latin typeface="Arial" panose="020B0604020202020204" pitchFamily="34" charset="0"/>
              </a:defRPr>
            </a:lvl9pPr>
          </a:lstStyle>
          <a:p>
            <a:r>
              <a:rPr lang="zh-CN" altLang="en-US" sz="3200" dirty="0">
                <a:solidFill>
                  <a:srgbClr val="E7380E"/>
                </a:solidFill>
                <a:effectLst>
                  <a:outerShdw blurRad="50800" dist="38100" dir="8100000" algn="tr" rotWithShape="0">
                    <a:prstClr val="black">
                      <a:alpha val="8000"/>
                    </a:prstClr>
                  </a:outerShdw>
                </a:effectLst>
                <a:latin typeface="+mn-lt"/>
                <a:ea typeface="+mn-ea"/>
                <a:cs typeface="+mn-ea"/>
                <a:sym typeface="+mn-lt"/>
              </a:rPr>
              <a:t>修改添加相关文字标题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iterate type="lt">
                                    <p:tmPct val="0"/>
                                  </p:iterate>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750"/>
                                        <p:tgtEl>
                                          <p:spTgt spid="54"/>
                                        </p:tgtEl>
                                      </p:cBhvr>
                                    </p:animEffect>
                                  </p:childTnLst>
                                </p:cTn>
                              </p:par>
                            </p:childTnLst>
                          </p:cTn>
                        </p:par>
                        <p:par>
                          <p:cTn id="8" fill="hold">
                            <p:stCondLst>
                              <p:cond delay="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300"/>
                                        <p:tgtEl>
                                          <p:spTgt spid="25"/>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2000"/>
                            </p:stCondLst>
                            <p:childTnLst>
                              <p:par>
                                <p:cTn id="28" presetID="2" presetClass="entr" presetSubtype="4"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ppt_x"/>
                                          </p:val>
                                        </p:tav>
                                        <p:tav tm="100000">
                                          <p:val>
                                            <p:strVal val="#ppt_x"/>
                                          </p:val>
                                        </p:tav>
                                      </p:tavLst>
                                    </p:anim>
                                    <p:anim calcmode="lin" valueType="num">
                                      <p:cBhvr additive="base">
                                        <p:cTn id="31" dur="500" fill="hold"/>
                                        <p:tgtEl>
                                          <p:spTgt spid="32"/>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up)">
                                      <p:cBhvr>
                                        <p:cTn id="35" dur="300"/>
                                        <p:tgtEl>
                                          <p:spTgt spid="35"/>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ppt_x"/>
                                          </p:val>
                                        </p:tav>
                                        <p:tav tm="100000">
                                          <p:val>
                                            <p:strVal val="#ppt_x"/>
                                          </p:val>
                                        </p:tav>
                                      </p:tavLst>
                                    </p:anim>
                                    <p:anim calcmode="lin" valueType="num">
                                      <p:cBhvr additive="base">
                                        <p:cTn id="50" dur="500" fill="hold"/>
                                        <p:tgtEl>
                                          <p:spTgt spid="40"/>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2" presetClass="entr" presetSubtype="1" fill="hold"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3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p:cTn id="58" dur="500" fill="hold"/>
                                        <p:tgtEl>
                                          <p:spTgt spid="38"/>
                                        </p:tgtEl>
                                        <p:attrNameLst>
                                          <p:attrName>ppt_w</p:attrName>
                                        </p:attrNameLst>
                                      </p:cBhvr>
                                      <p:tavLst>
                                        <p:tav tm="0">
                                          <p:val>
                                            <p:fltVal val="0"/>
                                          </p:val>
                                        </p:tav>
                                        <p:tav tm="100000">
                                          <p:val>
                                            <p:strVal val="#ppt_w"/>
                                          </p:val>
                                        </p:tav>
                                      </p:tavLst>
                                    </p:anim>
                                    <p:anim calcmode="lin" valueType="num">
                                      <p:cBhvr>
                                        <p:cTn id="59" dur="500" fill="hold"/>
                                        <p:tgtEl>
                                          <p:spTgt spid="38"/>
                                        </p:tgtEl>
                                        <p:attrNameLst>
                                          <p:attrName>ppt_h</p:attrName>
                                        </p:attrNameLst>
                                      </p:cBhvr>
                                      <p:tavLst>
                                        <p:tav tm="0">
                                          <p:val>
                                            <p:fltVal val="0"/>
                                          </p:val>
                                        </p:tav>
                                        <p:tav tm="100000">
                                          <p:val>
                                            <p:strVal val="#ppt_h"/>
                                          </p:val>
                                        </p:tav>
                                      </p:tavLst>
                                    </p:anim>
                                    <p:animEffect transition="in" filter="fade">
                                      <p:cBhvr>
                                        <p:cTn id="60" dur="500"/>
                                        <p:tgtEl>
                                          <p:spTgt spid="38"/>
                                        </p:tgtEl>
                                      </p:cBhvr>
                                    </p:animEffect>
                                  </p:childTnLst>
                                </p:cTn>
                              </p:par>
                            </p:childTnLst>
                          </p:cTn>
                        </p:par>
                        <p:par>
                          <p:cTn id="61" fill="hold">
                            <p:stCondLst>
                              <p:cond delay="5500"/>
                            </p:stCondLst>
                            <p:childTnLst>
                              <p:par>
                                <p:cTn id="62" presetID="22" presetClass="entr" presetSubtype="8"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left)">
                                      <p:cBhvr>
                                        <p:cTn id="64" dur="500"/>
                                        <p:tgtEl>
                                          <p:spTgt spid="39"/>
                                        </p:tgtEl>
                                      </p:cBhvr>
                                    </p:animEffect>
                                  </p:childTnLst>
                                </p:cTn>
                              </p:par>
                            </p:childTnLst>
                          </p:cTn>
                        </p:par>
                        <p:par>
                          <p:cTn id="65" fill="hold">
                            <p:stCondLst>
                              <p:cond delay="6000"/>
                            </p:stCondLst>
                            <p:childTnLst>
                              <p:par>
                                <p:cTn id="66" presetID="2" presetClass="entr" presetSubtype="4" fill="hold"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additive="base">
                                        <p:cTn id="68" dur="500" fill="hold"/>
                                        <p:tgtEl>
                                          <p:spTgt spid="48"/>
                                        </p:tgtEl>
                                        <p:attrNameLst>
                                          <p:attrName>ppt_x</p:attrName>
                                        </p:attrNameLst>
                                      </p:cBhvr>
                                      <p:tavLst>
                                        <p:tav tm="0">
                                          <p:val>
                                            <p:strVal val="#ppt_x"/>
                                          </p:val>
                                        </p:tav>
                                        <p:tav tm="100000">
                                          <p:val>
                                            <p:strVal val="#ppt_x"/>
                                          </p:val>
                                        </p:tav>
                                      </p:tavLst>
                                    </p:anim>
                                    <p:anim calcmode="lin" valueType="num">
                                      <p:cBhvr additive="base">
                                        <p:cTn id="69" dur="500" fill="hold"/>
                                        <p:tgtEl>
                                          <p:spTgt spid="48"/>
                                        </p:tgtEl>
                                        <p:attrNameLst>
                                          <p:attrName>ppt_y</p:attrName>
                                        </p:attrNameLst>
                                      </p:cBhvr>
                                      <p:tavLst>
                                        <p:tav tm="0">
                                          <p:val>
                                            <p:strVal val="1+#ppt_h/2"/>
                                          </p:val>
                                        </p:tav>
                                        <p:tav tm="100000">
                                          <p:val>
                                            <p:strVal val="#ppt_y"/>
                                          </p:val>
                                        </p:tav>
                                      </p:tavLst>
                                    </p:anim>
                                  </p:childTnLst>
                                </p:cTn>
                              </p:par>
                            </p:childTnLst>
                          </p:cTn>
                        </p:par>
                        <p:par>
                          <p:cTn id="70" fill="hold">
                            <p:stCondLst>
                              <p:cond delay="6500"/>
                            </p:stCondLst>
                            <p:childTnLst>
                              <p:par>
                                <p:cTn id="71" presetID="22" presetClass="entr" presetSubtype="1"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300"/>
                                        <p:tgtEl>
                                          <p:spTgt spid="51"/>
                                        </p:tgtEl>
                                      </p:cBhvr>
                                    </p:animEffect>
                                  </p:childTnLst>
                                </p:cTn>
                              </p:par>
                            </p:childTnLst>
                          </p:cTn>
                        </p:par>
                        <p:par>
                          <p:cTn id="74" fill="hold">
                            <p:stCondLst>
                              <p:cond delay="7000"/>
                            </p:stCondLst>
                            <p:childTnLst>
                              <p:par>
                                <p:cTn id="75" presetID="53" presetClass="entr" presetSubtype="16"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p:cTn id="77" dur="500" fill="hold"/>
                                        <p:tgtEl>
                                          <p:spTgt spid="46"/>
                                        </p:tgtEl>
                                        <p:attrNameLst>
                                          <p:attrName>ppt_w</p:attrName>
                                        </p:attrNameLst>
                                      </p:cBhvr>
                                      <p:tavLst>
                                        <p:tav tm="0">
                                          <p:val>
                                            <p:fltVal val="0"/>
                                          </p:val>
                                        </p:tav>
                                        <p:tav tm="100000">
                                          <p:val>
                                            <p:strVal val="#ppt_w"/>
                                          </p:val>
                                        </p:tav>
                                      </p:tavLst>
                                    </p:anim>
                                    <p:anim calcmode="lin" valueType="num">
                                      <p:cBhvr>
                                        <p:cTn id="78" dur="500" fill="hold"/>
                                        <p:tgtEl>
                                          <p:spTgt spid="46"/>
                                        </p:tgtEl>
                                        <p:attrNameLst>
                                          <p:attrName>ppt_h</p:attrName>
                                        </p:attrNameLst>
                                      </p:cBhvr>
                                      <p:tavLst>
                                        <p:tav tm="0">
                                          <p:val>
                                            <p:fltVal val="0"/>
                                          </p:val>
                                        </p:tav>
                                        <p:tav tm="100000">
                                          <p:val>
                                            <p:strVal val="#ppt_h"/>
                                          </p:val>
                                        </p:tav>
                                      </p:tavLst>
                                    </p:anim>
                                    <p:animEffect transition="in" filter="fade">
                                      <p:cBhvr>
                                        <p:cTn id="79" dur="500"/>
                                        <p:tgtEl>
                                          <p:spTgt spid="46"/>
                                        </p:tgtEl>
                                      </p:cBhvr>
                                    </p:animEffect>
                                  </p:childTnLst>
                                </p:cTn>
                              </p:par>
                            </p:childTnLst>
                          </p:cTn>
                        </p:par>
                        <p:par>
                          <p:cTn id="80" fill="hold">
                            <p:stCondLst>
                              <p:cond delay="7500"/>
                            </p:stCondLst>
                            <p:childTnLst>
                              <p:par>
                                <p:cTn id="81" presetID="22" presetClass="entr" presetSubtype="8"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left)">
                                      <p:cBhvr>
                                        <p:cTn id="8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9" grpId="0" animBg="1"/>
      <p:bldP spid="31" grpId="0"/>
      <p:bldP spid="38" grpId="0" animBg="1"/>
      <p:bldP spid="39" grpId="0"/>
      <p:bldP spid="46" grpId="0" animBg="1"/>
      <p:bldP spid="47"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90"/>
          <p:cNvSpPr txBox="1">
            <a:spLocks noChangeArrowheads="1"/>
          </p:cNvSpPr>
          <p:nvPr/>
        </p:nvSpPr>
        <p:spPr bwMode="ltGray">
          <a:xfrm>
            <a:off x="1219200" y="381000"/>
            <a:ext cx="5084291" cy="60016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lIns="106679" tIns="53340" rIns="106679" bIns="53340">
            <a:spAutoFit/>
          </a:bodyPr>
          <a:lstStyle>
            <a:lvl1pPr algn="l" defTabSz="800100">
              <a:defRPr>
                <a:solidFill>
                  <a:schemeClr val="tx1"/>
                </a:solidFill>
                <a:latin typeface="Arial" panose="020B0604020202020204" pitchFamily="34" charset="0"/>
              </a:defRPr>
            </a:lvl1pPr>
            <a:lvl2pPr marL="400050" algn="l" defTabSz="800100">
              <a:defRPr>
                <a:solidFill>
                  <a:schemeClr val="tx1"/>
                </a:solidFill>
                <a:latin typeface="Arial" panose="020B0604020202020204" pitchFamily="34" charset="0"/>
              </a:defRPr>
            </a:lvl2pPr>
            <a:lvl3pPr marL="800100" algn="l" defTabSz="800100">
              <a:defRPr>
                <a:solidFill>
                  <a:schemeClr val="tx1"/>
                </a:solidFill>
                <a:latin typeface="Arial" panose="020B0604020202020204" pitchFamily="34" charset="0"/>
              </a:defRPr>
            </a:lvl3pPr>
            <a:lvl4pPr marL="1200150" algn="l" defTabSz="800100">
              <a:defRPr>
                <a:solidFill>
                  <a:schemeClr val="tx1"/>
                </a:solidFill>
                <a:latin typeface="Arial" panose="020B0604020202020204" pitchFamily="34" charset="0"/>
              </a:defRPr>
            </a:lvl4pPr>
            <a:lvl5pPr marL="1600200" algn="l" defTabSz="800100">
              <a:defRPr>
                <a:solidFill>
                  <a:schemeClr val="tx1"/>
                </a:solidFill>
                <a:latin typeface="Arial" panose="020B0604020202020204" pitchFamily="34" charset="0"/>
              </a:defRPr>
            </a:lvl5pPr>
            <a:lvl6pPr marL="2057400" defTabSz="800100" fontAlgn="base">
              <a:spcBef>
                <a:spcPct val="0"/>
              </a:spcBef>
              <a:spcAft>
                <a:spcPct val="0"/>
              </a:spcAft>
              <a:defRPr>
                <a:solidFill>
                  <a:schemeClr val="tx1"/>
                </a:solidFill>
                <a:latin typeface="Arial" panose="020B0604020202020204" pitchFamily="34" charset="0"/>
              </a:defRPr>
            </a:lvl6pPr>
            <a:lvl7pPr marL="2514600" defTabSz="800100" fontAlgn="base">
              <a:spcBef>
                <a:spcPct val="0"/>
              </a:spcBef>
              <a:spcAft>
                <a:spcPct val="0"/>
              </a:spcAft>
              <a:defRPr>
                <a:solidFill>
                  <a:schemeClr val="tx1"/>
                </a:solidFill>
                <a:latin typeface="Arial" panose="020B0604020202020204" pitchFamily="34" charset="0"/>
              </a:defRPr>
            </a:lvl7pPr>
            <a:lvl8pPr marL="2971800" defTabSz="800100" fontAlgn="base">
              <a:spcBef>
                <a:spcPct val="0"/>
              </a:spcBef>
              <a:spcAft>
                <a:spcPct val="0"/>
              </a:spcAft>
              <a:defRPr>
                <a:solidFill>
                  <a:schemeClr val="tx1"/>
                </a:solidFill>
                <a:latin typeface="Arial" panose="020B0604020202020204" pitchFamily="34" charset="0"/>
              </a:defRPr>
            </a:lvl8pPr>
            <a:lvl9pPr marL="3429000" defTabSz="800100" fontAlgn="base">
              <a:spcBef>
                <a:spcPct val="0"/>
              </a:spcBef>
              <a:spcAft>
                <a:spcPct val="0"/>
              </a:spcAft>
              <a:defRPr>
                <a:solidFill>
                  <a:schemeClr val="tx1"/>
                </a:solidFill>
                <a:latin typeface="Arial" panose="020B0604020202020204" pitchFamily="34" charset="0"/>
              </a:defRPr>
            </a:lvl9pPr>
          </a:lstStyle>
          <a:p>
            <a:r>
              <a:rPr lang="zh-CN" altLang="en-US" sz="3200" dirty="0">
                <a:solidFill>
                  <a:srgbClr val="C00000"/>
                </a:solidFill>
                <a:effectLst>
                  <a:outerShdw blurRad="50800" dist="38100" dir="8100000" algn="tr" rotWithShape="0">
                    <a:prstClr val="black">
                      <a:alpha val="8000"/>
                    </a:prstClr>
                  </a:outerShdw>
                </a:effectLst>
                <a:latin typeface="+mn-lt"/>
                <a:ea typeface="+mn-ea"/>
                <a:cs typeface="+mn-ea"/>
                <a:sym typeface="+mn-lt"/>
              </a:rPr>
              <a:t>修改添加相关文字标题</a:t>
            </a:r>
          </a:p>
        </p:txBody>
      </p:sp>
      <p:grpSp>
        <p:nvGrpSpPr>
          <p:cNvPr id="34" name="组合 33"/>
          <p:cNvGrpSpPr/>
          <p:nvPr/>
        </p:nvGrpSpPr>
        <p:grpSpPr>
          <a:xfrm>
            <a:off x="2532513" y="1113277"/>
            <a:ext cx="2186855" cy="4531523"/>
            <a:chOff x="1899384" y="834958"/>
            <a:chExt cx="1640141" cy="3398642"/>
          </a:xfrm>
        </p:grpSpPr>
        <p:sp>
          <p:nvSpPr>
            <p:cNvPr id="35" name="任意多边形 34"/>
            <p:cNvSpPr/>
            <p:nvPr/>
          </p:nvSpPr>
          <p:spPr>
            <a:xfrm rot="20803053">
              <a:off x="1899384" y="1367581"/>
              <a:ext cx="1640141" cy="2866019"/>
            </a:xfrm>
            <a:custGeom>
              <a:avLst/>
              <a:gdLst>
                <a:gd name="connsiteX0" fmla="*/ 1756590 w 1847347"/>
                <a:gd name="connsiteY0" fmla="*/ 7860 h 3228679"/>
                <a:gd name="connsiteX1" fmla="*/ 1821228 w 1847347"/>
                <a:gd name="connsiteY1" fmla="*/ 103561 h 3228679"/>
                <a:gd name="connsiteX2" fmla="*/ 1847343 w 1847347"/>
                <a:gd name="connsiteY2" fmla="*/ 3109294 h 3228679"/>
                <a:gd name="connsiteX3" fmla="*/ 1743786 w 1847347"/>
                <a:gd name="connsiteY3" fmla="*/ 3214666 h 3228679"/>
                <a:gd name="connsiteX4" fmla="*/ 131493 w 1847347"/>
                <a:gd name="connsiteY4" fmla="*/ 3228675 h 3228679"/>
                <a:gd name="connsiteX5" fmla="*/ 26120 w 1847347"/>
                <a:gd name="connsiteY5" fmla="*/ 3125117 h 3228679"/>
                <a:gd name="connsiteX6" fmla="*/ 5 w 1847347"/>
                <a:gd name="connsiteY6" fmla="*/ 119385 h 3228679"/>
                <a:gd name="connsiteX7" fmla="*/ 103562 w 1847347"/>
                <a:gd name="connsiteY7" fmla="*/ 14012 h 3228679"/>
                <a:gd name="connsiteX8" fmla="*/ 1715856 w 1847347"/>
                <a:gd name="connsiteY8" fmla="*/ 4 h 3228679"/>
                <a:gd name="connsiteX9" fmla="*/ 1756590 w 1847347"/>
                <a:gd name="connsiteY9" fmla="*/ 7860 h 322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7347" h="3228679">
                  <a:moveTo>
                    <a:pt x="1756590" y="7860"/>
                  </a:moveTo>
                  <a:cubicBezTo>
                    <a:pt x="1794222" y="23392"/>
                    <a:pt x="1820852" y="60290"/>
                    <a:pt x="1821228" y="103561"/>
                  </a:cubicBezTo>
                  <a:lnTo>
                    <a:pt x="1847343" y="3109294"/>
                  </a:lnTo>
                  <a:cubicBezTo>
                    <a:pt x="1847845" y="3166988"/>
                    <a:pt x="1801481" y="3214165"/>
                    <a:pt x="1743786" y="3214666"/>
                  </a:cubicBezTo>
                  <a:lnTo>
                    <a:pt x="131493" y="3228675"/>
                  </a:lnTo>
                  <a:cubicBezTo>
                    <a:pt x="73798" y="3229176"/>
                    <a:pt x="26621" y="3182812"/>
                    <a:pt x="26120" y="3125117"/>
                  </a:cubicBezTo>
                  <a:lnTo>
                    <a:pt x="5" y="119385"/>
                  </a:lnTo>
                  <a:cubicBezTo>
                    <a:pt x="-496" y="61690"/>
                    <a:pt x="45868" y="14513"/>
                    <a:pt x="103562" y="14012"/>
                  </a:cubicBezTo>
                  <a:lnTo>
                    <a:pt x="1715856" y="4"/>
                  </a:lnTo>
                  <a:cubicBezTo>
                    <a:pt x="1730279" y="-122"/>
                    <a:pt x="1744046" y="2682"/>
                    <a:pt x="1756590" y="786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36000" tIns="0" rIns="336000" bIns="0" anchor="ctr"/>
            <a:lstStyle/>
            <a:p>
              <a:pPr algn="just">
                <a:lnSpc>
                  <a:spcPct val="130000"/>
                </a:lnSpc>
                <a:spcAft>
                  <a:spcPts val="800"/>
                </a:spcAft>
                <a:defRPr/>
              </a:pPr>
              <a:r>
                <a:rPr lang="zh-CN" altLang="en-US" sz="2135" b="0" dirty="0">
                  <a:solidFill>
                    <a:srgbClr val="FFFFFF"/>
                  </a:solidFill>
                  <a:cs typeface="+mn-ea"/>
                  <a:sym typeface="+mn-lt"/>
                </a:rPr>
                <a:t>输入文字内容输入文字内容</a:t>
              </a:r>
            </a:p>
            <a:p>
              <a:pPr algn="just">
                <a:lnSpc>
                  <a:spcPct val="130000"/>
                </a:lnSpc>
                <a:spcAft>
                  <a:spcPts val="800"/>
                </a:spcAft>
                <a:defRPr/>
              </a:pPr>
              <a:endParaRPr lang="zh-CN" altLang="en-US" sz="2135" b="0" dirty="0">
                <a:solidFill>
                  <a:srgbClr val="FFFFFF"/>
                </a:solidFill>
                <a:cs typeface="+mn-ea"/>
                <a:sym typeface="+mn-lt"/>
              </a:endParaRPr>
            </a:p>
          </p:txBody>
        </p:sp>
        <p:sp>
          <p:nvSpPr>
            <p:cNvPr id="36" name="圆角矩形 35"/>
            <p:cNvSpPr/>
            <p:nvPr/>
          </p:nvSpPr>
          <p:spPr>
            <a:xfrm rot="4573185">
              <a:off x="1333649" y="2024905"/>
              <a:ext cx="2773021" cy="1542916"/>
            </a:xfrm>
            <a:prstGeom prst="roundRect">
              <a:avLst>
                <a:gd name="adj" fmla="val 5736"/>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200" b="0" dirty="0">
                <a:solidFill>
                  <a:srgbClr val="FFFFFF"/>
                </a:solidFill>
                <a:cs typeface="+mn-ea"/>
                <a:sym typeface="+mn-lt"/>
              </a:endParaRPr>
            </a:p>
          </p:txBody>
        </p:sp>
        <p:sp>
          <p:nvSpPr>
            <p:cNvPr id="37" name="椭圆 36"/>
            <p:cNvSpPr/>
            <p:nvPr/>
          </p:nvSpPr>
          <p:spPr>
            <a:xfrm>
              <a:off x="2942085" y="1415489"/>
              <a:ext cx="135269" cy="135269"/>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cs typeface="+mn-ea"/>
                <a:sym typeface="+mn-lt"/>
              </a:endParaRPr>
            </a:p>
          </p:txBody>
        </p:sp>
        <p:sp>
          <p:nvSpPr>
            <p:cNvPr id="38" name="椭圆 37"/>
            <p:cNvSpPr/>
            <p:nvPr/>
          </p:nvSpPr>
          <p:spPr>
            <a:xfrm rot="5441149">
              <a:off x="2960403" y="1428171"/>
              <a:ext cx="98634" cy="84543"/>
            </a:xfrm>
            <a:prstGeom prst="ellipse">
              <a:avLst/>
            </a:prstGeom>
            <a:solidFill>
              <a:schemeClr val="tx1">
                <a:lumMod val="50000"/>
                <a:lumOff val="5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cs typeface="+mn-ea"/>
                <a:sym typeface="+mn-lt"/>
              </a:endParaRPr>
            </a:p>
          </p:txBody>
        </p:sp>
        <p:sp>
          <p:nvSpPr>
            <p:cNvPr id="39" name="矩形 38"/>
            <p:cNvSpPr/>
            <p:nvPr/>
          </p:nvSpPr>
          <p:spPr>
            <a:xfrm rot="5441149">
              <a:off x="2744113" y="1197790"/>
              <a:ext cx="535441" cy="49317"/>
            </a:xfrm>
            <a:prstGeom prst="rect">
              <a:avLst/>
            </a:prstGeom>
            <a:gradFill flip="none" rotWithShape="1">
              <a:gsLst>
                <a:gs pos="51000">
                  <a:schemeClr val="bg1">
                    <a:lumMod val="75000"/>
                  </a:schemeClr>
                </a:gs>
                <a:gs pos="2000">
                  <a:schemeClr val="tx1"/>
                </a:gs>
                <a:gs pos="98000">
                  <a:schemeClr val="tx1"/>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cs typeface="+mn-ea"/>
                <a:sym typeface="+mn-lt"/>
              </a:endParaRPr>
            </a:p>
          </p:txBody>
        </p:sp>
        <p:sp>
          <p:nvSpPr>
            <p:cNvPr id="40" name="椭圆 39"/>
            <p:cNvSpPr/>
            <p:nvPr/>
          </p:nvSpPr>
          <p:spPr>
            <a:xfrm>
              <a:off x="2887132" y="834958"/>
              <a:ext cx="243767" cy="243766"/>
            </a:xfrm>
            <a:prstGeom prst="ellipse">
              <a:avLst/>
            </a:prstGeom>
            <a:solidFill>
              <a:schemeClr val="bg1">
                <a:lumMod val="8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cs typeface="+mn-ea"/>
                <a:sym typeface="+mn-lt"/>
              </a:endParaRPr>
            </a:p>
          </p:txBody>
        </p:sp>
        <p:sp>
          <p:nvSpPr>
            <p:cNvPr id="41" name="椭圆 40"/>
            <p:cNvSpPr/>
            <p:nvPr/>
          </p:nvSpPr>
          <p:spPr bwMode="auto">
            <a:xfrm>
              <a:off x="2919540" y="867366"/>
              <a:ext cx="178950" cy="180359"/>
            </a:xfrm>
            <a:prstGeom prst="ellipse">
              <a:avLst/>
            </a:prstGeom>
            <a:solidFill>
              <a:schemeClr val="tx1">
                <a:lumMod val="65000"/>
                <a:lumOff val="3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cs typeface="+mn-ea"/>
                <a:sym typeface="+mn-lt"/>
              </a:endParaRPr>
            </a:p>
          </p:txBody>
        </p:sp>
      </p:grpSp>
      <p:grpSp>
        <p:nvGrpSpPr>
          <p:cNvPr id="42" name="组合 41"/>
          <p:cNvGrpSpPr/>
          <p:nvPr/>
        </p:nvGrpSpPr>
        <p:grpSpPr>
          <a:xfrm>
            <a:off x="4796395" y="1028734"/>
            <a:ext cx="2186855" cy="4443223"/>
            <a:chOff x="3597296" y="771550"/>
            <a:chExt cx="1640141" cy="3332417"/>
          </a:xfrm>
        </p:grpSpPr>
        <p:sp>
          <p:nvSpPr>
            <p:cNvPr id="43" name="任意多边形 42"/>
            <p:cNvSpPr/>
            <p:nvPr/>
          </p:nvSpPr>
          <p:spPr>
            <a:xfrm>
              <a:off x="3597296" y="1237948"/>
              <a:ext cx="1640141" cy="2866019"/>
            </a:xfrm>
            <a:custGeom>
              <a:avLst/>
              <a:gdLst>
                <a:gd name="connsiteX0" fmla="*/ 1756590 w 1847347"/>
                <a:gd name="connsiteY0" fmla="*/ 7860 h 3228679"/>
                <a:gd name="connsiteX1" fmla="*/ 1821228 w 1847347"/>
                <a:gd name="connsiteY1" fmla="*/ 103561 h 3228679"/>
                <a:gd name="connsiteX2" fmla="*/ 1847343 w 1847347"/>
                <a:gd name="connsiteY2" fmla="*/ 3109294 h 3228679"/>
                <a:gd name="connsiteX3" fmla="*/ 1743786 w 1847347"/>
                <a:gd name="connsiteY3" fmla="*/ 3214666 h 3228679"/>
                <a:gd name="connsiteX4" fmla="*/ 131493 w 1847347"/>
                <a:gd name="connsiteY4" fmla="*/ 3228675 h 3228679"/>
                <a:gd name="connsiteX5" fmla="*/ 26120 w 1847347"/>
                <a:gd name="connsiteY5" fmla="*/ 3125117 h 3228679"/>
                <a:gd name="connsiteX6" fmla="*/ 5 w 1847347"/>
                <a:gd name="connsiteY6" fmla="*/ 119385 h 3228679"/>
                <a:gd name="connsiteX7" fmla="*/ 103562 w 1847347"/>
                <a:gd name="connsiteY7" fmla="*/ 14012 h 3228679"/>
                <a:gd name="connsiteX8" fmla="*/ 1715856 w 1847347"/>
                <a:gd name="connsiteY8" fmla="*/ 4 h 3228679"/>
                <a:gd name="connsiteX9" fmla="*/ 1756590 w 1847347"/>
                <a:gd name="connsiteY9" fmla="*/ 7860 h 322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7347" h="3228679">
                  <a:moveTo>
                    <a:pt x="1756590" y="7860"/>
                  </a:moveTo>
                  <a:cubicBezTo>
                    <a:pt x="1794222" y="23392"/>
                    <a:pt x="1820852" y="60290"/>
                    <a:pt x="1821228" y="103561"/>
                  </a:cubicBezTo>
                  <a:lnTo>
                    <a:pt x="1847343" y="3109294"/>
                  </a:lnTo>
                  <a:cubicBezTo>
                    <a:pt x="1847845" y="3166988"/>
                    <a:pt x="1801481" y="3214165"/>
                    <a:pt x="1743786" y="3214666"/>
                  </a:cubicBezTo>
                  <a:lnTo>
                    <a:pt x="131493" y="3228675"/>
                  </a:lnTo>
                  <a:cubicBezTo>
                    <a:pt x="73798" y="3229176"/>
                    <a:pt x="26621" y="3182812"/>
                    <a:pt x="26120" y="3125117"/>
                  </a:cubicBezTo>
                  <a:lnTo>
                    <a:pt x="5" y="119385"/>
                  </a:lnTo>
                  <a:cubicBezTo>
                    <a:pt x="-496" y="61690"/>
                    <a:pt x="45868" y="14513"/>
                    <a:pt x="103562" y="14012"/>
                  </a:cubicBezTo>
                  <a:lnTo>
                    <a:pt x="1715856" y="4"/>
                  </a:lnTo>
                  <a:cubicBezTo>
                    <a:pt x="1730279" y="-122"/>
                    <a:pt x="1744046" y="2682"/>
                    <a:pt x="1756590" y="7860"/>
                  </a:cubicBezTo>
                  <a:close/>
                </a:path>
              </a:pathLst>
            </a:custGeom>
            <a:solidFill>
              <a:srgbClr val="E56206"/>
            </a:solidFill>
            <a:ln>
              <a:noFill/>
            </a:ln>
          </p:spPr>
          <p:style>
            <a:lnRef idx="2">
              <a:schemeClr val="accent1">
                <a:shade val="50000"/>
              </a:schemeClr>
            </a:lnRef>
            <a:fillRef idx="1">
              <a:schemeClr val="accent1"/>
            </a:fillRef>
            <a:effectRef idx="0">
              <a:schemeClr val="accent1"/>
            </a:effectRef>
            <a:fontRef idx="minor">
              <a:schemeClr val="lt1"/>
            </a:fontRef>
          </p:style>
          <p:txBody>
            <a:bodyPr lIns="336000" tIns="0" rIns="336000" bIns="0" anchor="ctr"/>
            <a:lstStyle/>
            <a:p>
              <a:pPr algn="just">
                <a:lnSpc>
                  <a:spcPct val="130000"/>
                </a:lnSpc>
                <a:spcAft>
                  <a:spcPts val="800"/>
                </a:spcAft>
                <a:defRPr/>
              </a:pPr>
              <a:r>
                <a:rPr lang="zh-CN" altLang="en-US" sz="2135" b="0" dirty="0">
                  <a:solidFill>
                    <a:schemeClr val="bg1"/>
                  </a:solidFill>
                  <a:cs typeface="+mn-ea"/>
                  <a:sym typeface="+mn-lt"/>
                </a:rPr>
                <a:t>输入文字内容输入文字内容</a:t>
              </a:r>
            </a:p>
            <a:p>
              <a:pPr algn="just">
                <a:lnSpc>
                  <a:spcPct val="130000"/>
                </a:lnSpc>
                <a:spcAft>
                  <a:spcPts val="800"/>
                </a:spcAft>
                <a:defRPr/>
              </a:pPr>
              <a:endParaRPr lang="zh-CN" altLang="en-US" sz="2135" b="0" dirty="0">
                <a:solidFill>
                  <a:schemeClr val="bg1"/>
                </a:solidFill>
                <a:cs typeface="+mn-ea"/>
                <a:sym typeface="+mn-lt"/>
              </a:endParaRPr>
            </a:p>
          </p:txBody>
        </p:sp>
        <p:sp>
          <p:nvSpPr>
            <p:cNvPr id="44" name="圆角矩形 43"/>
            <p:cNvSpPr/>
            <p:nvPr/>
          </p:nvSpPr>
          <p:spPr>
            <a:xfrm rot="5370132">
              <a:off x="3032970" y="1896680"/>
              <a:ext cx="2773021" cy="1542916"/>
            </a:xfrm>
            <a:prstGeom prst="roundRect">
              <a:avLst>
                <a:gd name="adj" fmla="val 5736"/>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200" b="0" dirty="0">
                <a:solidFill>
                  <a:schemeClr val="bg1"/>
                </a:solidFill>
                <a:cs typeface="+mn-ea"/>
                <a:sym typeface="+mn-lt"/>
              </a:endParaRPr>
            </a:p>
          </p:txBody>
        </p:sp>
        <p:sp>
          <p:nvSpPr>
            <p:cNvPr id="45" name="椭圆 44"/>
            <p:cNvSpPr/>
            <p:nvPr/>
          </p:nvSpPr>
          <p:spPr>
            <a:xfrm>
              <a:off x="4369458" y="1350672"/>
              <a:ext cx="135269" cy="135269"/>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chemeClr val="bg1"/>
                </a:solidFill>
                <a:cs typeface="+mn-ea"/>
                <a:sym typeface="+mn-lt"/>
              </a:endParaRPr>
            </a:p>
          </p:txBody>
        </p:sp>
        <p:sp>
          <p:nvSpPr>
            <p:cNvPr id="46" name="椭圆 45"/>
            <p:cNvSpPr/>
            <p:nvPr/>
          </p:nvSpPr>
          <p:spPr>
            <a:xfrm rot="5441149">
              <a:off x="4387776" y="1363354"/>
              <a:ext cx="98634" cy="84543"/>
            </a:xfrm>
            <a:prstGeom prst="ellipse">
              <a:avLst/>
            </a:prstGeom>
            <a:solidFill>
              <a:schemeClr val="tx1">
                <a:lumMod val="50000"/>
                <a:lumOff val="5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chemeClr val="bg1"/>
                </a:solidFill>
                <a:cs typeface="+mn-ea"/>
                <a:sym typeface="+mn-lt"/>
              </a:endParaRPr>
            </a:p>
          </p:txBody>
        </p:sp>
        <p:sp>
          <p:nvSpPr>
            <p:cNvPr id="47" name="矩形 46"/>
            <p:cNvSpPr/>
            <p:nvPr/>
          </p:nvSpPr>
          <p:spPr>
            <a:xfrm rot="5441149">
              <a:off x="4172895" y="1134382"/>
              <a:ext cx="535441" cy="49317"/>
            </a:xfrm>
            <a:prstGeom prst="rect">
              <a:avLst/>
            </a:prstGeom>
            <a:gradFill flip="none" rotWithShape="1">
              <a:gsLst>
                <a:gs pos="51000">
                  <a:schemeClr val="bg1">
                    <a:lumMod val="75000"/>
                  </a:schemeClr>
                </a:gs>
                <a:gs pos="2000">
                  <a:schemeClr val="tx1"/>
                </a:gs>
                <a:gs pos="98000">
                  <a:schemeClr val="tx1"/>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chemeClr val="bg1"/>
                </a:solidFill>
                <a:cs typeface="+mn-ea"/>
                <a:sym typeface="+mn-lt"/>
              </a:endParaRPr>
            </a:p>
          </p:txBody>
        </p:sp>
        <p:sp>
          <p:nvSpPr>
            <p:cNvPr id="48" name="椭圆 47"/>
            <p:cNvSpPr/>
            <p:nvPr/>
          </p:nvSpPr>
          <p:spPr>
            <a:xfrm>
              <a:off x="4315914" y="771550"/>
              <a:ext cx="243767" cy="243767"/>
            </a:xfrm>
            <a:prstGeom prst="ellipse">
              <a:avLst/>
            </a:prstGeom>
            <a:solidFill>
              <a:schemeClr val="bg1">
                <a:lumMod val="8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chemeClr val="bg1"/>
                </a:solidFill>
                <a:cs typeface="+mn-ea"/>
                <a:sym typeface="+mn-lt"/>
              </a:endParaRPr>
            </a:p>
          </p:txBody>
        </p:sp>
        <p:sp>
          <p:nvSpPr>
            <p:cNvPr id="49" name="椭圆 48"/>
            <p:cNvSpPr/>
            <p:nvPr/>
          </p:nvSpPr>
          <p:spPr bwMode="auto">
            <a:xfrm>
              <a:off x="4348323" y="803959"/>
              <a:ext cx="178950" cy="178950"/>
            </a:xfrm>
            <a:prstGeom prst="ellipse">
              <a:avLst/>
            </a:prstGeom>
            <a:solidFill>
              <a:schemeClr val="tx1">
                <a:lumMod val="65000"/>
                <a:lumOff val="3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chemeClr val="bg1"/>
                </a:solidFill>
                <a:cs typeface="+mn-ea"/>
                <a:sym typeface="+mn-lt"/>
              </a:endParaRPr>
            </a:p>
          </p:txBody>
        </p:sp>
      </p:grpSp>
      <p:grpSp>
        <p:nvGrpSpPr>
          <p:cNvPr id="50" name="组合 49"/>
          <p:cNvGrpSpPr/>
          <p:nvPr/>
        </p:nvGrpSpPr>
        <p:grpSpPr>
          <a:xfrm>
            <a:off x="7133549" y="1079460"/>
            <a:ext cx="2186855" cy="4531523"/>
            <a:chOff x="5350161" y="809595"/>
            <a:chExt cx="1640141" cy="3398642"/>
          </a:xfrm>
        </p:grpSpPr>
        <p:sp>
          <p:nvSpPr>
            <p:cNvPr id="51" name="任意多边形 50"/>
            <p:cNvSpPr/>
            <p:nvPr/>
          </p:nvSpPr>
          <p:spPr>
            <a:xfrm rot="805494">
              <a:off x="5350161" y="1342218"/>
              <a:ext cx="1640141" cy="2866019"/>
            </a:xfrm>
            <a:custGeom>
              <a:avLst/>
              <a:gdLst>
                <a:gd name="connsiteX0" fmla="*/ 1756590 w 1847347"/>
                <a:gd name="connsiteY0" fmla="*/ 7860 h 3228679"/>
                <a:gd name="connsiteX1" fmla="*/ 1821228 w 1847347"/>
                <a:gd name="connsiteY1" fmla="*/ 103561 h 3228679"/>
                <a:gd name="connsiteX2" fmla="*/ 1847343 w 1847347"/>
                <a:gd name="connsiteY2" fmla="*/ 3109294 h 3228679"/>
                <a:gd name="connsiteX3" fmla="*/ 1743786 w 1847347"/>
                <a:gd name="connsiteY3" fmla="*/ 3214666 h 3228679"/>
                <a:gd name="connsiteX4" fmla="*/ 131493 w 1847347"/>
                <a:gd name="connsiteY4" fmla="*/ 3228675 h 3228679"/>
                <a:gd name="connsiteX5" fmla="*/ 26120 w 1847347"/>
                <a:gd name="connsiteY5" fmla="*/ 3125117 h 3228679"/>
                <a:gd name="connsiteX6" fmla="*/ 5 w 1847347"/>
                <a:gd name="connsiteY6" fmla="*/ 119385 h 3228679"/>
                <a:gd name="connsiteX7" fmla="*/ 103562 w 1847347"/>
                <a:gd name="connsiteY7" fmla="*/ 14012 h 3228679"/>
                <a:gd name="connsiteX8" fmla="*/ 1715856 w 1847347"/>
                <a:gd name="connsiteY8" fmla="*/ 4 h 3228679"/>
                <a:gd name="connsiteX9" fmla="*/ 1756590 w 1847347"/>
                <a:gd name="connsiteY9" fmla="*/ 7860 h 322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7347" h="3228679">
                  <a:moveTo>
                    <a:pt x="1756590" y="7860"/>
                  </a:moveTo>
                  <a:cubicBezTo>
                    <a:pt x="1794222" y="23392"/>
                    <a:pt x="1820852" y="60290"/>
                    <a:pt x="1821228" y="103561"/>
                  </a:cubicBezTo>
                  <a:lnTo>
                    <a:pt x="1847343" y="3109294"/>
                  </a:lnTo>
                  <a:cubicBezTo>
                    <a:pt x="1847845" y="3166988"/>
                    <a:pt x="1801481" y="3214165"/>
                    <a:pt x="1743786" y="3214666"/>
                  </a:cubicBezTo>
                  <a:lnTo>
                    <a:pt x="131493" y="3228675"/>
                  </a:lnTo>
                  <a:cubicBezTo>
                    <a:pt x="73798" y="3229176"/>
                    <a:pt x="26621" y="3182812"/>
                    <a:pt x="26120" y="3125117"/>
                  </a:cubicBezTo>
                  <a:lnTo>
                    <a:pt x="5" y="119385"/>
                  </a:lnTo>
                  <a:cubicBezTo>
                    <a:pt x="-496" y="61690"/>
                    <a:pt x="45868" y="14513"/>
                    <a:pt x="103562" y="14012"/>
                  </a:cubicBezTo>
                  <a:lnTo>
                    <a:pt x="1715856" y="4"/>
                  </a:lnTo>
                  <a:cubicBezTo>
                    <a:pt x="1730279" y="-122"/>
                    <a:pt x="1744046" y="2682"/>
                    <a:pt x="1756590" y="786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36000" tIns="0" rIns="336000" bIns="0" anchor="ctr"/>
            <a:lstStyle/>
            <a:p>
              <a:pPr algn="just">
                <a:lnSpc>
                  <a:spcPct val="130000"/>
                </a:lnSpc>
                <a:spcAft>
                  <a:spcPts val="800"/>
                </a:spcAft>
                <a:defRPr/>
              </a:pPr>
              <a:r>
                <a:rPr lang="zh-CN" altLang="en-US" sz="2135" b="0" dirty="0">
                  <a:solidFill>
                    <a:srgbClr val="FFFFFF"/>
                  </a:solidFill>
                  <a:cs typeface="+mn-ea"/>
                  <a:sym typeface="+mn-lt"/>
                </a:rPr>
                <a:t>输入文字内容输入文字内容</a:t>
              </a:r>
            </a:p>
          </p:txBody>
        </p:sp>
        <p:sp>
          <p:nvSpPr>
            <p:cNvPr id="52" name="圆角矩形 51"/>
            <p:cNvSpPr/>
            <p:nvPr/>
          </p:nvSpPr>
          <p:spPr>
            <a:xfrm rot="6175626">
              <a:off x="4785835" y="2000950"/>
              <a:ext cx="2773021" cy="1542916"/>
            </a:xfrm>
            <a:prstGeom prst="roundRect">
              <a:avLst>
                <a:gd name="adj" fmla="val 5736"/>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200" b="0" dirty="0">
                <a:solidFill>
                  <a:srgbClr val="FFFFFF"/>
                </a:solidFill>
                <a:cs typeface="+mn-ea"/>
                <a:sym typeface="+mn-lt"/>
              </a:endParaRPr>
            </a:p>
          </p:txBody>
        </p:sp>
        <p:sp>
          <p:nvSpPr>
            <p:cNvPr id="53" name="椭圆 52"/>
            <p:cNvSpPr/>
            <p:nvPr/>
          </p:nvSpPr>
          <p:spPr>
            <a:xfrm>
              <a:off x="5789786" y="1388716"/>
              <a:ext cx="135269" cy="135269"/>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cs typeface="+mn-ea"/>
                <a:sym typeface="+mn-lt"/>
              </a:endParaRPr>
            </a:p>
          </p:txBody>
        </p:sp>
        <p:sp>
          <p:nvSpPr>
            <p:cNvPr id="54" name="椭圆 53"/>
            <p:cNvSpPr/>
            <p:nvPr/>
          </p:nvSpPr>
          <p:spPr>
            <a:xfrm rot="5441149">
              <a:off x="5808104" y="1401398"/>
              <a:ext cx="98634" cy="84543"/>
            </a:xfrm>
            <a:prstGeom prst="ellipse">
              <a:avLst/>
            </a:prstGeom>
            <a:solidFill>
              <a:schemeClr val="tx1">
                <a:lumMod val="50000"/>
                <a:lumOff val="5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cs typeface="+mn-ea"/>
                <a:sym typeface="+mn-lt"/>
              </a:endParaRPr>
            </a:p>
          </p:txBody>
        </p:sp>
        <p:sp>
          <p:nvSpPr>
            <p:cNvPr id="55" name="矩形 54"/>
            <p:cNvSpPr/>
            <p:nvPr/>
          </p:nvSpPr>
          <p:spPr>
            <a:xfrm rot="5441149">
              <a:off x="5593223" y="1172427"/>
              <a:ext cx="535441" cy="49317"/>
            </a:xfrm>
            <a:prstGeom prst="rect">
              <a:avLst/>
            </a:prstGeom>
            <a:gradFill flip="none" rotWithShape="1">
              <a:gsLst>
                <a:gs pos="51000">
                  <a:schemeClr val="bg1">
                    <a:lumMod val="75000"/>
                  </a:schemeClr>
                </a:gs>
                <a:gs pos="2000">
                  <a:schemeClr val="tx1"/>
                </a:gs>
                <a:gs pos="98000">
                  <a:schemeClr val="tx1"/>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cs typeface="+mn-ea"/>
                <a:sym typeface="+mn-lt"/>
              </a:endParaRPr>
            </a:p>
          </p:txBody>
        </p:sp>
        <p:sp>
          <p:nvSpPr>
            <p:cNvPr id="56" name="椭圆 55"/>
            <p:cNvSpPr/>
            <p:nvPr/>
          </p:nvSpPr>
          <p:spPr>
            <a:xfrm>
              <a:off x="5736242" y="809595"/>
              <a:ext cx="243767" cy="243766"/>
            </a:xfrm>
            <a:prstGeom prst="ellipse">
              <a:avLst/>
            </a:prstGeom>
            <a:solidFill>
              <a:schemeClr val="bg1">
                <a:lumMod val="8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cs typeface="+mn-ea"/>
                <a:sym typeface="+mn-lt"/>
              </a:endParaRPr>
            </a:p>
          </p:txBody>
        </p:sp>
        <p:sp>
          <p:nvSpPr>
            <p:cNvPr id="57" name="椭圆 56"/>
            <p:cNvSpPr/>
            <p:nvPr/>
          </p:nvSpPr>
          <p:spPr bwMode="auto">
            <a:xfrm>
              <a:off x="5768651" y="842003"/>
              <a:ext cx="178950" cy="178951"/>
            </a:xfrm>
            <a:prstGeom prst="ellipse">
              <a:avLst/>
            </a:prstGeom>
            <a:solidFill>
              <a:schemeClr val="tx1">
                <a:lumMod val="65000"/>
                <a:lumOff val="3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sample">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800100" rtl="0" eaLnBrk="1" fontAlgn="base" latinLnBrk="0" hangingPunct="1">
          <a:lnSpc>
            <a:spcPct val="100000"/>
          </a:lnSpc>
          <a:spcBef>
            <a:spcPct val="0"/>
          </a:spcBef>
          <a:spcAft>
            <a:spcPct val="0"/>
          </a:spcAft>
          <a:buClrTx/>
          <a:buSzTx/>
          <a:buFontTx/>
          <a:buNone/>
          <a:defRPr kumimoji="0" lang="en-US" altLang="zh-CN" sz="15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800100" rtl="0" eaLnBrk="1" fontAlgn="base" latinLnBrk="0" hangingPunct="1">
          <a:lnSpc>
            <a:spcPct val="100000"/>
          </a:lnSpc>
          <a:spcBef>
            <a:spcPct val="0"/>
          </a:spcBef>
          <a:spcAft>
            <a:spcPct val="0"/>
          </a:spcAft>
          <a:buClrTx/>
          <a:buSzTx/>
          <a:buFontTx/>
          <a:buNone/>
          <a:defRPr kumimoji="0" lang="en-US" altLang="zh-CN" sz="15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sample 1">
        <a:dk1>
          <a:srgbClr val="1A3E86"/>
        </a:dk1>
        <a:lt1>
          <a:srgbClr val="C1CFDD"/>
        </a:lt1>
        <a:dk2>
          <a:srgbClr val="000000"/>
        </a:dk2>
        <a:lt2>
          <a:srgbClr val="B2B2B2"/>
        </a:lt2>
        <a:accent1>
          <a:srgbClr val="4AAAC0"/>
        </a:accent1>
        <a:accent2>
          <a:srgbClr val="6600FF"/>
        </a:accent2>
        <a:accent3>
          <a:srgbClr val="DDE4EB"/>
        </a:accent3>
        <a:accent4>
          <a:srgbClr val="143472"/>
        </a:accent4>
        <a:accent5>
          <a:srgbClr val="B1D2DC"/>
        </a:accent5>
        <a:accent6>
          <a:srgbClr val="5C00E7"/>
        </a:accent6>
        <a:hlink>
          <a:srgbClr val="006699"/>
        </a:hlink>
        <a:folHlink>
          <a:srgbClr val="3366CC"/>
        </a:folHlink>
      </a:clrScheme>
      <a:clrMap bg1="lt1" tx1="dk1" bg2="lt2" tx2="dk2" accent1="accent1" accent2="accent2" accent3="accent3" accent4="accent4" accent5="accent5" accent6="accent6" hlink="hlink" folHlink="folHlink"/>
    </a:extraClrScheme>
    <a:extraClrScheme>
      <a:clrScheme name="sample 2">
        <a:dk1>
          <a:srgbClr val="2B166E"/>
        </a:dk1>
        <a:lt1>
          <a:srgbClr val="AADBFC"/>
        </a:lt1>
        <a:dk2>
          <a:srgbClr val="003366"/>
        </a:dk2>
        <a:lt2>
          <a:srgbClr val="B2B2B2"/>
        </a:lt2>
        <a:accent1>
          <a:srgbClr val="19B17B"/>
        </a:accent1>
        <a:accent2>
          <a:srgbClr val="E57B1B"/>
        </a:accent2>
        <a:accent3>
          <a:srgbClr val="D2EAFD"/>
        </a:accent3>
        <a:accent4>
          <a:srgbClr val="23115D"/>
        </a:accent4>
        <a:accent5>
          <a:srgbClr val="ABD5BF"/>
        </a:accent5>
        <a:accent6>
          <a:srgbClr val="CF6F17"/>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sample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1692</Words>
  <Application>Microsoft Office PowerPoint</Application>
  <PresentationFormat>宽屏</PresentationFormat>
  <Paragraphs>185</Paragraphs>
  <Slides>25</Slides>
  <Notes>19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华康俪金黑W8(P)</vt:lpstr>
      <vt:lpstr>微软雅黑</vt:lpstr>
      <vt:lpstr>Arial</vt:lpstr>
      <vt:lpstr>Verdana</vt:lpstr>
      <vt:lpstr>Wingdings</vt:lpstr>
      <vt:lpstr>sample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2004-08-26T06:30:00Z</dcterms:created>
  <dcterms:modified xsi:type="dcterms:W3CDTF">2021-01-05T07:29:18Z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